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mp4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40" r:id="rId1"/>
  </p:sldMasterIdLst>
  <p:notesMasterIdLst>
    <p:notesMasterId r:id="rId35"/>
  </p:notesMasterIdLst>
  <p:sldIdLst>
    <p:sldId id="270" r:id="rId2"/>
    <p:sldId id="305" r:id="rId3"/>
    <p:sldId id="317" r:id="rId4"/>
    <p:sldId id="306" r:id="rId5"/>
    <p:sldId id="308" r:id="rId6"/>
    <p:sldId id="340" r:id="rId7"/>
    <p:sldId id="321" r:id="rId8"/>
    <p:sldId id="328" r:id="rId9"/>
    <p:sldId id="341" r:id="rId10"/>
    <p:sldId id="348" r:id="rId11"/>
    <p:sldId id="349" r:id="rId12"/>
    <p:sldId id="350" r:id="rId13"/>
    <p:sldId id="309" r:id="rId14"/>
    <p:sldId id="310" r:id="rId15"/>
    <p:sldId id="346" r:id="rId16"/>
    <p:sldId id="329" r:id="rId17"/>
    <p:sldId id="312" r:id="rId18"/>
    <p:sldId id="354" r:id="rId19"/>
    <p:sldId id="355" r:id="rId20"/>
    <p:sldId id="330" r:id="rId21"/>
    <p:sldId id="314" r:id="rId22"/>
    <p:sldId id="322" r:id="rId23"/>
    <p:sldId id="356" r:id="rId24"/>
    <p:sldId id="380" r:id="rId25"/>
    <p:sldId id="352" r:id="rId26"/>
    <p:sldId id="357" r:id="rId27"/>
    <p:sldId id="370" r:id="rId28"/>
    <p:sldId id="359" r:id="rId29"/>
    <p:sldId id="371" r:id="rId30"/>
    <p:sldId id="362" r:id="rId31"/>
    <p:sldId id="379" r:id="rId32"/>
    <p:sldId id="377" r:id="rId33"/>
    <p:sldId id="378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D1B14"/>
    <a:srgbClr val="92BD10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55" autoAdjust="0"/>
    <p:restoredTop sz="88921" autoAdjust="0"/>
  </p:normalViewPr>
  <p:slideViewPr>
    <p:cSldViewPr snapToGrid="0">
      <p:cViewPr>
        <p:scale>
          <a:sx n="100" d="100"/>
          <a:sy n="100" d="100"/>
        </p:scale>
        <p:origin x="1120" y="184"/>
      </p:cViewPr>
      <p:guideLst/>
    </p:cSldViewPr>
  </p:slideViewPr>
  <p:outlineViewPr>
    <p:cViewPr>
      <p:scale>
        <a:sx n="33" d="100"/>
        <a:sy n="33" d="100"/>
      </p:scale>
      <p:origin x="0" y="-1712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0" d="100"/>
          <a:sy n="90" d="100"/>
        </p:scale>
        <p:origin x="263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viewProps" Target="viewProps.xml"/><Relationship Id="rId38" Type="http://schemas.openxmlformats.org/officeDocument/2006/relationships/theme" Target="theme/theme1.xml"/><Relationship Id="rId39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89DFDE-73FA-4D9D-8555-9BC4C8026B23}" type="datetimeFigureOut">
              <a:rPr lang="en-US" smtClean="0"/>
              <a:t>12/7/17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68AC7F-0F58-47EA-932B-12650427AA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6442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AC7F-0F58-47EA-932B-12650427AA8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069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AC7F-0F58-47EA-932B-12650427AA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9533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AC7F-0F58-47EA-932B-12650427AA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322022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AC7F-0F58-47EA-932B-12650427AA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1660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AC7F-0F58-47EA-932B-12650427AA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2762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AC7F-0F58-47EA-932B-12650427AA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44654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AC7F-0F58-47EA-932B-12650427AA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713550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AC7F-0F58-47EA-932B-12650427AA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8442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AC7F-0F58-47EA-932B-12650427AA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065146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AC7F-0F58-47EA-932B-12650427AA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477712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AC7F-0F58-47EA-932B-12650427AA80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0953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AC7F-0F58-47EA-932B-12650427AA8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430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AC7F-0F58-47EA-932B-12650427AA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45610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AC7F-0F58-47EA-932B-12650427AA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73243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AC7F-0F58-47EA-932B-12650427AA80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83886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AC7F-0F58-47EA-932B-12650427AA80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3913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AC7F-0F58-47EA-932B-12650427AA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6148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AC7F-0F58-47EA-932B-12650427AA80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03303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AC7F-0F58-47EA-932B-12650427AA80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5748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AC7F-0F58-47EA-932B-12650427AA8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30256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AC7F-0F58-47EA-932B-12650427AA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2191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AC7F-0F58-47EA-932B-12650427AA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84280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’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AC7F-0F58-47EA-932B-12650427AA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75843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AC7F-0F58-47EA-932B-12650427AA80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6497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AC7F-0F58-47EA-932B-12650427AA80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8191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668AC7F-0F58-47EA-932B-12650427AA80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660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09800" y="4464028"/>
            <a:ext cx="9144000" cy="1641490"/>
          </a:xfrm>
        </p:spPr>
        <p:txBody>
          <a:bodyPr wrap="none" anchor="t">
            <a:normAutofit/>
          </a:bodyPr>
          <a:lstStyle>
            <a:lvl1pPr algn="r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09799" y="3694375"/>
            <a:ext cx="9144000" cy="754025"/>
          </a:xfrm>
        </p:spPr>
        <p:txBody>
          <a:bodyPr anchor="b">
            <a:normAutofit/>
          </a:bodyPr>
          <a:lstStyle>
            <a:lvl1pPr marL="0" indent="0" algn="r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7B26D-D374-450E-A79D-03753CF91F3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BB886-0CB8-401B-B2E8-AEE154C4E8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367160"/>
            <a:ext cx="10515600" cy="81935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39788" y="987425"/>
            <a:ext cx="10515600" cy="337973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5186516"/>
            <a:ext cx="10514012" cy="682472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7B26D-D374-450E-A79D-03753CF91F3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BB886-0CB8-401B-B2E8-AEE154C4E8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489399"/>
            <a:ext cx="10514012" cy="1501826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7B26D-D374-450E-A79D-03753CF91F3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BB886-0CB8-401B-B2E8-AEE154C4E8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365125"/>
            <a:ext cx="9302752" cy="2992904"/>
          </a:xfrm>
        </p:spPr>
        <p:txBody>
          <a:bodyPr anchor="ctr"/>
          <a:lstStyle>
            <a:lvl1pPr>
              <a:defRPr sz="44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8200" y="4501729"/>
            <a:ext cx="10512424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7B26D-D374-450E-A79D-03753CF91F3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BB886-0CB8-401B-B2E8-AEE154C4E84B}" type="slidenum">
              <a:rPr lang="en-US" smtClean="0"/>
              <a:t>‹#›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1111044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2326967"/>
            <a:ext cx="10515600" cy="2511835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4850581"/>
            <a:ext cx="10514012" cy="1140644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7B26D-D374-450E-A79D-03753CF91F3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BB886-0CB8-401B-B2E8-AEE154C4E8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337282" y="188595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356798" y="257175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87994" y="1885950"/>
            <a:ext cx="2936241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77441" y="257175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29035" y="1885950"/>
            <a:ext cx="2932113" cy="576262"/>
          </a:xfrm>
        </p:spPr>
        <p:txBody>
          <a:bodyPr vert="horz" lIns="91440" tIns="45720" rIns="91440" bIns="45720" rtlCol="0" anchor="b">
            <a:noAutofit/>
          </a:bodyPr>
          <a:lstStyle>
            <a:lvl1pPr>
              <a:buNone/>
              <a:defRPr lang="en-US" sz="2400" b="0" dirty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29035" y="257175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7B26D-D374-450E-A79D-03753CF91F3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BB886-0CB8-401B-B2E8-AEE154C4E8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 colonnes d’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332085" y="4297503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2085" y="2256354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332085" y="4873765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997" y="4297503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68996" y="2256354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7644" y="4873764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04322" y="4297503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41000"/>
                        <a:lumOff val="59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04321" y="2256354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04197" y="4873762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7B26D-D374-450E-A79D-03753CF91F3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BB886-0CB8-401B-B2E8-AEE154C4E8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7B26D-D374-450E-A79D-03753CF91F3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BB886-0CB8-401B-B2E8-AEE154C4E8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7B26D-D374-450E-A79D-03753CF91F3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BB886-0CB8-401B-B2E8-AEE154C4E8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7B26D-D374-450E-A79D-03753CF91F3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BB886-0CB8-401B-B2E8-AEE154C4E84B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er 6"/>
          <p:cNvGrpSpPr/>
          <p:nvPr userDrawn="1"/>
        </p:nvGrpSpPr>
        <p:grpSpPr>
          <a:xfrm>
            <a:off x="732487" y="814068"/>
            <a:ext cx="10727026" cy="5418315"/>
            <a:chOff x="732487" y="758648"/>
            <a:chExt cx="10727026" cy="5418315"/>
          </a:xfrm>
        </p:grpSpPr>
        <p:grpSp>
          <p:nvGrpSpPr>
            <p:cNvPr id="9" name="Group 28">
              <a:extLst>
                <a:ext uri="{FF2B5EF4-FFF2-40B4-BE49-F238E27FC236}">
                  <a16:creationId xmlns:a16="http://schemas.microsoft.com/office/drawing/2014/main" xmlns="" id="{1AD0D858-2495-4C20-8648-EE03BA659BE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2487" y="758648"/>
              <a:ext cx="10727026" cy="5340704"/>
              <a:chOff x="-2508" y="-1001"/>
              <a:chExt cx="12698" cy="6322"/>
            </a:xfrm>
            <a:solidFill>
              <a:schemeClr val="bg1">
                <a:lumMod val="65000"/>
                <a:alpha val="16000"/>
              </a:schemeClr>
            </a:solidFill>
          </p:grpSpPr>
          <p:sp>
            <p:nvSpPr>
              <p:cNvPr id="11" name="Freeform 29">
                <a:extLst>
                  <a:ext uri="{FF2B5EF4-FFF2-40B4-BE49-F238E27FC236}">
                    <a16:creationId xmlns:a16="http://schemas.microsoft.com/office/drawing/2014/main" xmlns="" id="{02130A52-7450-4503-B21E-A6800012A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4" y="3519"/>
                <a:ext cx="257" cy="494"/>
              </a:xfrm>
              <a:custGeom>
                <a:avLst/>
                <a:gdLst>
                  <a:gd name="T0" fmla="*/ 88 w 109"/>
                  <a:gd name="T1" fmla="*/ 0 h 209"/>
                  <a:gd name="T2" fmla="*/ 84 w 109"/>
                  <a:gd name="T3" fmla="*/ 15 h 209"/>
                  <a:gd name="T4" fmla="*/ 48 w 109"/>
                  <a:gd name="T5" fmla="*/ 51 h 209"/>
                  <a:gd name="T6" fmla="*/ 13 w 109"/>
                  <a:gd name="T7" fmla="*/ 84 h 209"/>
                  <a:gd name="T8" fmla="*/ 21 w 109"/>
                  <a:gd name="T9" fmla="*/ 112 h 209"/>
                  <a:gd name="T10" fmla="*/ 11 w 109"/>
                  <a:gd name="T11" fmla="*/ 135 h 209"/>
                  <a:gd name="T12" fmla="*/ 0 w 109"/>
                  <a:gd name="T13" fmla="*/ 146 h 209"/>
                  <a:gd name="T14" fmla="*/ 6 w 109"/>
                  <a:gd name="T15" fmla="*/ 167 h 209"/>
                  <a:gd name="T16" fmla="*/ 5 w 109"/>
                  <a:gd name="T17" fmla="*/ 180 h 209"/>
                  <a:gd name="T18" fmla="*/ 30 w 109"/>
                  <a:gd name="T19" fmla="*/ 209 h 209"/>
                  <a:gd name="T20" fmla="*/ 77 w 109"/>
                  <a:gd name="T21" fmla="*/ 150 h 209"/>
                  <a:gd name="T22" fmla="*/ 100 w 109"/>
                  <a:gd name="T23" fmla="*/ 55 h 209"/>
                  <a:gd name="T24" fmla="*/ 109 w 109"/>
                  <a:gd name="T25" fmla="*/ 58 h 209"/>
                  <a:gd name="T26" fmla="*/ 109 w 109"/>
                  <a:gd name="T27" fmla="*/ 50 h 209"/>
                  <a:gd name="T28" fmla="*/ 88 w 109"/>
                  <a:gd name="T29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9" h="209">
                    <a:moveTo>
                      <a:pt x="88" y="0"/>
                    </a:moveTo>
                    <a:cubicBezTo>
                      <a:pt x="86" y="4"/>
                      <a:pt x="87" y="13"/>
                      <a:pt x="84" y="15"/>
                    </a:cubicBezTo>
                    <a:cubicBezTo>
                      <a:pt x="76" y="24"/>
                      <a:pt x="60" y="44"/>
                      <a:pt x="48" y="51"/>
                    </a:cubicBezTo>
                    <a:cubicBezTo>
                      <a:pt x="32" y="60"/>
                      <a:pt x="13" y="58"/>
                      <a:pt x="13" y="84"/>
                    </a:cubicBezTo>
                    <a:cubicBezTo>
                      <a:pt x="13" y="93"/>
                      <a:pt x="21" y="106"/>
                      <a:pt x="21" y="112"/>
                    </a:cubicBezTo>
                    <a:cubicBezTo>
                      <a:pt x="21" y="113"/>
                      <a:pt x="11" y="135"/>
                      <a:pt x="11" y="135"/>
                    </a:cubicBezTo>
                    <a:cubicBezTo>
                      <a:pt x="10" y="135"/>
                      <a:pt x="0" y="144"/>
                      <a:pt x="0" y="146"/>
                    </a:cubicBezTo>
                    <a:cubicBezTo>
                      <a:pt x="0" y="154"/>
                      <a:pt x="0" y="162"/>
                      <a:pt x="6" y="167"/>
                    </a:cubicBezTo>
                    <a:cubicBezTo>
                      <a:pt x="7" y="171"/>
                      <a:pt x="5" y="173"/>
                      <a:pt x="5" y="180"/>
                    </a:cubicBezTo>
                    <a:cubicBezTo>
                      <a:pt x="5" y="194"/>
                      <a:pt x="17" y="209"/>
                      <a:pt x="30" y="209"/>
                    </a:cubicBezTo>
                    <a:cubicBezTo>
                      <a:pt x="62" y="209"/>
                      <a:pt x="67" y="174"/>
                      <a:pt x="77" y="150"/>
                    </a:cubicBezTo>
                    <a:cubicBezTo>
                      <a:pt x="88" y="120"/>
                      <a:pt x="100" y="94"/>
                      <a:pt x="100" y="55"/>
                    </a:cubicBezTo>
                    <a:cubicBezTo>
                      <a:pt x="101" y="55"/>
                      <a:pt x="107" y="57"/>
                      <a:pt x="109" y="58"/>
                    </a:cubicBezTo>
                    <a:cubicBezTo>
                      <a:pt x="109" y="50"/>
                      <a:pt x="109" y="50"/>
                      <a:pt x="109" y="50"/>
                    </a:cubicBezTo>
                    <a:cubicBezTo>
                      <a:pt x="104" y="36"/>
                      <a:pt x="106" y="2"/>
                      <a:pt x="8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30">
                <a:extLst>
                  <a:ext uri="{FF2B5EF4-FFF2-40B4-BE49-F238E27FC236}">
                    <a16:creationId xmlns:a16="http://schemas.microsoft.com/office/drawing/2014/main" xmlns="" id="{04D17F65-EA26-4F80-A901-054A7583E8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9" y="1672"/>
                <a:ext cx="2426" cy="2710"/>
              </a:xfrm>
              <a:custGeom>
                <a:avLst/>
                <a:gdLst>
                  <a:gd name="T0" fmla="*/ 384 w 1026"/>
                  <a:gd name="T1" fmla="*/ 8 h 1146"/>
                  <a:gd name="T2" fmla="*/ 346 w 1026"/>
                  <a:gd name="T3" fmla="*/ 12 h 1146"/>
                  <a:gd name="T4" fmla="*/ 244 w 1026"/>
                  <a:gd name="T5" fmla="*/ 32 h 1146"/>
                  <a:gd name="T6" fmla="*/ 180 w 1026"/>
                  <a:gd name="T7" fmla="*/ 28 h 1146"/>
                  <a:gd name="T8" fmla="*/ 170 w 1026"/>
                  <a:gd name="T9" fmla="*/ 43 h 1146"/>
                  <a:gd name="T10" fmla="*/ 116 w 1026"/>
                  <a:gd name="T11" fmla="*/ 134 h 1146"/>
                  <a:gd name="T12" fmla="*/ 62 w 1026"/>
                  <a:gd name="T13" fmla="*/ 172 h 1146"/>
                  <a:gd name="T14" fmla="*/ 12 w 1026"/>
                  <a:gd name="T15" fmla="*/ 263 h 1146"/>
                  <a:gd name="T16" fmla="*/ 0 w 1026"/>
                  <a:gd name="T17" fmla="*/ 370 h 1146"/>
                  <a:gd name="T18" fmla="*/ 11 w 1026"/>
                  <a:gd name="T19" fmla="*/ 404 h 1146"/>
                  <a:gd name="T20" fmla="*/ 16 w 1026"/>
                  <a:gd name="T21" fmla="*/ 412 h 1146"/>
                  <a:gd name="T22" fmla="*/ 74 w 1026"/>
                  <a:gd name="T23" fmla="*/ 480 h 1146"/>
                  <a:gd name="T24" fmla="*/ 146 w 1026"/>
                  <a:gd name="T25" fmla="*/ 530 h 1146"/>
                  <a:gd name="T26" fmla="*/ 228 w 1026"/>
                  <a:gd name="T27" fmla="*/ 527 h 1146"/>
                  <a:gd name="T28" fmla="*/ 313 w 1026"/>
                  <a:gd name="T29" fmla="*/ 499 h 1146"/>
                  <a:gd name="T30" fmla="*/ 376 w 1026"/>
                  <a:gd name="T31" fmla="*/ 530 h 1146"/>
                  <a:gd name="T32" fmla="*/ 404 w 1026"/>
                  <a:gd name="T33" fmla="*/ 578 h 1146"/>
                  <a:gd name="T34" fmla="*/ 392 w 1026"/>
                  <a:gd name="T35" fmla="*/ 607 h 1146"/>
                  <a:gd name="T36" fmla="*/ 445 w 1026"/>
                  <a:gd name="T37" fmla="*/ 700 h 1146"/>
                  <a:gd name="T38" fmla="*/ 465 w 1026"/>
                  <a:gd name="T39" fmla="*/ 774 h 1146"/>
                  <a:gd name="T40" fmla="*/ 462 w 1026"/>
                  <a:gd name="T41" fmla="*/ 927 h 1146"/>
                  <a:gd name="T42" fmla="*/ 473 w 1026"/>
                  <a:gd name="T43" fmla="*/ 959 h 1146"/>
                  <a:gd name="T44" fmla="*/ 533 w 1026"/>
                  <a:gd name="T45" fmla="*/ 1097 h 1146"/>
                  <a:gd name="T46" fmla="*/ 536 w 1026"/>
                  <a:gd name="T47" fmla="*/ 1138 h 1146"/>
                  <a:gd name="T48" fmla="*/ 558 w 1026"/>
                  <a:gd name="T49" fmla="*/ 1146 h 1146"/>
                  <a:gd name="T50" fmla="*/ 628 w 1026"/>
                  <a:gd name="T51" fmla="*/ 1135 h 1146"/>
                  <a:gd name="T52" fmla="*/ 668 w 1026"/>
                  <a:gd name="T53" fmla="*/ 1122 h 1146"/>
                  <a:gd name="T54" fmla="*/ 730 w 1026"/>
                  <a:gd name="T55" fmla="*/ 1046 h 1146"/>
                  <a:gd name="T56" fmla="*/ 743 w 1026"/>
                  <a:gd name="T57" fmla="*/ 1002 h 1146"/>
                  <a:gd name="T58" fmla="*/ 785 w 1026"/>
                  <a:gd name="T59" fmla="*/ 973 h 1146"/>
                  <a:gd name="T60" fmla="*/ 775 w 1026"/>
                  <a:gd name="T61" fmla="*/ 907 h 1146"/>
                  <a:gd name="T62" fmla="*/ 866 w 1026"/>
                  <a:gd name="T63" fmla="*/ 820 h 1146"/>
                  <a:gd name="T64" fmla="*/ 863 w 1026"/>
                  <a:gd name="T65" fmla="*/ 776 h 1146"/>
                  <a:gd name="T66" fmla="*/ 867 w 1026"/>
                  <a:gd name="T67" fmla="*/ 755 h 1146"/>
                  <a:gd name="T68" fmla="*/ 843 w 1026"/>
                  <a:gd name="T69" fmla="*/ 679 h 1146"/>
                  <a:gd name="T70" fmla="*/ 946 w 1026"/>
                  <a:gd name="T71" fmla="*/ 564 h 1146"/>
                  <a:gd name="T72" fmla="*/ 1026 w 1026"/>
                  <a:gd name="T73" fmla="*/ 422 h 1146"/>
                  <a:gd name="T74" fmla="*/ 964 w 1026"/>
                  <a:gd name="T75" fmla="*/ 430 h 1146"/>
                  <a:gd name="T76" fmla="*/ 955 w 1026"/>
                  <a:gd name="T77" fmla="*/ 429 h 1146"/>
                  <a:gd name="T78" fmla="*/ 943 w 1026"/>
                  <a:gd name="T79" fmla="*/ 430 h 1146"/>
                  <a:gd name="T80" fmla="*/ 904 w 1026"/>
                  <a:gd name="T81" fmla="*/ 416 h 1146"/>
                  <a:gd name="T82" fmla="*/ 874 w 1026"/>
                  <a:gd name="T83" fmla="*/ 371 h 1146"/>
                  <a:gd name="T84" fmla="*/ 837 w 1026"/>
                  <a:gd name="T85" fmla="*/ 320 h 1146"/>
                  <a:gd name="T86" fmla="*/ 813 w 1026"/>
                  <a:gd name="T87" fmla="*/ 267 h 1146"/>
                  <a:gd name="T88" fmla="*/ 742 w 1026"/>
                  <a:gd name="T89" fmla="*/ 138 h 1146"/>
                  <a:gd name="T90" fmla="*/ 771 w 1026"/>
                  <a:gd name="T91" fmla="*/ 163 h 1146"/>
                  <a:gd name="T92" fmla="*/ 781 w 1026"/>
                  <a:gd name="T93" fmla="*/ 130 h 1146"/>
                  <a:gd name="T94" fmla="*/ 771 w 1026"/>
                  <a:gd name="T95" fmla="*/ 106 h 1146"/>
                  <a:gd name="T96" fmla="*/ 729 w 1026"/>
                  <a:gd name="T97" fmla="*/ 103 h 1146"/>
                  <a:gd name="T98" fmla="*/ 631 w 1026"/>
                  <a:gd name="T99" fmla="*/ 97 h 1146"/>
                  <a:gd name="T100" fmla="*/ 598 w 1026"/>
                  <a:gd name="T101" fmla="*/ 79 h 1146"/>
                  <a:gd name="T102" fmla="*/ 585 w 1026"/>
                  <a:gd name="T103" fmla="*/ 78 h 1146"/>
                  <a:gd name="T104" fmla="*/ 556 w 1026"/>
                  <a:gd name="T105" fmla="*/ 111 h 1146"/>
                  <a:gd name="T106" fmla="*/ 460 w 1026"/>
                  <a:gd name="T107" fmla="*/ 77 h 1146"/>
                  <a:gd name="T108" fmla="*/ 421 w 1026"/>
                  <a:gd name="T109" fmla="*/ 52 h 1146"/>
                  <a:gd name="T110" fmla="*/ 421 w 1026"/>
                  <a:gd name="T111" fmla="*/ 20 h 1146"/>
                  <a:gd name="T112" fmla="*/ 421 w 1026"/>
                  <a:gd name="T113" fmla="*/ 10 h 1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26" h="1146">
                    <a:moveTo>
                      <a:pt x="405" y="0"/>
                    </a:moveTo>
                    <a:cubicBezTo>
                      <a:pt x="395" y="0"/>
                      <a:pt x="395" y="8"/>
                      <a:pt x="384" y="8"/>
                    </a:cubicBezTo>
                    <a:cubicBezTo>
                      <a:pt x="378" y="8"/>
                      <a:pt x="375" y="5"/>
                      <a:pt x="368" y="5"/>
                    </a:cubicBezTo>
                    <a:cubicBezTo>
                      <a:pt x="360" y="5"/>
                      <a:pt x="352" y="12"/>
                      <a:pt x="346" y="12"/>
                    </a:cubicBezTo>
                    <a:cubicBezTo>
                      <a:pt x="342" y="12"/>
                      <a:pt x="335" y="7"/>
                      <a:pt x="328" y="7"/>
                    </a:cubicBezTo>
                    <a:cubicBezTo>
                      <a:pt x="304" y="7"/>
                      <a:pt x="265" y="22"/>
                      <a:pt x="244" y="32"/>
                    </a:cubicBezTo>
                    <a:cubicBezTo>
                      <a:pt x="238" y="35"/>
                      <a:pt x="236" y="41"/>
                      <a:pt x="225" y="41"/>
                    </a:cubicBezTo>
                    <a:cubicBezTo>
                      <a:pt x="207" y="41"/>
                      <a:pt x="193" y="38"/>
                      <a:pt x="180" y="28"/>
                    </a:cubicBezTo>
                    <a:cubicBezTo>
                      <a:pt x="174" y="32"/>
                      <a:pt x="173" y="37"/>
                      <a:pt x="169" y="43"/>
                    </a:cubicBezTo>
                    <a:cubicBezTo>
                      <a:pt x="170" y="43"/>
                      <a:pt x="170" y="43"/>
                      <a:pt x="170" y="43"/>
                    </a:cubicBezTo>
                    <a:cubicBezTo>
                      <a:pt x="157" y="59"/>
                      <a:pt x="139" y="75"/>
                      <a:pt x="125" y="93"/>
                    </a:cubicBezTo>
                    <a:cubicBezTo>
                      <a:pt x="115" y="106"/>
                      <a:pt x="123" y="114"/>
                      <a:pt x="116" y="134"/>
                    </a:cubicBezTo>
                    <a:cubicBezTo>
                      <a:pt x="114" y="142"/>
                      <a:pt x="101" y="153"/>
                      <a:pt x="93" y="158"/>
                    </a:cubicBezTo>
                    <a:cubicBezTo>
                      <a:pt x="83" y="163"/>
                      <a:pt x="69" y="162"/>
                      <a:pt x="62" y="172"/>
                    </a:cubicBezTo>
                    <a:cubicBezTo>
                      <a:pt x="49" y="189"/>
                      <a:pt x="33" y="217"/>
                      <a:pt x="27" y="238"/>
                    </a:cubicBezTo>
                    <a:cubicBezTo>
                      <a:pt x="24" y="246"/>
                      <a:pt x="12" y="253"/>
                      <a:pt x="12" y="263"/>
                    </a:cubicBezTo>
                    <a:cubicBezTo>
                      <a:pt x="12" y="284"/>
                      <a:pt x="22" y="299"/>
                      <a:pt x="22" y="322"/>
                    </a:cubicBezTo>
                    <a:cubicBezTo>
                      <a:pt x="22" y="336"/>
                      <a:pt x="12" y="364"/>
                      <a:pt x="0" y="370"/>
                    </a:cubicBezTo>
                    <a:cubicBezTo>
                      <a:pt x="4" y="377"/>
                      <a:pt x="8" y="380"/>
                      <a:pt x="8" y="387"/>
                    </a:cubicBezTo>
                    <a:cubicBezTo>
                      <a:pt x="8" y="392"/>
                      <a:pt x="11" y="396"/>
                      <a:pt x="11" y="404"/>
                    </a:cubicBezTo>
                    <a:cubicBezTo>
                      <a:pt x="9" y="404"/>
                      <a:pt x="9" y="404"/>
                      <a:pt x="9" y="404"/>
                    </a:cubicBezTo>
                    <a:cubicBezTo>
                      <a:pt x="12" y="407"/>
                      <a:pt x="13" y="408"/>
                      <a:pt x="16" y="412"/>
                    </a:cubicBezTo>
                    <a:cubicBezTo>
                      <a:pt x="16" y="414"/>
                      <a:pt x="44" y="439"/>
                      <a:pt x="48" y="441"/>
                    </a:cubicBezTo>
                    <a:cubicBezTo>
                      <a:pt x="61" y="452"/>
                      <a:pt x="64" y="464"/>
                      <a:pt x="74" y="480"/>
                    </a:cubicBezTo>
                    <a:cubicBezTo>
                      <a:pt x="85" y="497"/>
                      <a:pt x="116" y="515"/>
                      <a:pt x="131" y="526"/>
                    </a:cubicBezTo>
                    <a:cubicBezTo>
                      <a:pt x="133" y="527"/>
                      <a:pt x="140" y="530"/>
                      <a:pt x="146" y="530"/>
                    </a:cubicBezTo>
                    <a:cubicBezTo>
                      <a:pt x="167" y="530"/>
                      <a:pt x="176" y="519"/>
                      <a:pt x="197" y="519"/>
                    </a:cubicBezTo>
                    <a:cubicBezTo>
                      <a:pt x="207" y="519"/>
                      <a:pt x="220" y="527"/>
                      <a:pt x="228" y="527"/>
                    </a:cubicBezTo>
                    <a:cubicBezTo>
                      <a:pt x="236" y="527"/>
                      <a:pt x="239" y="520"/>
                      <a:pt x="247" y="518"/>
                    </a:cubicBezTo>
                    <a:cubicBezTo>
                      <a:pt x="267" y="511"/>
                      <a:pt x="286" y="499"/>
                      <a:pt x="313" y="499"/>
                    </a:cubicBezTo>
                    <a:cubicBezTo>
                      <a:pt x="334" y="499"/>
                      <a:pt x="338" y="530"/>
                      <a:pt x="354" y="530"/>
                    </a:cubicBezTo>
                    <a:cubicBezTo>
                      <a:pt x="359" y="530"/>
                      <a:pt x="367" y="530"/>
                      <a:pt x="376" y="530"/>
                    </a:cubicBezTo>
                    <a:cubicBezTo>
                      <a:pt x="394" y="530"/>
                      <a:pt x="404" y="540"/>
                      <a:pt x="409" y="552"/>
                    </a:cubicBezTo>
                    <a:cubicBezTo>
                      <a:pt x="404" y="556"/>
                      <a:pt x="404" y="572"/>
                      <a:pt x="404" y="578"/>
                    </a:cubicBezTo>
                    <a:cubicBezTo>
                      <a:pt x="404" y="581"/>
                      <a:pt x="402" y="582"/>
                      <a:pt x="404" y="586"/>
                    </a:cubicBezTo>
                    <a:cubicBezTo>
                      <a:pt x="400" y="588"/>
                      <a:pt x="392" y="602"/>
                      <a:pt x="392" y="607"/>
                    </a:cubicBezTo>
                    <a:cubicBezTo>
                      <a:pt x="392" y="632"/>
                      <a:pt x="422" y="651"/>
                      <a:pt x="436" y="668"/>
                    </a:cubicBezTo>
                    <a:cubicBezTo>
                      <a:pt x="443" y="677"/>
                      <a:pt x="441" y="689"/>
                      <a:pt x="445" y="700"/>
                    </a:cubicBezTo>
                    <a:cubicBezTo>
                      <a:pt x="450" y="713"/>
                      <a:pt x="454" y="721"/>
                      <a:pt x="458" y="744"/>
                    </a:cubicBezTo>
                    <a:cubicBezTo>
                      <a:pt x="460" y="755"/>
                      <a:pt x="465" y="761"/>
                      <a:pt x="465" y="774"/>
                    </a:cubicBezTo>
                    <a:cubicBezTo>
                      <a:pt x="465" y="802"/>
                      <a:pt x="432" y="811"/>
                      <a:pt x="432" y="848"/>
                    </a:cubicBezTo>
                    <a:cubicBezTo>
                      <a:pt x="432" y="882"/>
                      <a:pt x="447" y="902"/>
                      <a:pt x="462" y="927"/>
                    </a:cubicBezTo>
                    <a:cubicBezTo>
                      <a:pt x="466" y="934"/>
                      <a:pt x="473" y="937"/>
                      <a:pt x="473" y="944"/>
                    </a:cubicBezTo>
                    <a:cubicBezTo>
                      <a:pt x="473" y="949"/>
                      <a:pt x="473" y="950"/>
                      <a:pt x="473" y="959"/>
                    </a:cubicBezTo>
                    <a:cubicBezTo>
                      <a:pt x="473" y="1005"/>
                      <a:pt x="497" y="1036"/>
                      <a:pt x="516" y="1068"/>
                    </a:cubicBezTo>
                    <a:cubicBezTo>
                      <a:pt x="519" y="1073"/>
                      <a:pt x="533" y="1089"/>
                      <a:pt x="533" y="1097"/>
                    </a:cubicBezTo>
                    <a:cubicBezTo>
                      <a:pt x="533" y="1103"/>
                      <a:pt x="531" y="1107"/>
                      <a:pt x="527" y="1112"/>
                    </a:cubicBezTo>
                    <a:cubicBezTo>
                      <a:pt x="531" y="1116"/>
                      <a:pt x="536" y="1127"/>
                      <a:pt x="536" y="1138"/>
                    </a:cubicBezTo>
                    <a:cubicBezTo>
                      <a:pt x="537" y="1138"/>
                      <a:pt x="538" y="1136"/>
                      <a:pt x="541" y="1135"/>
                    </a:cubicBezTo>
                    <a:cubicBezTo>
                      <a:pt x="545" y="1141"/>
                      <a:pt x="549" y="1146"/>
                      <a:pt x="558" y="1146"/>
                    </a:cubicBezTo>
                    <a:cubicBezTo>
                      <a:pt x="578" y="1146"/>
                      <a:pt x="592" y="1130"/>
                      <a:pt x="614" y="1130"/>
                    </a:cubicBezTo>
                    <a:cubicBezTo>
                      <a:pt x="620" y="1130"/>
                      <a:pt x="623" y="1135"/>
                      <a:pt x="628" y="1135"/>
                    </a:cubicBezTo>
                    <a:cubicBezTo>
                      <a:pt x="633" y="1135"/>
                      <a:pt x="637" y="1132"/>
                      <a:pt x="644" y="1132"/>
                    </a:cubicBezTo>
                    <a:cubicBezTo>
                      <a:pt x="646" y="1122"/>
                      <a:pt x="659" y="1126"/>
                      <a:pt x="668" y="1122"/>
                    </a:cubicBezTo>
                    <a:cubicBezTo>
                      <a:pt x="690" y="1112"/>
                      <a:pt x="696" y="1097"/>
                      <a:pt x="709" y="1080"/>
                    </a:cubicBezTo>
                    <a:cubicBezTo>
                      <a:pt x="717" y="1069"/>
                      <a:pt x="718" y="1057"/>
                      <a:pt x="730" y="1046"/>
                    </a:cubicBezTo>
                    <a:cubicBezTo>
                      <a:pt x="736" y="1039"/>
                      <a:pt x="751" y="1028"/>
                      <a:pt x="751" y="1013"/>
                    </a:cubicBezTo>
                    <a:cubicBezTo>
                      <a:pt x="751" y="1008"/>
                      <a:pt x="748" y="1004"/>
                      <a:pt x="743" y="1002"/>
                    </a:cubicBezTo>
                    <a:cubicBezTo>
                      <a:pt x="749" y="989"/>
                      <a:pt x="757" y="983"/>
                      <a:pt x="769" y="977"/>
                    </a:cubicBezTo>
                    <a:cubicBezTo>
                      <a:pt x="773" y="975"/>
                      <a:pt x="782" y="978"/>
                      <a:pt x="785" y="973"/>
                    </a:cubicBezTo>
                    <a:cubicBezTo>
                      <a:pt x="788" y="969"/>
                      <a:pt x="790" y="951"/>
                      <a:pt x="790" y="943"/>
                    </a:cubicBezTo>
                    <a:cubicBezTo>
                      <a:pt x="790" y="927"/>
                      <a:pt x="775" y="919"/>
                      <a:pt x="775" y="907"/>
                    </a:cubicBezTo>
                    <a:cubicBezTo>
                      <a:pt x="775" y="902"/>
                      <a:pt x="783" y="893"/>
                      <a:pt x="791" y="891"/>
                    </a:cubicBezTo>
                    <a:cubicBezTo>
                      <a:pt x="796" y="857"/>
                      <a:pt x="866" y="861"/>
                      <a:pt x="866" y="820"/>
                    </a:cubicBezTo>
                    <a:cubicBezTo>
                      <a:pt x="866" y="816"/>
                      <a:pt x="865" y="813"/>
                      <a:pt x="862" y="810"/>
                    </a:cubicBezTo>
                    <a:cubicBezTo>
                      <a:pt x="862" y="795"/>
                      <a:pt x="863" y="785"/>
                      <a:pt x="863" y="776"/>
                    </a:cubicBezTo>
                    <a:cubicBezTo>
                      <a:pt x="863" y="763"/>
                      <a:pt x="863" y="763"/>
                      <a:pt x="863" y="763"/>
                    </a:cubicBezTo>
                    <a:cubicBezTo>
                      <a:pt x="864" y="762"/>
                      <a:pt x="867" y="758"/>
                      <a:pt x="867" y="755"/>
                    </a:cubicBezTo>
                    <a:cubicBezTo>
                      <a:pt x="867" y="745"/>
                      <a:pt x="848" y="736"/>
                      <a:pt x="848" y="718"/>
                    </a:cubicBezTo>
                    <a:cubicBezTo>
                      <a:pt x="848" y="702"/>
                      <a:pt x="843" y="695"/>
                      <a:pt x="843" y="679"/>
                    </a:cubicBezTo>
                    <a:cubicBezTo>
                      <a:pt x="843" y="664"/>
                      <a:pt x="857" y="660"/>
                      <a:pt x="861" y="647"/>
                    </a:cubicBezTo>
                    <a:cubicBezTo>
                      <a:pt x="874" y="600"/>
                      <a:pt x="911" y="592"/>
                      <a:pt x="946" y="564"/>
                    </a:cubicBezTo>
                    <a:cubicBezTo>
                      <a:pt x="966" y="549"/>
                      <a:pt x="973" y="530"/>
                      <a:pt x="989" y="509"/>
                    </a:cubicBezTo>
                    <a:cubicBezTo>
                      <a:pt x="1002" y="491"/>
                      <a:pt x="1026" y="452"/>
                      <a:pt x="1026" y="422"/>
                    </a:cubicBezTo>
                    <a:cubicBezTo>
                      <a:pt x="1026" y="418"/>
                      <a:pt x="1023" y="417"/>
                      <a:pt x="1022" y="414"/>
                    </a:cubicBezTo>
                    <a:cubicBezTo>
                      <a:pt x="1003" y="418"/>
                      <a:pt x="984" y="426"/>
                      <a:pt x="964" y="430"/>
                    </a:cubicBezTo>
                    <a:cubicBezTo>
                      <a:pt x="963" y="430"/>
                      <a:pt x="962" y="430"/>
                      <a:pt x="961" y="430"/>
                    </a:cubicBezTo>
                    <a:cubicBezTo>
                      <a:pt x="959" y="430"/>
                      <a:pt x="957" y="429"/>
                      <a:pt x="955" y="429"/>
                    </a:cubicBezTo>
                    <a:cubicBezTo>
                      <a:pt x="953" y="429"/>
                      <a:pt x="951" y="429"/>
                      <a:pt x="949" y="429"/>
                    </a:cubicBezTo>
                    <a:cubicBezTo>
                      <a:pt x="947" y="429"/>
                      <a:pt x="945" y="429"/>
                      <a:pt x="943" y="430"/>
                    </a:cubicBezTo>
                    <a:cubicBezTo>
                      <a:pt x="936" y="432"/>
                      <a:pt x="935" y="439"/>
                      <a:pt x="927" y="439"/>
                    </a:cubicBezTo>
                    <a:cubicBezTo>
                      <a:pt x="918" y="439"/>
                      <a:pt x="911" y="422"/>
                      <a:pt x="904" y="416"/>
                    </a:cubicBezTo>
                    <a:cubicBezTo>
                      <a:pt x="909" y="410"/>
                      <a:pt x="904" y="409"/>
                      <a:pt x="904" y="400"/>
                    </a:cubicBezTo>
                    <a:cubicBezTo>
                      <a:pt x="887" y="400"/>
                      <a:pt x="882" y="378"/>
                      <a:pt x="874" y="371"/>
                    </a:cubicBezTo>
                    <a:cubicBezTo>
                      <a:pt x="864" y="365"/>
                      <a:pt x="859" y="364"/>
                      <a:pt x="850" y="356"/>
                    </a:cubicBezTo>
                    <a:cubicBezTo>
                      <a:pt x="841" y="346"/>
                      <a:pt x="847" y="332"/>
                      <a:pt x="837" y="320"/>
                    </a:cubicBezTo>
                    <a:cubicBezTo>
                      <a:pt x="829" y="309"/>
                      <a:pt x="819" y="309"/>
                      <a:pt x="813" y="295"/>
                    </a:cubicBezTo>
                    <a:cubicBezTo>
                      <a:pt x="813" y="267"/>
                      <a:pt x="813" y="267"/>
                      <a:pt x="813" y="267"/>
                    </a:cubicBezTo>
                    <a:cubicBezTo>
                      <a:pt x="805" y="261"/>
                      <a:pt x="790" y="237"/>
                      <a:pt x="792" y="226"/>
                    </a:cubicBezTo>
                    <a:cubicBezTo>
                      <a:pt x="742" y="138"/>
                      <a:pt x="742" y="138"/>
                      <a:pt x="742" y="138"/>
                    </a:cubicBezTo>
                    <a:cubicBezTo>
                      <a:pt x="742" y="129"/>
                      <a:pt x="742" y="129"/>
                      <a:pt x="742" y="129"/>
                    </a:cubicBezTo>
                    <a:cubicBezTo>
                      <a:pt x="751" y="138"/>
                      <a:pt x="760" y="161"/>
                      <a:pt x="771" y="163"/>
                    </a:cubicBezTo>
                    <a:cubicBezTo>
                      <a:pt x="773" y="158"/>
                      <a:pt x="778" y="144"/>
                      <a:pt x="781" y="137"/>
                    </a:cubicBezTo>
                    <a:cubicBezTo>
                      <a:pt x="781" y="135"/>
                      <a:pt x="781" y="132"/>
                      <a:pt x="781" y="130"/>
                    </a:cubicBezTo>
                    <a:cubicBezTo>
                      <a:pt x="773" y="111"/>
                      <a:pt x="773" y="111"/>
                      <a:pt x="773" y="111"/>
                    </a:cubicBezTo>
                    <a:cubicBezTo>
                      <a:pt x="773" y="109"/>
                      <a:pt x="772" y="108"/>
                      <a:pt x="771" y="106"/>
                    </a:cubicBezTo>
                    <a:cubicBezTo>
                      <a:pt x="764" y="107"/>
                      <a:pt x="764" y="110"/>
                      <a:pt x="756" y="110"/>
                    </a:cubicBezTo>
                    <a:cubicBezTo>
                      <a:pt x="745" y="110"/>
                      <a:pt x="739" y="103"/>
                      <a:pt x="729" y="103"/>
                    </a:cubicBezTo>
                    <a:cubicBezTo>
                      <a:pt x="712" y="103"/>
                      <a:pt x="707" y="111"/>
                      <a:pt x="690" y="111"/>
                    </a:cubicBezTo>
                    <a:cubicBezTo>
                      <a:pt x="672" y="111"/>
                      <a:pt x="648" y="103"/>
                      <a:pt x="631" y="97"/>
                    </a:cubicBezTo>
                    <a:cubicBezTo>
                      <a:pt x="623" y="94"/>
                      <a:pt x="611" y="98"/>
                      <a:pt x="606" y="92"/>
                    </a:cubicBezTo>
                    <a:cubicBezTo>
                      <a:pt x="604" y="88"/>
                      <a:pt x="598" y="87"/>
                      <a:pt x="598" y="79"/>
                    </a:cubicBezTo>
                    <a:cubicBezTo>
                      <a:pt x="586" y="79"/>
                      <a:pt x="586" y="79"/>
                      <a:pt x="586" y="79"/>
                    </a:cubicBezTo>
                    <a:cubicBezTo>
                      <a:pt x="585" y="78"/>
                      <a:pt x="585" y="78"/>
                      <a:pt x="585" y="78"/>
                    </a:cubicBezTo>
                    <a:cubicBezTo>
                      <a:pt x="568" y="84"/>
                      <a:pt x="556" y="84"/>
                      <a:pt x="556" y="101"/>
                    </a:cubicBezTo>
                    <a:cubicBezTo>
                      <a:pt x="556" y="104"/>
                      <a:pt x="556" y="107"/>
                      <a:pt x="556" y="111"/>
                    </a:cubicBezTo>
                    <a:cubicBezTo>
                      <a:pt x="556" y="114"/>
                      <a:pt x="550" y="119"/>
                      <a:pt x="545" y="119"/>
                    </a:cubicBezTo>
                    <a:cubicBezTo>
                      <a:pt x="506" y="119"/>
                      <a:pt x="494" y="77"/>
                      <a:pt x="460" y="77"/>
                    </a:cubicBezTo>
                    <a:cubicBezTo>
                      <a:pt x="455" y="77"/>
                      <a:pt x="451" y="77"/>
                      <a:pt x="445" y="77"/>
                    </a:cubicBezTo>
                    <a:cubicBezTo>
                      <a:pt x="435" y="77"/>
                      <a:pt x="421" y="65"/>
                      <a:pt x="421" y="52"/>
                    </a:cubicBezTo>
                    <a:cubicBezTo>
                      <a:pt x="421" y="44"/>
                      <a:pt x="428" y="40"/>
                      <a:pt x="428" y="32"/>
                    </a:cubicBezTo>
                    <a:cubicBezTo>
                      <a:pt x="428" y="27"/>
                      <a:pt x="421" y="25"/>
                      <a:pt x="421" y="20"/>
                    </a:cubicBezTo>
                    <a:cubicBezTo>
                      <a:pt x="421" y="13"/>
                      <a:pt x="428" y="15"/>
                      <a:pt x="429" y="7"/>
                    </a:cubicBezTo>
                    <a:cubicBezTo>
                      <a:pt x="426" y="7"/>
                      <a:pt x="424" y="10"/>
                      <a:pt x="421" y="10"/>
                    </a:cubicBezTo>
                    <a:cubicBezTo>
                      <a:pt x="413" y="10"/>
                      <a:pt x="415" y="0"/>
                      <a:pt x="40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31">
                <a:extLst>
                  <a:ext uri="{FF2B5EF4-FFF2-40B4-BE49-F238E27FC236}">
                    <a16:creationId xmlns:a16="http://schemas.microsoft.com/office/drawing/2014/main" xmlns="" id="{5C7DA521-12EE-46F5-AA32-158B53C35B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9" y="1478"/>
                <a:ext cx="1323" cy="1149"/>
              </a:xfrm>
              <a:custGeom>
                <a:avLst/>
                <a:gdLst>
                  <a:gd name="T0" fmla="*/ 75 w 560"/>
                  <a:gd name="T1" fmla="*/ 16 h 486"/>
                  <a:gd name="T2" fmla="*/ 46 w 560"/>
                  <a:gd name="T3" fmla="*/ 18 h 486"/>
                  <a:gd name="T4" fmla="*/ 9 w 560"/>
                  <a:gd name="T5" fmla="*/ 45 h 486"/>
                  <a:gd name="T6" fmla="*/ 0 w 560"/>
                  <a:gd name="T7" fmla="*/ 66 h 486"/>
                  <a:gd name="T8" fmla="*/ 27 w 560"/>
                  <a:gd name="T9" fmla="*/ 95 h 486"/>
                  <a:gd name="T10" fmla="*/ 59 w 560"/>
                  <a:gd name="T11" fmla="*/ 105 h 486"/>
                  <a:gd name="T12" fmla="*/ 130 w 560"/>
                  <a:gd name="T13" fmla="*/ 93 h 486"/>
                  <a:gd name="T14" fmla="*/ 150 w 560"/>
                  <a:gd name="T15" fmla="*/ 98 h 486"/>
                  <a:gd name="T16" fmla="*/ 136 w 560"/>
                  <a:gd name="T17" fmla="*/ 151 h 486"/>
                  <a:gd name="T18" fmla="*/ 126 w 560"/>
                  <a:gd name="T19" fmla="*/ 193 h 486"/>
                  <a:gd name="T20" fmla="*/ 131 w 560"/>
                  <a:gd name="T21" fmla="*/ 235 h 486"/>
                  <a:gd name="T22" fmla="*/ 165 w 560"/>
                  <a:gd name="T23" fmla="*/ 287 h 486"/>
                  <a:gd name="T24" fmla="*/ 185 w 560"/>
                  <a:gd name="T25" fmla="*/ 311 h 486"/>
                  <a:gd name="T26" fmla="*/ 238 w 560"/>
                  <a:gd name="T27" fmla="*/ 408 h 486"/>
                  <a:gd name="T28" fmla="*/ 260 w 560"/>
                  <a:gd name="T29" fmla="*/ 472 h 486"/>
                  <a:gd name="T30" fmla="*/ 280 w 560"/>
                  <a:gd name="T31" fmla="*/ 484 h 486"/>
                  <a:gd name="T32" fmla="*/ 353 w 560"/>
                  <a:gd name="T33" fmla="*/ 453 h 486"/>
                  <a:gd name="T34" fmla="*/ 438 w 560"/>
                  <a:gd name="T35" fmla="*/ 416 h 486"/>
                  <a:gd name="T36" fmla="*/ 476 w 560"/>
                  <a:gd name="T37" fmla="*/ 370 h 486"/>
                  <a:gd name="T38" fmla="*/ 497 w 560"/>
                  <a:gd name="T39" fmla="*/ 324 h 486"/>
                  <a:gd name="T40" fmla="*/ 454 w 560"/>
                  <a:gd name="T41" fmla="*/ 289 h 486"/>
                  <a:gd name="T42" fmla="*/ 375 w 560"/>
                  <a:gd name="T43" fmla="*/ 295 h 486"/>
                  <a:gd name="T44" fmla="*/ 368 w 560"/>
                  <a:gd name="T45" fmla="*/ 281 h 486"/>
                  <a:gd name="T46" fmla="*/ 333 w 560"/>
                  <a:gd name="T47" fmla="*/ 219 h 486"/>
                  <a:gd name="T48" fmla="*/ 379 w 560"/>
                  <a:gd name="T49" fmla="*/ 240 h 486"/>
                  <a:gd name="T50" fmla="*/ 443 w 560"/>
                  <a:gd name="T51" fmla="*/ 263 h 486"/>
                  <a:gd name="T52" fmla="*/ 489 w 560"/>
                  <a:gd name="T53" fmla="*/ 281 h 486"/>
                  <a:gd name="T54" fmla="*/ 540 w 560"/>
                  <a:gd name="T55" fmla="*/ 288 h 486"/>
                  <a:gd name="T56" fmla="*/ 537 w 560"/>
                  <a:gd name="T57" fmla="*/ 279 h 486"/>
                  <a:gd name="T58" fmla="*/ 527 w 560"/>
                  <a:gd name="T59" fmla="*/ 206 h 486"/>
                  <a:gd name="T60" fmla="*/ 538 w 560"/>
                  <a:gd name="T61" fmla="*/ 187 h 486"/>
                  <a:gd name="T62" fmla="*/ 523 w 560"/>
                  <a:gd name="T63" fmla="*/ 149 h 486"/>
                  <a:gd name="T64" fmla="*/ 521 w 560"/>
                  <a:gd name="T65" fmla="*/ 143 h 486"/>
                  <a:gd name="T66" fmla="*/ 521 w 560"/>
                  <a:gd name="T67" fmla="*/ 138 h 486"/>
                  <a:gd name="T68" fmla="*/ 532 w 560"/>
                  <a:gd name="T69" fmla="*/ 106 h 486"/>
                  <a:gd name="T70" fmla="*/ 526 w 560"/>
                  <a:gd name="T71" fmla="*/ 89 h 486"/>
                  <a:gd name="T72" fmla="*/ 441 w 560"/>
                  <a:gd name="T73" fmla="*/ 69 h 486"/>
                  <a:gd name="T74" fmla="*/ 420 w 560"/>
                  <a:gd name="T75" fmla="*/ 91 h 486"/>
                  <a:gd name="T76" fmla="*/ 371 w 560"/>
                  <a:gd name="T77" fmla="*/ 91 h 486"/>
                  <a:gd name="T78" fmla="*/ 356 w 560"/>
                  <a:gd name="T79" fmla="*/ 82 h 486"/>
                  <a:gd name="T80" fmla="*/ 344 w 560"/>
                  <a:gd name="T81" fmla="*/ 61 h 486"/>
                  <a:gd name="T82" fmla="*/ 337 w 560"/>
                  <a:gd name="T83" fmla="*/ 49 h 486"/>
                  <a:gd name="T84" fmla="*/ 307 w 560"/>
                  <a:gd name="T85" fmla="*/ 53 h 486"/>
                  <a:gd name="T86" fmla="*/ 246 w 560"/>
                  <a:gd name="T87" fmla="*/ 5 h 486"/>
                  <a:gd name="T88" fmla="*/ 246 w 560"/>
                  <a:gd name="T89" fmla="*/ 5 h 486"/>
                  <a:gd name="T90" fmla="*/ 246 w 560"/>
                  <a:gd name="T91" fmla="*/ 5 h 486"/>
                  <a:gd name="T92" fmla="*/ 210 w 560"/>
                  <a:gd name="T93" fmla="*/ 19 h 486"/>
                  <a:gd name="T94" fmla="*/ 127 w 560"/>
                  <a:gd name="T95" fmla="*/ 0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60" h="486">
                    <a:moveTo>
                      <a:pt x="127" y="0"/>
                    </a:moveTo>
                    <a:cubicBezTo>
                      <a:pt x="118" y="0"/>
                      <a:pt x="103" y="1"/>
                      <a:pt x="97" y="5"/>
                    </a:cubicBezTo>
                    <a:cubicBezTo>
                      <a:pt x="91" y="9"/>
                      <a:pt x="81" y="16"/>
                      <a:pt x="75" y="16"/>
                    </a:cubicBezTo>
                    <a:cubicBezTo>
                      <a:pt x="75" y="16"/>
                      <a:pt x="65" y="16"/>
                      <a:pt x="59" y="16"/>
                    </a:cubicBezTo>
                    <a:cubicBezTo>
                      <a:pt x="57" y="16"/>
                      <a:pt x="54" y="15"/>
                      <a:pt x="52" y="15"/>
                    </a:cubicBezTo>
                    <a:cubicBezTo>
                      <a:pt x="49" y="15"/>
                      <a:pt x="46" y="16"/>
                      <a:pt x="46" y="18"/>
                    </a:cubicBezTo>
                    <a:cubicBezTo>
                      <a:pt x="46" y="22"/>
                      <a:pt x="49" y="21"/>
                      <a:pt x="50" y="25"/>
                    </a:cubicBezTo>
                    <a:cubicBezTo>
                      <a:pt x="41" y="30"/>
                      <a:pt x="3" y="26"/>
                      <a:pt x="3" y="43"/>
                    </a:cubicBezTo>
                    <a:cubicBezTo>
                      <a:pt x="3" y="45"/>
                      <a:pt x="6" y="45"/>
                      <a:pt x="9" y="45"/>
                    </a:cubicBezTo>
                    <a:cubicBezTo>
                      <a:pt x="10" y="45"/>
                      <a:pt x="11" y="45"/>
                      <a:pt x="12" y="45"/>
                    </a:cubicBezTo>
                    <a:cubicBezTo>
                      <a:pt x="11" y="48"/>
                      <a:pt x="12" y="48"/>
                      <a:pt x="12" y="52"/>
                    </a:cubicBezTo>
                    <a:cubicBezTo>
                      <a:pt x="12" y="62"/>
                      <a:pt x="6" y="61"/>
                      <a:pt x="0" y="66"/>
                    </a:cubicBezTo>
                    <a:cubicBezTo>
                      <a:pt x="8" y="70"/>
                      <a:pt x="14" y="69"/>
                      <a:pt x="18" y="76"/>
                    </a:cubicBezTo>
                    <a:cubicBezTo>
                      <a:pt x="13" y="81"/>
                      <a:pt x="28" y="89"/>
                      <a:pt x="32" y="92"/>
                    </a:cubicBezTo>
                    <a:cubicBezTo>
                      <a:pt x="31" y="93"/>
                      <a:pt x="29" y="95"/>
                      <a:pt x="27" y="95"/>
                    </a:cubicBezTo>
                    <a:cubicBezTo>
                      <a:pt x="33" y="95"/>
                      <a:pt x="33" y="95"/>
                      <a:pt x="33" y="95"/>
                    </a:cubicBezTo>
                    <a:cubicBezTo>
                      <a:pt x="35" y="95"/>
                      <a:pt x="36" y="95"/>
                      <a:pt x="37" y="95"/>
                    </a:cubicBezTo>
                    <a:cubicBezTo>
                      <a:pt x="45" y="95"/>
                      <a:pt x="50" y="105"/>
                      <a:pt x="59" y="105"/>
                    </a:cubicBezTo>
                    <a:cubicBezTo>
                      <a:pt x="68" y="105"/>
                      <a:pt x="66" y="93"/>
                      <a:pt x="77" y="93"/>
                    </a:cubicBezTo>
                    <a:cubicBezTo>
                      <a:pt x="88" y="93"/>
                      <a:pt x="92" y="106"/>
                      <a:pt x="103" y="106"/>
                    </a:cubicBezTo>
                    <a:cubicBezTo>
                      <a:pt x="119" y="106"/>
                      <a:pt x="121" y="99"/>
                      <a:pt x="130" y="93"/>
                    </a:cubicBezTo>
                    <a:cubicBezTo>
                      <a:pt x="132" y="95"/>
                      <a:pt x="135" y="97"/>
                      <a:pt x="140" y="97"/>
                    </a:cubicBezTo>
                    <a:cubicBezTo>
                      <a:pt x="145" y="97"/>
                      <a:pt x="146" y="94"/>
                      <a:pt x="150" y="92"/>
                    </a:cubicBezTo>
                    <a:cubicBezTo>
                      <a:pt x="150" y="98"/>
                      <a:pt x="150" y="98"/>
                      <a:pt x="150" y="98"/>
                    </a:cubicBezTo>
                    <a:cubicBezTo>
                      <a:pt x="149" y="99"/>
                      <a:pt x="147" y="100"/>
                      <a:pt x="147" y="103"/>
                    </a:cubicBezTo>
                    <a:cubicBezTo>
                      <a:pt x="147" y="109"/>
                      <a:pt x="149" y="117"/>
                      <a:pt x="149" y="126"/>
                    </a:cubicBezTo>
                    <a:cubicBezTo>
                      <a:pt x="149" y="138"/>
                      <a:pt x="139" y="140"/>
                      <a:pt x="136" y="151"/>
                    </a:cubicBezTo>
                    <a:cubicBezTo>
                      <a:pt x="132" y="161"/>
                      <a:pt x="131" y="167"/>
                      <a:pt x="127" y="179"/>
                    </a:cubicBezTo>
                    <a:cubicBezTo>
                      <a:pt x="127" y="181"/>
                      <a:pt x="123" y="181"/>
                      <a:pt x="123" y="185"/>
                    </a:cubicBezTo>
                    <a:cubicBezTo>
                      <a:pt x="126" y="193"/>
                      <a:pt x="126" y="193"/>
                      <a:pt x="126" y="193"/>
                    </a:cubicBezTo>
                    <a:cubicBezTo>
                      <a:pt x="134" y="212"/>
                      <a:pt x="134" y="212"/>
                      <a:pt x="134" y="212"/>
                    </a:cubicBezTo>
                    <a:cubicBezTo>
                      <a:pt x="134" y="214"/>
                      <a:pt x="134" y="217"/>
                      <a:pt x="134" y="219"/>
                    </a:cubicBezTo>
                    <a:cubicBezTo>
                      <a:pt x="133" y="225"/>
                      <a:pt x="131" y="232"/>
                      <a:pt x="131" y="235"/>
                    </a:cubicBezTo>
                    <a:cubicBezTo>
                      <a:pt x="131" y="237"/>
                      <a:pt x="138" y="245"/>
                      <a:pt x="140" y="248"/>
                    </a:cubicBezTo>
                    <a:cubicBezTo>
                      <a:pt x="146" y="257"/>
                      <a:pt x="151" y="265"/>
                      <a:pt x="157" y="274"/>
                    </a:cubicBezTo>
                    <a:cubicBezTo>
                      <a:pt x="159" y="278"/>
                      <a:pt x="163" y="282"/>
                      <a:pt x="165" y="287"/>
                    </a:cubicBezTo>
                    <a:cubicBezTo>
                      <a:pt x="166" y="290"/>
                      <a:pt x="165" y="298"/>
                      <a:pt x="168" y="301"/>
                    </a:cubicBezTo>
                    <a:cubicBezTo>
                      <a:pt x="169" y="303"/>
                      <a:pt x="176" y="302"/>
                      <a:pt x="178" y="304"/>
                    </a:cubicBezTo>
                    <a:cubicBezTo>
                      <a:pt x="180" y="306"/>
                      <a:pt x="183" y="309"/>
                      <a:pt x="185" y="311"/>
                    </a:cubicBezTo>
                    <a:cubicBezTo>
                      <a:pt x="187" y="321"/>
                      <a:pt x="194" y="324"/>
                      <a:pt x="194" y="336"/>
                    </a:cubicBezTo>
                    <a:cubicBezTo>
                      <a:pt x="194" y="356"/>
                      <a:pt x="199" y="367"/>
                      <a:pt x="217" y="371"/>
                    </a:cubicBezTo>
                    <a:cubicBezTo>
                      <a:pt x="217" y="383"/>
                      <a:pt x="232" y="402"/>
                      <a:pt x="238" y="408"/>
                    </a:cubicBezTo>
                    <a:cubicBezTo>
                      <a:pt x="244" y="414"/>
                      <a:pt x="253" y="419"/>
                      <a:pt x="250" y="430"/>
                    </a:cubicBezTo>
                    <a:cubicBezTo>
                      <a:pt x="249" y="435"/>
                      <a:pt x="245" y="445"/>
                      <a:pt x="251" y="446"/>
                    </a:cubicBezTo>
                    <a:cubicBezTo>
                      <a:pt x="251" y="456"/>
                      <a:pt x="255" y="464"/>
                      <a:pt x="260" y="472"/>
                    </a:cubicBezTo>
                    <a:cubicBezTo>
                      <a:pt x="263" y="478"/>
                      <a:pt x="259" y="478"/>
                      <a:pt x="261" y="478"/>
                    </a:cubicBezTo>
                    <a:cubicBezTo>
                      <a:pt x="262" y="479"/>
                      <a:pt x="276" y="486"/>
                      <a:pt x="277" y="486"/>
                    </a:cubicBezTo>
                    <a:cubicBezTo>
                      <a:pt x="280" y="484"/>
                      <a:pt x="280" y="484"/>
                      <a:pt x="280" y="484"/>
                    </a:cubicBezTo>
                    <a:cubicBezTo>
                      <a:pt x="292" y="484"/>
                      <a:pt x="293" y="479"/>
                      <a:pt x="302" y="473"/>
                    </a:cubicBezTo>
                    <a:cubicBezTo>
                      <a:pt x="318" y="473"/>
                      <a:pt x="318" y="473"/>
                      <a:pt x="318" y="473"/>
                    </a:cubicBezTo>
                    <a:cubicBezTo>
                      <a:pt x="325" y="470"/>
                      <a:pt x="346" y="455"/>
                      <a:pt x="353" y="453"/>
                    </a:cubicBezTo>
                    <a:cubicBezTo>
                      <a:pt x="365" y="450"/>
                      <a:pt x="382" y="447"/>
                      <a:pt x="394" y="441"/>
                    </a:cubicBezTo>
                    <a:cubicBezTo>
                      <a:pt x="393" y="440"/>
                      <a:pt x="392" y="438"/>
                      <a:pt x="392" y="436"/>
                    </a:cubicBezTo>
                    <a:cubicBezTo>
                      <a:pt x="392" y="424"/>
                      <a:pt x="424" y="419"/>
                      <a:pt x="438" y="416"/>
                    </a:cubicBezTo>
                    <a:cubicBezTo>
                      <a:pt x="438" y="410"/>
                      <a:pt x="448" y="401"/>
                      <a:pt x="453" y="401"/>
                    </a:cubicBezTo>
                    <a:cubicBezTo>
                      <a:pt x="461" y="401"/>
                      <a:pt x="460" y="385"/>
                      <a:pt x="468" y="385"/>
                    </a:cubicBezTo>
                    <a:cubicBezTo>
                      <a:pt x="475" y="385"/>
                      <a:pt x="474" y="376"/>
                      <a:pt x="476" y="370"/>
                    </a:cubicBezTo>
                    <a:cubicBezTo>
                      <a:pt x="478" y="364"/>
                      <a:pt x="484" y="362"/>
                      <a:pt x="491" y="362"/>
                    </a:cubicBezTo>
                    <a:cubicBezTo>
                      <a:pt x="491" y="349"/>
                      <a:pt x="507" y="345"/>
                      <a:pt x="507" y="333"/>
                    </a:cubicBezTo>
                    <a:cubicBezTo>
                      <a:pt x="507" y="328"/>
                      <a:pt x="499" y="329"/>
                      <a:pt x="497" y="324"/>
                    </a:cubicBezTo>
                    <a:cubicBezTo>
                      <a:pt x="497" y="325"/>
                      <a:pt x="497" y="325"/>
                      <a:pt x="497" y="325"/>
                    </a:cubicBezTo>
                    <a:cubicBezTo>
                      <a:pt x="493" y="323"/>
                      <a:pt x="493" y="314"/>
                      <a:pt x="487" y="312"/>
                    </a:cubicBezTo>
                    <a:cubicBezTo>
                      <a:pt x="471" y="307"/>
                      <a:pt x="461" y="305"/>
                      <a:pt x="454" y="289"/>
                    </a:cubicBezTo>
                    <a:cubicBezTo>
                      <a:pt x="454" y="270"/>
                      <a:pt x="454" y="270"/>
                      <a:pt x="454" y="270"/>
                    </a:cubicBezTo>
                    <a:cubicBezTo>
                      <a:pt x="435" y="284"/>
                      <a:pt x="432" y="306"/>
                      <a:pt x="397" y="306"/>
                    </a:cubicBezTo>
                    <a:cubicBezTo>
                      <a:pt x="389" y="306"/>
                      <a:pt x="375" y="302"/>
                      <a:pt x="375" y="295"/>
                    </a:cubicBezTo>
                    <a:cubicBezTo>
                      <a:pt x="375" y="288"/>
                      <a:pt x="379" y="284"/>
                      <a:pt x="379" y="278"/>
                    </a:cubicBezTo>
                    <a:cubicBezTo>
                      <a:pt x="379" y="276"/>
                      <a:pt x="379" y="274"/>
                      <a:pt x="379" y="272"/>
                    </a:cubicBezTo>
                    <a:cubicBezTo>
                      <a:pt x="373" y="273"/>
                      <a:pt x="374" y="280"/>
                      <a:pt x="368" y="281"/>
                    </a:cubicBezTo>
                    <a:cubicBezTo>
                      <a:pt x="367" y="277"/>
                      <a:pt x="364" y="275"/>
                      <a:pt x="364" y="269"/>
                    </a:cubicBezTo>
                    <a:cubicBezTo>
                      <a:pt x="352" y="267"/>
                      <a:pt x="337" y="244"/>
                      <a:pt x="334" y="231"/>
                    </a:cubicBezTo>
                    <a:cubicBezTo>
                      <a:pt x="333" y="227"/>
                      <a:pt x="333" y="224"/>
                      <a:pt x="333" y="219"/>
                    </a:cubicBezTo>
                    <a:cubicBezTo>
                      <a:pt x="333" y="212"/>
                      <a:pt x="336" y="202"/>
                      <a:pt x="344" y="202"/>
                    </a:cubicBezTo>
                    <a:cubicBezTo>
                      <a:pt x="358" y="202"/>
                      <a:pt x="370" y="219"/>
                      <a:pt x="376" y="230"/>
                    </a:cubicBezTo>
                    <a:cubicBezTo>
                      <a:pt x="377" y="232"/>
                      <a:pt x="375" y="236"/>
                      <a:pt x="379" y="240"/>
                    </a:cubicBezTo>
                    <a:cubicBezTo>
                      <a:pt x="384" y="245"/>
                      <a:pt x="393" y="242"/>
                      <a:pt x="399" y="249"/>
                    </a:cubicBezTo>
                    <a:cubicBezTo>
                      <a:pt x="404" y="254"/>
                      <a:pt x="409" y="261"/>
                      <a:pt x="417" y="263"/>
                    </a:cubicBezTo>
                    <a:cubicBezTo>
                      <a:pt x="443" y="263"/>
                      <a:pt x="443" y="263"/>
                      <a:pt x="443" y="263"/>
                    </a:cubicBezTo>
                    <a:cubicBezTo>
                      <a:pt x="447" y="260"/>
                      <a:pt x="449" y="255"/>
                      <a:pt x="455" y="255"/>
                    </a:cubicBezTo>
                    <a:cubicBezTo>
                      <a:pt x="466" y="255"/>
                      <a:pt x="466" y="271"/>
                      <a:pt x="471" y="277"/>
                    </a:cubicBezTo>
                    <a:cubicBezTo>
                      <a:pt x="471" y="277"/>
                      <a:pt x="487" y="281"/>
                      <a:pt x="489" y="281"/>
                    </a:cubicBezTo>
                    <a:cubicBezTo>
                      <a:pt x="504" y="281"/>
                      <a:pt x="527" y="288"/>
                      <a:pt x="537" y="288"/>
                    </a:cubicBezTo>
                    <a:cubicBezTo>
                      <a:pt x="537" y="288"/>
                      <a:pt x="538" y="288"/>
                      <a:pt x="539" y="288"/>
                    </a:cubicBezTo>
                    <a:cubicBezTo>
                      <a:pt x="539" y="288"/>
                      <a:pt x="540" y="288"/>
                      <a:pt x="540" y="288"/>
                    </a:cubicBezTo>
                    <a:cubicBezTo>
                      <a:pt x="540" y="285"/>
                      <a:pt x="537" y="282"/>
                      <a:pt x="537" y="279"/>
                    </a:cubicBezTo>
                    <a:cubicBezTo>
                      <a:pt x="537" y="279"/>
                      <a:pt x="537" y="279"/>
                      <a:pt x="537" y="279"/>
                    </a:cubicBezTo>
                    <a:cubicBezTo>
                      <a:pt x="537" y="279"/>
                      <a:pt x="537" y="279"/>
                      <a:pt x="537" y="279"/>
                    </a:cubicBezTo>
                    <a:cubicBezTo>
                      <a:pt x="537" y="264"/>
                      <a:pt x="546" y="261"/>
                      <a:pt x="560" y="258"/>
                    </a:cubicBezTo>
                    <a:cubicBezTo>
                      <a:pt x="560" y="235"/>
                      <a:pt x="542" y="233"/>
                      <a:pt x="533" y="215"/>
                    </a:cubicBezTo>
                    <a:cubicBezTo>
                      <a:pt x="532" y="212"/>
                      <a:pt x="527" y="212"/>
                      <a:pt x="527" y="206"/>
                    </a:cubicBezTo>
                    <a:cubicBezTo>
                      <a:pt x="527" y="206"/>
                      <a:pt x="527" y="206"/>
                      <a:pt x="527" y="206"/>
                    </a:cubicBezTo>
                    <a:cubicBezTo>
                      <a:pt x="527" y="206"/>
                      <a:pt x="527" y="206"/>
                      <a:pt x="527" y="206"/>
                    </a:cubicBezTo>
                    <a:cubicBezTo>
                      <a:pt x="527" y="196"/>
                      <a:pt x="538" y="198"/>
                      <a:pt x="538" y="187"/>
                    </a:cubicBezTo>
                    <a:cubicBezTo>
                      <a:pt x="538" y="178"/>
                      <a:pt x="528" y="183"/>
                      <a:pt x="526" y="178"/>
                    </a:cubicBezTo>
                    <a:cubicBezTo>
                      <a:pt x="524" y="174"/>
                      <a:pt x="525" y="170"/>
                      <a:pt x="523" y="166"/>
                    </a:cubicBezTo>
                    <a:cubicBezTo>
                      <a:pt x="523" y="149"/>
                      <a:pt x="523" y="149"/>
                      <a:pt x="523" y="149"/>
                    </a:cubicBezTo>
                    <a:cubicBezTo>
                      <a:pt x="522" y="147"/>
                      <a:pt x="523" y="146"/>
                      <a:pt x="521" y="143"/>
                    </a:cubicBezTo>
                    <a:cubicBezTo>
                      <a:pt x="521" y="143"/>
                      <a:pt x="521" y="143"/>
                      <a:pt x="521" y="143"/>
                    </a:cubicBezTo>
                    <a:cubicBezTo>
                      <a:pt x="521" y="143"/>
                      <a:pt x="521" y="143"/>
                      <a:pt x="521" y="143"/>
                    </a:cubicBezTo>
                    <a:cubicBezTo>
                      <a:pt x="522" y="143"/>
                      <a:pt x="522" y="142"/>
                      <a:pt x="522" y="142"/>
                    </a:cubicBezTo>
                    <a:cubicBezTo>
                      <a:pt x="522" y="140"/>
                      <a:pt x="521" y="139"/>
                      <a:pt x="521" y="138"/>
                    </a:cubicBezTo>
                    <a:cubicBezTo>
                      <a:pt x="521" y="138"/>
                      <a:pt x="521" y="138"/>
                      <a:pt x="521" y="138"/>
                    </a:cubicBezTo>
                    <a:cubicBezTo>
                      <a:pt x="521" y="138"/>
                      <a:pt x="521" y="138"/>
                      <a:pt x="521" y="138"/>
                    </a:cubicBezTo>
                    <a:cubicBezTo>
                      <a:pt x="521" y="137"/>
                      <a:pt x="529" y="118"/>
                      <a:pt x="533" y="116"/>
                    </a:cubicBezTo>
                    <a:cubicBezTo>
                      <a:pt x="531" y="113"/>
                      <a:pt x="532" y="110"/>
                      <a:pt x="532" y="106"/>
                    </a:cubicBezTo>
                    <a:cubicBezTo>
                      <a:pt x="531" y="102"/>
                      <a:pt x="532" y="98"/>
                      <a:pt x="531" y="95"/>
                    </a:cubicBezTo>
                    <a:cubicBezTo>
                      <a:pt x="531" y="95"/>
                      <a:pt x="531" y="95"/>
                      <a:pt x="531" y="95"/>
                    </a:cubicBezTo>
                    <a:cubicBezTo>
                      <a:pt x="530" y="93"/>
                      <a:pt x="527" y="92"/>
                      <a:pt x="526" y="89"/>
                    </a:cubicBezTo>
                    <a:cubicBezTo>
                      <a:pt x="511" y="89"/>
                      <a:pt x="507" y="77"/>
                      <a:pt x="494" y="73"/>
                    </a:cubicBezTo>
                    <a:cubicBezTo>
                      <a:pt x="483" y="69"/>
                      <a:pt x="476" y="69"/>
                      <a:pt x="465" y="62"/>
                    </a:cubicBezTo>
                    <a:cubicBezTo>
                      <a:pt x="457" y="68"/>
                      <a:pt x="451" y="65"/>
                      <a:pt x="441" y="69"/>
                    </a:cubicBezTo>
                    <a:cubicBezTo>
                      <a:pt x="435" y="71"/>
                      <a:pt x="437" y="73"/>
                      <a:pt x="431" y="75"/>
                    </a:cubicBezTo>
                    <a:cubicBezTo>
                      <a:pt x="426" y="77"/>
                      <a:pt x="420" y="77"/>
                      <a:pt x="420" y="82"/>
                    </a:cubicBezTo>
                    <a:cubicBezTo>
                      <a:pt x="420" y="86"/>
                      <a:pt x="420" y="87"/>
                      <a:pt x="420" y="91"/>
                    </a:cubicBezTo>
                    <a:cubicBezTo>
                      <a:pt x="413" y="93"/>
                      <a:pt x="404" y="94"/>
                      <a:pt x="395" y="94"/>
                    </a:cubicBezTo>
                    <a:cubicBezTo>
                      <a:pt x="393" y="94"/>
                      <a:pt x="390" y="95"/>
                      <a:pt x="387" y="95"/>
                    </a:cubicBezTo>
                    <a:cubicBezTo>
                      <a:pt x="380" y="95"/>
                      <a:pt x="373" y="94"/>
                      <a:pt x="371" y="91"/>
                    </a:cubicBezTo>
                    <a:cubicBezTo>
                      <a:pt x="367" y="88"/>
                      <a:pt x="366" y="83"/>
                      <a:pt x="362" y="82"/>
                    </a:cubicBezTo>
                    <a:cubicBezTo>
                      <a:pt x="361" y="82"/>
                      <a:pt x="360" y="82"/>
                      <a:pt x="359" y="82"/>
                    </a:cubicBezTo>
                    <a:cubicBezTo>
                      <a:pt x="358" y="82"/>
                      <a:pt x="357" y="82"/>
                      <a:pt x="356" y="82"/>
                    </a:cubicBezTo>
                    <a:cubicBezTo>
                      <a:pt x="355" y="82"/>
                      <a:pt x="354" y="82"/>
                      <a:pt x="353" y="82"/>
                    </a:cubicBezTo>
                    <a:cubicBezTo>
                      <a:pt x="350" y="82"/>
                      <a:pt x="348" y="81"/>
                      <a:pt x="346" y="78"/>
                    </a:cubicBezTo>
                    <a:cubicBezTo>
                      <a:pt x="343" y="72"/>
                      <a:pt x="348" y="67"/>
                      <a:pt x="344" y="61"/>
                    </a:cubicBezTo>
                    <a:cubicBezTo>
                      <a:pt x="341" y="57"/>
                      <a:pt x="337" y="57"/>
                      <a:pt x="337" y="52"/>
                    </a:cubicBezTo>
                    <a:cubicBezTo>
                      <a:pt x="337" y="52"/>
                      <a:pt x="337" y="51"/>
                      <a:pt x="337" y="50"/>
                    </a:cubicBezTo>
                    <a:cubicBezTo>
                      <a:pt x="337" y="50"/>
                      <a:pt x="337" y="49"/>
                      <a:pt x="337" y="49"/>
                    </a:cubicBezTo>
                    <a:cubicBezTo>
                      <a:pt x="335" y="47"/>
                      <a:pt x="335" y="43"/>
                      <a:pt x="333" y="40"/>
                    </a:cubicBezTo>
                    <a:cubicBezTo>
                      <a:pt x="329" y="40"/>
                      <a:pt x="330" y="40"/>
                      <a:pt x="326" y="41"/>
                    </a:cubicBezTo>
                    <a:cubicBezTo>
                      <a:pt x="318" y="44"/>
                      <a:pt x="318" y="53"/>
                      <a:pt x="307" y="53"/>
                    </a:cubicBezTo>
                    <a:cubicBezTo>
                      <a:pt x="292" y="53"/>
                      <a:pt x="290" y="37"/>
                      <a:pt x="280" y="34"/>
                    </a:cubicBezTo>
                    <a:cubicBezTo>
                      <a:pt x="279" y="34"/>
                      <a:pt x="269" y="28"/>
                      <a:pt x="268" y="26"/>
                    </a:cubicBezTo>
                    <a:cubicBezTo>
                      <a:pt x="262" y="15"/>
                      <a:pt x="263" y="5"/>
                      <a:pt x="246" y="5"/>
                    </a:cubicBezTo>
                    <a:cubicBezTo>
                      <a:pt x="246" y="5"/>
                      <a:pt x="246" y="5"/>
                      <a:pt x="246" y="5"/>
                    </a:cubicBezTo>
                    <a:cubicBezTo>
                      <a:pt x="246" y="5"/>
                      <a:pt x="246" y="5"/>
                      <a:pt x="246" y="5"/>
                    </a:cubicBezTo>
                    <a:cubicBezTo>
                      <a:pt x="246" y="5"/>
                      <a:pt x="246" y="5"/>
                      <a:pt x="246" y="5"/>
                    </a:cubicBezTo>
                    <a:cubicBezTo>
                      <a:pt x="246" y="5"/>
                      <a:pt x="246" y="5"/>
                      <a:pt x="246" y="5"/>
                    </a:cubicBezTo>
                    <a:cubicBezTo>
                      <a:pt x="246" y="5"/>
                      <a:pt x="246" y="5"/>
                      <a:pt x="246" y="5"/>
                    </a:cubicBezTo>
                    <a:cubicBezTo>
                      <a:pt x="246" y="5"/>
                      <a:pt x="246" y="5"/>
                      <a:pt x="246" y="5"/>
                    </a:cubicBezTo>
                    <a:cubicBezTo>
                      <a:pt x="246" y="5"/>
                      <a:pt x="246" y="5"/>
                      <a:pt x="246" y="5"/>
                    </a:cubicBezTo>
                    <a:cubicBezTo>
                      <a:pt x="246" y="5"/>
                      <a:pt x="246" y="5"/>
                      <a:pt x="246" y="5"/>
                    </a:cubicBezTo>
                    <a:cubicBezTo>
                      <a:pt x="230" y="5"/>
                      <a:pt x="224" y="19"/>
                      <a:pt x="210" y="19"/>
                    </a:cubicBezTo>
                    <a:cubicBezTo>
                      <a:pt x="204" y="19"/>
                      <a:pt x="195" y="19"/>
                      <a:pt x="179" y="19"/>
                    </a:cubicBezTo>
                    <a:cubicBezTo>
                      <a:pt x="174" y="18"/>
                      <a:pt x="153" y="15"/>
                      <a:pt x="153" y="8"/>
                    </a:cubicBezTo>
                    <a:cubicBezTo>
                      <a:pt x="141" y="8"/>
                      <a:pt x="141" y="0"/>
                      <a:pt x="12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32">
                <a:extLst>
                  <a:ext uri="{FF2B5EF4-FFF2-40B4-BE49-F238E27FC236}">
                    <a16:creationId xmlns:a16="http://schemas.microsoft.com/office/drawing/2014/main" xmlns="" id="{C4187439-E50B-4E7A-8912-AB7C4717B9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" y="2726"/>
                <a:ext cx="71" cy="135"/>
              </a:xfrm>
              <a:custGeom>
                <a:avLst/>
                <a:gdLst>
                  <a:gd name="T0" fmla="*/ 7 w 30"/>
                  <a:gd name="T1" fmla="*/ 0 h 57"/>
                  <a:gd name="T2" fmla="*/ 0 w 30"/>
                  <a:gd name="T3" fmla="*/ 43 h 57"/>
                  <a:gd name="T4" fmla="*/ 13 w 30"/>
                  <a:gd name="T5" fmla="*/ 57 h 57"/>
                  <a:gd name="T6" fmla="*/ 30 w 30"/>
                  <a:gd name="T7" fmla="*/ 36 h 57"/>
                  <a:gd name="T8" fmla="*/ 7 w 30"/>
                  <a:gd name="T9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57">
                    <a:moveTo>
                      <a:pt x="7" y="0"/>
                    </a:moveTo>
                    <a:cubicBezTo>
                      <a:pt x="7" y="16"/>
                      <a:pt x="0" y="27"/>
                      <a:pt x="0" y="43"/>
                    </a:cubicBezTo>
                    <a:cubicBezTo>
                      <a:pt x="0" y="50"/>
                      <a:pt x="5" y="57"/>
                      <a:pt x="13" y="57"/>
                    </a:cubicBezTo>
                    <a:cubicBezTo>
                      <a:pt x="23" y="57"/>
                      <a:pt x="30" y="45"/>
                      <a:pt x="30" y="36"/>
                    </a:cubicBezTo>
                    <a:cubicBezTo>
                      <a:pt x="30" y="19"/>
                      <a:pt x="14" y="13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33">
                <a:extLst>
                  <a:ext uri="{FF2B5EF4-FFF2-40B4-BE49-F238E27FC236}">
                    <a16:creationId xmlns:a16="http://schemas.microsoft.com/office/drawing/2014/main" xmlns="" id="{F78D21E8-648A-4B43-A52B-1BBDDC679E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0" y="1622"/>
                <a:ext cx="1440" cy="1161"/>
              </a:xfrm>
              <a:custGeom>
                <a:avLst/>
                <a:gdLst>
                  <a:gd name="T0" fmla="*/ 137 w 609"/>
                  <a:gd name="T1" fmla="*/ 13 h 491"/>
                  <a:gd name="T2" fmla="*/ 137 w 609"/>
                  <a:gd name="T3" fmla="*/ 13 h 491"/>
                  <a:gd name="T4" fmla="*/ 114 w 609"/>
                  <a:gd name="T5" fmla="*/ 26 h 491"/>
                  <a:gd name="T6" fmla="*/ 93 w 609"/>
                  <a:gd name="T7" fmla="*/ 22 h 491"/>
                  <a:gd name="T8" fmla="*/ 87 w 609"/>
                  <a:gd name="T9" fmla="*/ 18 h 491"/>
                  <a:gd name="T10" fmla="*/ 55 w 609"/>
                  <a:gd name="T11" fmla="*/ 39 h 491"/>
                  <a:gd name="T12" fmla="*/ 12 w 609"/>
                  <a:gd name="T13" fmla="*/ 55 h 491"/>
                  <a:gd name="T14" fmla="*/ 1 w 609"/>
                  <a:gd name="T15" fmla="*/ 81 h 491"/>
                  <a:gd name="T16" fmla="*/ 2 w 609"/>
                  <a:gd name="T17" fmla="*/ 105 h 491"/>
                  <a:gd name="T18" fmla="*/ 6 w 609"/>
                  <a:gd name="T19" fmla="*/ 145 h 491"/>
                  <a:gd name="T20" fmla="*/ 39 w 609"/>
                  <a:gd name="T21" fmla="*/ 197 h 491"/>
                  <a:gd name="T22" fmla="*/ 37 w 609"/>
                  <a:gd name="T23" fmla="*/ 226 h 491"/>
                  <a:gd name="T24" fmla="*/ 78 w 609"/>
                  <a:gd name="T25" fmla="*/ 221 h 491"/>
                  <a:gd name="T26" fmla="*/ 142 w 609"/>
                  <a:gd name="T27" fmla="*/ 263 h 491"/>
                  <a:gd name="T28" fmla="*/ 127 w 609"/>
                  <a:gd name="T29" fmla="*/ 271 h 491"/>
                  <a:gd name="T30" fmla="*/ 177 w 609"/>
                  <a:gd name="T31" fmla="*/ 272 h 491"/>
                  <a:gd name="T32" fmla="*/ 177 w 609"/>
                  <a:gd name="T33" fmla="*/ 316 h 491"/>
                  <a:gd name="T34" fmla="*/ 209 w 609"/>
                  <a:gd name="T35" fmla="*/ 408 h 491"/>
                  <a:gd name="T36" fmla="*/ 244 w 609"/>
                  <a:gd name="T37" fmla="*/ 486 h 491"/>
                  <a:gd name="T38" fmla="*/ 269 w 609"/>
                  <a:gd name="T39" fmla="*/ 474 h 491"/>
                  <a:gd name="T40" fmla="*/ 285 w 609"/>
                  <a:gd name="T41" fmla="*/ 440 h 491"/>
                  <a:gd name="T42" fmla="*/ 322 w 609"/>
                  <a:gd name="T43" fmla="*/ 358 h 491"/>
                  <a:gd name="T44" fmla="*/ 408 w 609"/>
                  <a:gd name="T45" fmla="*/ 275 h 491"/>
                  <a:gd name="T46" fmla="*/ 473 w 609"/>
                  <a:gd name="T47" fmla="*/ 294 h 491"/>
                  <a:gd name="T48" fmla="*/ 506 w 609"/>
                  <a:gd name="T49" fmla="*/ 362 h 491"/>
                  <a:gd name="T50" fmla="*/ 554 w 609"/>
                  <a:gd name="T51" fmla="*/ 362 h 491"/>
                  <a:gd name="T52" fmla="*/ 571 w 609"/>
                  <a:gd name="T53" fmla="*/ 460 h 491"/>
                  <a:gd name="T54" fmla="*/ 565 w 609"/>
                  <a:gd name="T55" fmla="*/ 384 h 491"/>
                  <a:gd name="T56" fmla="*/ 565 w 609"/>
                  <a:gd name="T57" fmla="*/ 380 h 491"/>
                  <a:gd name="T58" fmla="*/ 557 w 609"/>
                  <a:gd name="T59" fmla="*/ 331 h 491"/>
                  <a:gd name="T60" fmla="*/ 609 w 609"/>
                  <a:gd name="T61" fmla="*/ 276 h 491"/>
                  <a:gd name="T62" fmla="*/ 562 w 609"/>
                  <a:gd name="T63" fmla="*/ 242 h 491"/>
                  <a:gd name="T64" fmla="*/ 573 w 609"/>
                  <a:gd name="T65" fmla="*/ 195 h 491"/>
                  <a:gd name="T66" fmla="*/ 525 w 609"/>
                  <a:gd name="T67" fmla="*/ 155 h 491"/>
                  <a:gd name="T68" fmla="*/ 522 w 609"/>
                  <a:gd name="T69" fmla="*/ 156 h 491"/>
                  <a:gd name="T70" fmla="*/ 516 w 609"/>
                  <a:gd name="T71" fmla="*/ 155 h 491"/>
                  <a:gd name="T72" fmla="*/ 510 w 609"/>
                  <a:gd name="T73" fmla="*/ 155 h 491"/>
                  <a:gd name="T74" fmla="*/ 507 w 609"/>
                  <a:gd name="T75" fmla="*/ 156 h 491"/>
                  <a:gd name="T76" fmla="*/ 473 w 609"/>
                  <a:gd name="T77" fmla="*/ 179 h 491"/>
                  <a:gd name="T78" fmla="*/ 409 w 609"/>
                  <a:gd name="T79" fmla="*/ 177 h 491"/>
                  <a:gd name="T80" fmla="*/ 362 w 609"/>
                  <a:gd name="T81" fmla="*/ 164 h 491"/>
                  <a:gd name="T82" fmla="*/ 361 w 609"/>
                  <a:gd name="T83" fmla="*/ 163 h 491"/>
                  <a:gd name="T84" fmla="*/ 359 w 609"/>
                  <a:gd name="T85" fmla="*/ 164 h 491"/>
                  <a:gd name="T86" fmla="*/ 358 w 609"/>
                  <a:gd name="T87" fmla="*/ 164 h 491"/>
                  <a:gd name="T88" fmla="*/ 356 w 609"/>
                  <a:gd name="T89" fmla="*/ 164 h 491"/>
                  <a:gd name="T90" fmla="*/ 354 w 609"/>
                  <a:gd name="T91" fmla="*/ 163 h 491"/>
                  <a:gd name="T92" fmla="*/ 328 w 609"/>
                  <a:gd name="T93" fmla="*/ 145 h 491"/>
                  <a:gd name="T94" fmla="*/ 271 w 609"/>
                  <a:gd name="T95" fmla="*/ 107 h 491"/>
                  <a:gd name="T96" fmla="*/ 275 w 609"/>
                  <a:gd name="T97" fmla="*/ 102 h 491"/>
                  <a:gd name="T98" fmla="*/ 275 w 609"/>
                  <a:gd name="T99" fmla="*/ 83 h 491"/>
                  <a:gd name="T100" fmla="*/ 278 w 609"/>
                  <a:gd name="T101" fmla="*/ 42 h 491"/>
                  <a:gd name="T102" fmla="*/ 213 w 609"/>
                  <a:gd name="T103" fmla="*/ 20 h 491"/>
                  <a:gd name="T104" fmla="*/ 162 w 609"/>
                  <a:gd name="T105" fmla="*/ 11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09" h="491">
                    <a:moveTo>
                      <a:pt x="157" y="0"/>
                    </a:moveTo>
                    <a:cubicBezTo>
                      <a:pt x="146" y="0"/>
                      <a:pt x="144" y="13"/>
                      <a:pt x="139" y="13"/>
                    </a:cubicBezTo>
                    <a:cubicBezTo>
                      <a:pt x="139" y="13"/>
                      <a:pt x="139" y="13"/>
                      <a:pt x="138" y="13"/>
                    </a:cubicBezTo>
                    <a:cubicBezTo>
                      <a:pt x="138" y="13"/>
                      <a:pt x="138" y="13"/>
                      <a:pt x="137" y="13"/>
                    </a:cubicBezTo>
                    <a:cubicBezTo>
                      <a:pt x="137" y="13"/>
                      <a:pt x="137" y="13"/>
                      <a:pt x="137" y="13"/>
                    </a:cubicBezTo>
                    <a:cubicBezTo>
                      <a:pt x="137" y="13"/>
                      <a:pt x="137" y="13"/>
                      <a:pt x="137" y="13"/>
                    </a:cubicBezTo>
                    <a:cubicBezTo>
                      <a:pt x="137" y="13"/>
                      <a:pt x="137" y="13"/>
                      <a:pt x="137" y="13"/>
                    </a:cubicBezTo>
                    <a:cubicBezTo>
                      <a:pt x="137" y="13"/>
                      <a:pt x="137" y="13"/>
                      <a:pt x="137" y="13"/>
                    </a:cubicBezTo>
                    <a:cubicBezTo>
                      <a:pt x="137" y="13"/>
                      <a:pt x="137" y="13"/>
                      <a:pt x="136" y="13"/>
                    </a:cubicBezTo>
                    <a:cubicBezTo>
                      <a:pt x="136" y="13"/>
                      <a:pt x="136" y="13"/>
                      <a:pt x="136" y="13"/>
                    </a:cubicBezTo>
                    <a:cubicBezTo>
                      <a:pt x="136" y="13"/>
                      <a:pt x="136" y="13"/>
                      <a:pt x="136" y="13"/>
                    </a:cubicBezTo>
                    <a:cubicBezTo>
                      <a:pt x="132" y="20"/>
                      <a:pt x="124" y="26"/>
                      <a:pt x="114" y="26"/>
                    </a:cubicBezTo>
                    <a:cubicBezTo>
                      <a:pt x="109" y="26"/>
                      <a:pt x="108" y="20"/>
                      <a:pt x="104" y="20"/>
                    </a:cubicBezTo>
                    <a:cubicBezTo>
                      <a:pt x="103" y="20"/>
                      <a:pt x="101" y="21"/>
                      <a:pt x="100" y="21"/>
                    </a:cubicBezTo>
                    <a:cubicBezTo>
                      <a:pt x="98" y="21"/>
                      <a:pt x="95" y="22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0" y="22"/>
                      <a:pt x="87" y="21"/>
                      <a:pt x="87" y="18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2" y="18"/>
                      <a:pt x="83" y="16"/>
                      <a:pt x="78" y="16"/>
                    </a:cubicBezTo>
                    <a:cubicBezTo>
                      <a:pt x="65" y="16"/>
                      <a:pt x="64" y="30"/>
                      <a:pt x="55" y="39"/>
                    </a:cubicBezTo>
                    <a:cubicBezTo>
                      <a:pt x="51" y="43"/>
                      <a:pt x="44" y="43"/>
                      <a:pt x="40" y="47"/>
                    </a:cubicBezTo>
                    <a:cubicBezTo>
                      <a:pt x="37" y="50"/>
                      <a:pt x="34" y="56"/>
                      <a:pt x="28" y="56"/>
                    </a:cubicBezTo>
                    <a:cubicBezTo>
                      <a:pt x="23" y="56"/>
                      <a:pt x="20" y="51"/>
                      <a:pt x="15" y="51"/>
                    </a:cubicBezTo>
                    <a:cubicBezTo>
                      <a:pt x="13" y="51"/>
                      <a:pt x="13" y="54"/>
                      <a:pt x="1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8" y="57"/>
                      <a:pt x="0" y="76"/>
                      <a:pt x="0" y="77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78"/>
                      <a:pt x="1" y="79"/>
                      <a:pt x="1" y="81"/>
                    </a:cubicBezTo>
                    <a:cubicBezTo>
                      <a:pt x="1" y="81"/>
                      <a:pt x="1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2" y="85"/>
                      <a:pt x="1" y="86"/>
                      <a:pt x="2" y="88"/>
                    </a:cubicBezTo>
                    <a:cubicBezTo>
                      <a:pt x="2" y="105"/>
                      <a:pt x="2" y="105"/>
                      <a:pt x="2" y="105"/>
                    </a:cubicBezTo>
                    <a:cubicBezTo>
                      <a:pt x="4" y="109"/>
                      <a:pt x="3" y="113"/>
                      <a:pt x="5" y="117"/>
                    </a:cubicBezTo>
                    <a:cubicBezTo>
                      <a:pt x="7" y="122"/>
                      <a:pt x="17" y="117"/>
                      <a:pt x="17" y="126"/>
                    </a:cubicBezTo>
                    <a:cubicBezTo>
                      <a:pt x="17" y="126"/>
                      <a:pt x="17" y="126"/>
                      <a:pt x="17" y="126"/>
                    </a:cubicBezTo>
                    <a:cubicBezTo>
                      <a:pt x="17" y="137"/>
                      <a:pt x="6" y="135"/>
                      <a:pt x="6" y="145"/>
                    </a:cubicBezTo>
                    <a:cubicBezTo>
                      <a:pt x="6" y="145"/>
                      <a:pt x="6" y="145"/>
                      <a:pt x="6" y="145"/>
                    </a:cubicBezTo>
                    <a:cubicBezTo>
                      <a:pt x="6" y="151"/>
                      <a:pt x="11" y="151"/>
                      <a:pt x="12" y="154"/>
                    </a:cubicBezTo>
                    <a:cubicBezTo>
                      <a:pt x="21" y="172"/>
                      <a:pt x="39" y="174"/>
                      <a:pt x="39" y="197"/>
                    </a:cubicBezTo>
                    <a:cubicBezTo>
                      <a:pt x="39" y="197"/>
                      <a:pt x="39" y="197"/>
                      <a:pt x="39" y="197"/>
                    </a:cubicBezTo>
                    <a:cubicBezTo>
                      <a:pt x="25" y="200"/>
                      <a:pt x="16" y="203"/>
                      <a:pt x="16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16" y="221"/>
                      <a:pt x="19" y="224"/>
                      <a:pt x="19" y="227"/>
                    </a:cubicBezTo>
                    <a:cubicBezTo>
                      <a:pt x="37" y="226"/>
                      <a:pt x="37" y="226"/>
                      <a:pt x="37" y="226"/>
                    </a:cubicBezTo>
                    <a:cubicBezTo>
                      <a:pt x="38" y="225"/>
                      <a:pt x="40" y="223"/>
                      <a:pt x="42" y="222"/>
                    </a:cubicBezTo>
                    <a:cubicBezTo>
                      <a:pt x="55" y="226"/>
                      <a:pt x="55" y="226"/>
                      <a:pt x="55" y="226"/>
                    </a:cubicBezTo>
                    <a:cubicBezTo>
                      <a:pt x="61" y="226"/>
                      <a:pt x="62" y="221"/>
                      <a:pt x="69" y="221"/>
                    </a:cubicBezTo>
                    <a:cubicBezTo>
                      <a:pt x="72" y="221"/>
                      <a:pt x="75" y="221"/>
                      <a:pt x="78" y="221"/>
                    </a:cubicBezTo>
                    <a:cubicBezTo>
                      <a:pt x="80" y="221"/>
                      <a:pt x="82" y="221"/>
                      <a:pt x="85" y="222"/>
                    </a:cubicBezTo>
                    <a:cubicBezTo>
                      <a:pt x="91" y="224"/>
                      <a:pt x="94" y="236"/>
                      <a:pt x="98" y="243"/>
                    </a:cubicBezTo>
                    <a:cubicBezTo>
                      <a:pt x="104" y="251"/>
                      <a:pt x="119" y="262"/>
                      <a:pt x="129" y="262"/>
                    </a:cubicBezTo>
                    <a:cubicBezTo>
                      <a:pt x="134" y="262"/>
                      <a:pt x="137" y="262"/>
                      <a:pt x="142" y="263"/>
                    </a:cubicBezTo>
                    <a:cubicBezTo>
                      <a:pt x="139" y="265"/>
                      <a:pt x="139" y="269"/>
                      <a:pt x="135" y="270"/>
                    </a:cubicBezTo>
                    <a:cubicBezTo>
                      <a:pt x="133" y="271"/>
                      <a:pt x="132" y="271"/>
                      <a:pt x="131" y="271"/>
                    </a:cubicBezTo>
                    <a:cubicBezTo>
                      <a:pt x="130" y="271"/>
                      <a:pt x="130" y="271"/>
                      <a:pt x="129" y="271"/>
                    </a:cubicBezTo>
                    <a:cubicBezTo>
                      <a:pt x="128" y="271"/>
                      <a:pt x="128" y="271"/>
                      <a:pt x="127" y="271"/>
                    </a:cubicBezTo>
                    <a:cubicBezTo>
                      <a:pt x="125" y="271"/>
                      <a:pt x="124" y="271"/>
                      <a:pt x="121" y="273"/>
                    </a:cubicBezTo>
                    <a:cubicBezTo>
                      <a:pt x="129" y="281"/>
                      <a:pt x="136" y="297"/>
                      <a:pt x="152" y="297"/>
                    </a:cubicBezTo>
                    <a:cubicBezTo>
                      <a:pt x="166" y="297"/>
                      <a:pt x="166" y="279"/>
                      <a:pt x="173" y="272"/>
                    </a:cubicBezTo>
                    <a:cubicBezTo>
                      <a:pt x="177" y="272"/>
                      <a:pt x="177" y="272"/>
                      <a:pt x="177" y="272"/>
                    </a:cubicBezTo>
                    <a:cubicBezTo>
                      <a:pt x="177" y="274"/>
                      <a:pt x="174" y="278"/>
                      <a:pt x="174" y="279"/>
                    </a:cubicBezTo>
                    <a:cubicBezTo>
                      <a:pt x="174" y="286"/>
                      <a:pt x="180" y="293"/>
                      <a:pt x="180" y="301"/>
                    </a:cubicBezTo>
                    <a:cubicBezTo>
                      <a:pt x="180" y="308"/>
                      <a:pt x="177" y="309"/>
                      <a:pt x="177" y="316"/>
                    </a:cubicBezTo>
                    <a:cubicBezTo>
                      <a:pt x="177" y="316"/>
                      <a:pt x="177" y="316"/>
                      <a:pt x="177" y="316"/>
                    </a:cubicBezTo>
                    <a:cubicBezTo>
                      <a:pt x="177" y="317"/>
                      <a:pt x="177" y="322"/>
                      <a:pt x="177" y="323"/>
                    </a:cubicBezTo>
                    <a:cubicBezTo>
                      <a:pt x="177" y="333"/>
                      <a:pt x="183" y="343"/>
                      <a:pt x="186" y="354"/>
                    </a:cubicBezTo>
                    <a:cubicBezTo>
                      <a:pt x="190" y="366"/>
                      <a:pt x="200" y="383"/>
                      <a:pt x="202" y="391"/>
                    </a:cubicBezTo>
                    <a:cubicBezTo>
                      <a:pt x="204" y="398"/>
                      <a:pt x="204" y="401"/>
                      <a:pt x="209" y="408"/>
                    </a:cubicBezTo>
                    <a:cubicBezTo>
                      <a:pt x="213" y="414"/>
                      <a:pt x="210" y="421"/>
                      <a:pt x="214" y="429"/>
                    </a:cubicBezTo>
                    <a:cubicBezTo>
                      <a:pt x="216" y="434"/>
                      <a:pt x="224" y="439"/>
                      <a:pt x="226" y="446"/>
                    </a:cubicBezTo>
                    <a:cubicBezTo>
                      <a:pt x="230" y="457"/>
                      <a:pt x="236" y="468"/>
                      <a:pt x="240" y="481"/>
                    </a:cubicBezTo>
                    <a:cubicBezTo>
                      <a:pt x="240" y="482"/>
                      <a:pt x="242" y="486"/>
                      <a:pt x="244" y="486"/>
                    </a:cubicBezTo>
                    <a:cubicBezTo>
                      <a:pt x="245" y="489"/>
                      <a:pt x="248" y="491"/>
                      <a:pt x="251" y="491"/>
                    </a:cubicBezTo>
                    <a:cubicBezTo>
                      <a:pt x="252" y="491"/>
                      <a:pt x="252" y="491"/>
                      <a:pt x="252" y="491"/>
                    </a:cubicBezTo>
                    <a:cubicBezTo>
                      <a:pt x="257" y="491"/>
                      <a:pt x="257" y="485"/>
                      <a:pt x="259" y="481"/>
                    </a:cubicBezTo>
                    <a:cubicBezTo>
                      <a:pt x="262" y="475"/>
                      <a:pt x="263" y="477"/>
                      <a:pt x="269" y="474"/>
                    </a:cubicBezTo>
                    <a:cubicBezTo>
                      <a:pt x="274" y="472"/>
                      <a:pt x="272" y="458"/>
                      <a:pt x="279" y="456"/>
                    </a:cubicBezTo>
                    <a:cubicBezTo>
                      <a:pt x="281" y="456"/>
                      <a:pt x="285" y="456"/>
                      <a:pt x="285" y="454"/>
                    </a:cubicBezTo>
                    <a:cubicBezTo>
                      <a:pt x="287" y="454"/>
                      <a:pt x="287" y="454"/>
                      <a:pt x="287" y="454"/>
                    </a:cubicBezTo>
                    <a:cubicBezTo>
                      <a:pt x="285" y="440"/>
                      <a:pt x="285" y="440"/>
                      <a:pt x="285" y="440"/>
                    </a:cubicBezTo>
                    <a:cubicBezTo>
                      <a:pt x="285" y="430"/>
                      <a:pt x="291" y="421"/>
                      <a:pt x="291" y="408"/>
                    </a:cubicBezTo>
                    <a:cubicBezTo>
                      <a:pt x="291" y="400"/>
                      <a:pt x="287" y="395"/>
                      <a:pt x="287" y="385"/>
                    </a:cubicBezTo>
                    <a:cubicBezTo>
                      <a:pt x="287" y="374"/>
                      <a:pt x="298" y="372"/>
                      <a:pt x="308" y="369"/>
                    </a:cubicBezTo>
                    <a:cubicBezTo>
                      <a:pt x="312" y="368"/>
                      <a:pt x="317" y="362"/>
                      <a:pt x="322" y="358"/>
                    </a:cubicBezTo>
                    <a:cubicBezTo>
                      <a:pt x="332" y="348"/>
                      <a:pt x="341" y="337"/>
                      <a:pt x="352" y="326"/>
                    </a:cubicBezTo>
                    <a:cubicBezTo>
                      <a:pt x="360" y="318"/>
                      <a:pt x="375" y="315"/>
                      <a:pt x="385" y="306"/>
                    </a:cubicBezTo>
                    <a:cubicBezTo>
                      <a:pt x="390" y="301"/>
                      <a:pt x="389" y="295"/>
                      <a:pt x="391" y="288"/>
                    </a:cubicBezTo>
                    <a:cubicBezTo>
                      <a:pt x="393" y="283"/>
                      <a:pt x="404" y="283"/>
                      <a:pt x="408" y="275"/>
                    </a:cubicBezTo>
                    <a:cubicBezTo>
                      <a:pt x="412" y="277"/>
                      <a:pt x="412" y="280"/>
                      <a:pt x="420" y="280"/>
                    </a:cubicBezTo>
                    <a:cubicBezTo>
                      <a:pt x="434" y="280"/>
                      <a:pt x="449" y="277"/>
                      <a:pt x="449" y="261"/>
                    </a:cubicBezTo>
                    <a:cubicBezTo>
                      <a:pt x="457" y="263"/>
                      <a:pt x="466" y="266"/>
                      <a:pt x="468" y="273"/>
                    </a:cubicBezTo>
                    <a:cubicBezTo>
                      <a:pt x="470" y="279"/>
                      <a:pt x="469" y="288"/>
                      <a:pt x="473" y="294"/>
                    </a:cubicBezTo>
                    <a:cubicBezTo>
                      <a:pt x="477" y="301"/>
                      <a:pt x="483" y="305"/>
                      <a:pt x="491" y="311"/>
                    </a:cubicBezTo>
                    <a:cubicBezTo>
                      <a:pt x="496" y="320"/>
                      <a:pt x="502" y="328"/>
                      <a:pt x="506" y="339"/>
                    </a:cubicBezTo>
                    <a:cubicBezTo>
                      <a:pt x="506" y="342"/>
                      <a:pt x="509" y="343"/>
                      <a:pt x="509" y="346"/>
                    </a:cubicBezTo>
                    <a:cubicBezTo>
                      <a:pt x="509" y="352"/>
                      <a:pt x="506" y="355"/>
                      <a:pt x="506" y="362"/>
                    </a:cubicBezTo>
                    <a:cubicBezTo>
                      <a:pt x="506" y="369"/>
                      <a:pt x="507" y="375"/>
                      <a:pt x="515" y="375"/>
                    </a:cubicBezTo>
                    <a:cubicBezTo>
                      <a:pt x="530" y="375"/>
                      <a:pt x="533" y="360"/>
                      <a:pt x="542" y="351"/>
                    </a:cubicBezTo>
                    <a:cubicBezTo>
                      <a:pt x="545" y="354"/>
                      <a:pt x="544" y="356"/>
                      <a:pt x="547" y="359"/>
                    </a:cubicBezTo>
                    <a:cubicBezTo>
                      <a:pt x="548" y="360"/>
                      <a:pt x="552" y="359"/>
                      <a:pt x="554" y="362"/>
                    </a:cubicBezTo>
                    <a:cubicBezTo>
                      <a:pt x="559" y="370"/>
                      <a:pt x="550" y="386"/>
                      <a:pt x="557" y="386"/>
                    </a:cubicBezTo>
                    <a:cubicBezTo>
                      <a:pt x="557" y="402"/>
                      <a:pt x="571" y="416"/>
                      <a:pt x="571" y="439"/>
                    </a:cubicBezTo>
                    <a:cubicBezTo>
                      <a:pt x="571" y="445"/>
                      <a:pt x="567" y="457"/>
                      <a:pt x="571" y="460"/>
                    </a:cubicBezTo>
                    <a:cubicBezTo>
                      <a:pt x="571" y="460"/>
                      <a:pt x="571" y="460"/>
                      <a:pt x="571" y="460"/>
                    </a:cubicBezTo>
                    <a:cubicBezTo>
                      <a:pt x="575" y="451"/>
                      <a:pt x="577" y="445"/>
                      <a:pt x="581" y="435"/>
                    </a:cubicBezTo>
                    <a:cubicBezTo>
                      <a:pt x="582" y="433"/>
                      <a:pt x="586" y="432"/>
                      <a:pt x="586" y="429"/>
                    </a:cubicBezTo>
                    <a:cubicBezTo>
                      <a:pt x="586" y="425"/>
                      <a:pt x="578" y="400"/>
                      <a:pt x="574" y="396"/>
                    </a:cubicBezTo>
                    <a:cubicBezTo>
                      <a:pt x="571" y="392"/>
                      <a:pt x="565" y="390"/>
                      <a:pt x="565" y="384"/>
                    </a:cubicBezTo>
                    <a:cubicBezTo>
                      <a:pt x="565" y="384"/>
                      <a:pt x="565" y="384"/>
                      <a:pt x="565" y="384"/>
                    </a:cubicBezTo>
                    <a:cubicBezTo>
                      <a:pt x="565" y="384"/>
                      <a:pt x="565" y="384"/>
                      <a:pt x="565" y="384"/>
                    </a:cubicBezTo>
                    <a:cubicBezTo>
                      <a:pt x="565" y="382"/>
                      <a:pt x="565" y="381"/>
                      <a:pt x="565" y="379"/>
                    </a:cubicBezTo>
                    <a:cubicBezTo>
                      <a:pt x="565" y="380"/>
                      <a:pt x="565" y="380"/>
                      <a:pt x="565" y="380"/>
                    </a:cubicBezTo>
                    <a:cubicBezTo>
                      <a:pt x="567" y="379"/>
                      <a:pt x="571" y="373"/>
                      <a:pt x="571" y="369"/>
                    </a:cubicBezTo>
                    <a:cubicBezTo>
                      <a:pt x="571" y="362"/>
                      <a:pt x="570" y="351"/>
                      <a:pt x="567" y="345"/>
                    </a:cubicBezTo>
                    <a:cubicBezTo>
                      <a:pt x="563" y="341"/>
                      <a:pt x="557" y="341"/>
                      <a:pt x="557" y="331"/>
                    </a:cubicBezTo>
                    <a:cubicBezTo>
                      <a:pt x="557" y="331"/>
                      <a:pt x="557" y="331"/>
                      <a:pt x="557" y="331"/>
                    </a:cubicBezTo>
                    <a:cubicBezTo>
                      <a:pt x="557" y="331"/>
                      <a:pt x="557" y="331"/>
                      <a:pt x="557" y="331"/>
                    </a:cubicBezTo>
                    <a:cubicBezTo>
                      <a:pt x="557" y="322"/>
                      <a:pt x="560" y="314"/>
                      <a:pt x="565" y="309"/>
                    </a:cubicBezTo>
                    <a:cubicBezTo>
                      <a:pt x="568" y="306"/>
                      <a:pt x="574" y="307"/>
                      <a:pt x="578" y="305"/>
                    </a:cubicBezTo>
                    <a:cubicBezTo>
                      <a:pt x="591" y="296"/>
                      <a:pt x="599" y="292"/>
                      <a:pt x="609" y="276"/>
                    </a:cubicBezTo>
                    <a:cubicBezTo>
                      <a:pt x="606" y="276"/>
                      <a:pt x="605" y="277"/>
                      <a:pt x="601" y="277"/>
                    </a:cubicBezTo>
                    <a:cubicBezTo>
                      <a:pt x="590" y="277"/>
                      <a:pt x="584" y="266"/>
                      <a:pt x="584" y="255"/>
                    </a:cubicBezTo>
                    <a:cubicBezTo>
                      <a:pt x="578" y="254"/>
                      <a:pt x="577" y="239"/>
                      <a:pt x="573" y="239"/>
                    </a:cubicBezTo>
                    <a:cubicBezTo>
                      <a:pt x="569" y="239"/>
                      <a:pt x="566" y="242"/>
                      <a:pt x="562" y="242"/>
                    </a:cubicBezTo>
                    <a:cubicBezTo>
                      <a:pt x="560" y="242"/>
                      <a:pt x="560" y="238"/>
                      <a:pt x="560" y="237"/>
                    </a:cubicBezTo>
                    <a:cubicBezTo>
                      <a:pt x="560" y="237"/>
                      <a:pt x="560" y="237"/>
                      <a:pt x="560" y="237"/>
                    </a:cubicBezTo>
                    <a:cubicBezTo>
                      <a:pt x="560" y="237"/>
                      <a:pt x="560" y="237"/>
                      <a:pt x="560" y="237"/>
                    </a:cubicBezTo>
                    <a:cubicBezTo>
                      <a:pt x="560" y="217"/>
                      <a:pt x="573" y="217"/>
                      <a:pt x="573" y="195"/>
                    </a:cubicBezTo>
                    <a:cubicBezTo>
                      <a:pt x="573" y="184"/>
                      <a:pt x="566" y="181"/>
                      <a:pt x="561" y="173"/>
                    </a:cubicBezTo>
                    <a:cubicBezTo>
                      <a:pt x="548" y="166"/>
                      <a:pt x="537" y="168"/>
                      <a:pt x="533" y="151"/>
                    </a:cubicBezTo>
                    <a:cubicBezTo>
                      <a:pt x="530" y="151"/>
                      <a:pt x="530" y="151"/>
                      <a:pt x="530" y="151"/>
                    </a:cubicBezTo>
                    <a:cubicBezTo>
                      <a:pt x="525" y="155"/>
                      <a:pt x="525" y="155"/>
                      <a:pt x="525" y="155"/>
                    </a:cubicBezTo>
                    <a:cubicBezTo>
                      <a:pt x="525" y="155"/>
                      <a:pt x="525" y="155"/>
                      <a:pt x="525" y="155"/>
                    </a:cubicBezTo>
                    <a:cubicBezTo>
                      <a:pt x="525" y="155"/>
                      <a:pt x="525" y="155"/>
                      <a:pt x="525" y="155"/>
                    </a:cubicBezTo>
                    <a:cubicBezTo>
                      <a:pt x="525" y="155"/>
                      <a:pt x="525" y="155"/>
                      <a:pt x="525" y="155"/>
                    </a:cubicBezTo>
                    <a:cubicBezTo>
                      <a:pt x="524" y="156"/>
                      <a:pt x="523" y="156"/>
                      <a:pt x="522" y="156"/>
                    </a:cubicBezTo>
                    <a:cubicBezTo>
                      <a:pt x="522" y="156"/>
                      <a:pt x="522" y="156"/>
                      <a:pt x="522" y="156"/>
                    </a:cubicBezTo>
                    <a:cubicBezTo>
                      <a:pt x="522" y="156"/>
                      <a:pt x="522" y="156"/>
                      <a:pt x="522" y="156"/>
                    </a:cubicBezTo>
                    <a:cubicBezTo>
                      <a:pt x="522" y="156"/>
                      <a:pt x="522" y="156"/>
                      <a:pt x="522" y="156"/>
                    </a:cubicBezTo>
                    <a:cubicBezTo>
                      <a:pt x="520" y="156"/>
                      <a:pt x="518" y="155"/>
                      <a:pt x="516" y="155"/>
                    </a:cubicBezTo>
                    <a:cubicBezTo>
                      <a:pt x="515" y="155"/>
                      <a:pt x="513" y="154"/>
                      <a:pt x="512" y="154"/>
                    </a:cubicBezTo>
                    <a:cubicBezTo>
                      <a:pt x="511" y="154"/>
                      <a:pt x="510" y="154"/>
                      <a:pt x="510" y="155"/>
                    </a:cubicBezTo>
                    <a:cubicBezTo>
                      <a:pt x="510" y="155"/>
                      <a:pt x="510" y="155"/>
                      <a:pt x="510" y="155"/>
                    </a:cubicBezTo>
                    <a:cubicBezTo>
                      <a:pt x="510" y="155"/>
                      <a:pt x="510" y="155"/>
                      <a:pt x="510" y="155"/>
                    </a:cubicBezTo>
                    <a:cubicBezTo>
                      <a:pt x="510" y="155"/>
                      <a:pt x="510" y="155"/>
                      <a:pt x="510" y="155"/>
                    </a:cubicBezTo>
                    <a:cubicBezTo>
                      <a:pt x="510" y="155"/>
                      <a:pt x="510" y="155"/>
                      <a:pt x="510" y="155"/>
                    </a:cubicBezTo>
                    <a:cubicBezTo>
                      <a:pt x="509" y="155"/>
                      <a:pt x="508" y="155"/>
                      <a:pt x="508" y="156"/>
                    </a:cubicBezTo>
                    <a:cubicBezTo>
                      <a:pt x="508" y="156"/>
                      <a:pt x="508" y="156"/>
                      <a:pt x="507" y="156"/>
                    </a:cubicBezTo>
                    <a:cubicBezTo>
                      <a:pt x="507" y="156"/>
                      <a:pt x="507" y="156"/>
                      <a:pt x="507" y="156"/>
                    </a:cubicBezTo>
                    <a:cubicBezTo>
                      <a:pt x="507" y="156"/>
                      <a:pt x="507" y="156"/>
                      <a:pt x="507" y="156"/>
                    </a:cubicBezTo>
                    <a:cubicBezTo>
                      <a:pt x="505" y="158"/>
                      <a:pt x="504" y="160"/>
                      <a:pt x="501" y="162"/>
                    </a:cubicBezTo>
                    <a:cubicBezTo>
                      <a:pt x="497" y="164"/>
                      <a:pt x="480" y="179"/>
                      <a:pt x="473" y="179"/>
                    </a:cubicBezTo>
                    <a:cubicBezTo>
                      <a:pt x="464" y="179"/>
                      <a:pt x="458" y="173"/>
                      <a:pt x="447" y="173"/>
                    </a:cubicBezTo>
                    <a:cubicBezTo>
                      <a:pt x="433" y="173"/>
                      <a:pt x="431" y="182"/>
                      <a:pt x="424" y="186"/>
                    </a:cubicBezTo>
                    <a:cubicBezTo>
                      <a:pt x="423" y="182"/>
                      <a:pt x="421" y="174"/>
                      <a:pt x="419" y="174"/>
                    </a:cubicBezTo>
                    <a:cubicBezTo>
                      <a:pt x="416" y="174"/>
                      <a:pt x="414" y="177"/>
                      <a:pt x="409" y="177"/>
                    </a:cubicBezTo>
                    <a:cubicBezTo>
                      <a:pt x="401" y="177"/>
                      <a:pt x="394" y="177"/>
                      <a:pt x="387" y="177"/>
                    </a:cubicBezTo>
                    <a:cubicBezTo>
                      <a:pt x="375" y="177"/>
                      <a:pt x="370" y="169"/>
                      <a:pt x="362" y="164"/>
                    </a:cubicBezTo>
                    <a:cubicBezTo>
                      <a:pt x="362" y="164"/>
                      <a:pt x="362" y="164"/>
                      <a:pt x="362" y="164"/>
                    </a:cubicBezTo>
                    <a:cubicBezTo>
                      <a:pt x="362" y="164"/>
                      <a:pt x="362" y="164"/>
                      <a:pt x="362" y="164"/>
                    </a:cubicBezTo>
                    <a:cubicBezTo>
                      <a:pt x="362" y="164"/>
                      <a:pt x="362" y="164"/>
                      <a:pt x="362" y="164"/>
                    </a:cubicBezTo>
                    <a:cubicBezTo>
                      <a:pt x="362" y="164"/>
                      <a:pt x="362" y="164"/>
                      <a:pt x="362" y="164"/>
                    </a:cubicBezTo>
                    <a:cubicBezTo>
                      <a:pt x="362" y="164"/>
                      <a:pt x="361" y="163"/>
                      <a:pt x="361" y="163"/>
                    </a:cubicBezTo>
                    <a:cubicBezTo>
                      <a:pt x="361" y="163"/>
                      <a:pt x="361" y="163"/>
                      <a:pt x="361" y="163"/>
                    </a:cubicBezTo>
                    <a:cubicBezTo>
                      <a:pt x="361" y="163"/>
                      <a:pt x="361" y="163"/>
                      <a:pt x="361" y="163"/>
                    </a:cubicBezTo>
                    <a:cubicBezTo>
                      <a:pt x="360" y="163"/>
                      <a:pt x="359" y="164"/>
                      <a:pt x="359" y="164"/>
                    </a:cubicBezTo>
                    <a:cubicBezTo>
                      <a:pt x="359" y="164"/>
                      <a:pt x="359" y="164"/>
                      <a:pt x="359" y="164"/>
                    </a:cubicBezTo>
                    <a:cubicBezTo>
                      <a:pt x="359" y="164"/>
                      <a:pt x="359" y="164"/>
                      <a:pt x="359" y="164"/>
                    </a:cubicBezTo>
                    <a:cubicBezTo>
                      <a:pt x="359" y="164"/>
                      <a:pt x="359" y="164"/>
                      <a:pt x="359" y="164"/>
                    </a:cubicBezTo>
                    <a:cubicBezTo>
                      <a:pt x="358" y="164"/>
                      <a:pt x="358" y="164"/>
                      <a:pt x="358" y="164"/>
                    </a:cubicBezTo>
                    <a:cubicBezTo>
                      <a:pt x="358" y="164"/>
                      <a:pt x="358" y="164"/>
                      <a:pt x="358" y="164"/>
                    </a:cubicBezTo>
                    <a:cubicBezTo>
                      <a:pt x="358" y="164"/>
                      <a:pt x="358" y="164"/>
                      <a:pt x="358" y="164"/>
                    </a:cubicBezTo>
                    <a:cubicBezTo>
                      <a:pt x="357" y="164"/>
                      <a:pt x="357" y="164"/>
                      <a:pt x="356" y="164"/>
                    </a:cubicBezTo>
                    <a:cubicBezTo>
                      <a:pt x="356" y="164"/>
                      <a:pt x="356" y="164"/>
                      <a:pt x="356" y="164"/>
                    </a:cubicBezTo>
                    <a:cubicBezTo>
                      <a:pt x="356" y="164"/>
                      <a:pt x="356" y="164"/>
                      <a:pt x="356" y="164"/>
                    </a:cubicBezTo>
                    <a:cubicBezTo>
                      <a:pt x="356" y="164"/>
                      <a:pt x="356" y="164"/>
                      <a:pt x="356" y="164"/>
                    </a:cubicBezTo>
                    <a:cubicBezTo>
                      <a:pt x="356" y="164"/>
                      <a:pt x="356" y="164"/>
                      <a:pt x="356" y="164"/>
                    </a:cubicBezTo>
                    <a:cubicBezTo>
                      <a:pt x="355" y="164"/>
                      <a:pt x="354" y="164"/>
                      <a:pt x="354" y="163"/>
                    </a:cubicBezTo>
                    <a:cubicBezTo>
                      <a:pt x="354" y="163"/>
                      <a:pt x="354" y="163"/>
                      <a:pt x="354" y="163"/>
                    </a:cubicBezTo>
                    <a:cubicBezTo>
                      <a:pt x="354" y="163"/>
                      <a:pt x="354" y="163"/>
                      <a:pt x="354" y="163"/>
                    </a:cubicBezTo>
                    <a:cubicBezTo>
                      <a:pt x="354" y="163"/>
                      <a:pt x="354" y="163"/>
                      <a:pt x="354" y="163"/>
                    </a:cubicBezTo>
                    <a:cubicBezTo>
                      <a:pt x="354" y="163"/>
                      <a:pt x="354" y="163"/>
                      <a:pt x="354" y="163"/>
                    </a:cubicBezTo>
                    <a:cubicBezTo>
                      <a:pt x="352" y="159"/>
                      <a:pt x="352" y="155"/>
                      <a:pt x="347" y="153"/>
                    </a:cubicBezTo>
                    <a:cubicBezTo>
                      <a:pt x="340" y="149"/>
                      <a:pt x="334" y="151"/>
                      <a:pt x="328" y="145"/>
                    </a:cubicBezTo>
                    <a:cubicBezTo>
                      <a:pt x="322" y="138"/>
                      <a:pt x="316" y="142"/>
                      <a:pt x="304" y="139"/>
                    </a:cubicBezTo>
                    <a:cubicBezTo>
                      <a:pt x="295" y="137"/>
                      <a:pt x="292" y="130"/>
                      <a:pt x="283" y="127"/>
                    </a:cubicBezTo>
                    <a:cubicBezTo>
                      <a:pt x="280" y="126"/>
                      <a:pt x="275" y="127"/>
                      <a:pt x="274" y="124"/>
                    </a:cubicBezTo>
                    <a:cubicBezTo>
                      <a:pt x="272" y="117"/>
                      <a:pt x="272" y="113"/>
                      <a:pt x="271" y="107"/>
                    </a:cubicBezTo>
                    <a:cubicBezTo>
                      <a:pt x="271" y="102"/>
                      <a:pt x="271" y="102"/>
                      <a:pt x="271" y="102"/>
                    </a:cubicBezTo>
                    <a:cubicBezTo>
                      <a:pt x="271" y="102"/>
                      <a:pt x="271" y="102"/>
                      <a:pt x="271" y="102"/>
                    </a:cubicBezTo>
                    <a:cubicBezTo>
                      <a:pt x="272" y="102"/>
                      <a:pt x="272" y="102"/>
                      <a:pt x="273" y="102"/>
                    </a:cubicBezTo>
                    <a:cubicBezTo>
                      <a:pt x="274" y="102"/>
                      <a:pt x="274" y="102"/>
                      <a:pt x="275" y="102"/>
                    </a:cubicBezTo>
                    <a:cubicBezTo>
                      <a:pt x="275" y="102"/>
                      <a:pt x="275" y="102"/>
                      <a:pt x="275" y="102"/>
                    </a:cubicBezTo>
                    <a:cubicBezTo>
                      <a:pt x="275" y="102"/>
                      <a:pt x="275" y="102"/>
                      <a:pt x="275" y="102"/>
                    </a:cubicBezTo>
                    <a:cubicBezTo>
                      <a:pt x="279" y="102"/>
                      <a:pt x="283" y="101"/>
                      <a:pt x="283" y="96"/>
                    </a:cubicBezTo>
                    <a:cubicBezTo>
                      <a:pt x="283" y="90"/>
                      <a:pt x="275" y="89"/>
                      <a:pt x="275" y="83"/>
                    </a:cubicBezTo>
                    <a:cubicBezTo>
                      <a:pt x="275" y="83"/>
                      <a:pt x="275" y="83"/>
                      <a:pt x="275" y="83"/>
                    </a:cubicBezTo>
                    <a:cubicBezTo>
                      <a:pt x="275" y="83"/>
                      <a:pt x="275" y="83"/>
                      <a:pt x="275" y="83"/>
                    </a:cubicBezTo>
                    <a:cubicBezTo>
                      <a:pt x="275" y="69"/>
                      <a:pt x="295" y="71"/>
                      <a:pt x="295" y="57"/>
                    </a:cubicBezTo>
                    <a:cubicBezTo>
                      <a:pt x="295" y="52"/>
                      <a:pt x="283" y="42"/>
                      <a:pt x="278" y="42"/>
                    </a:cubicBezTo>
                    <a:cubicBezTo>
                      <a:pt x="269" y="42"/>
                      <a:pt x="265" y="50"/>
                      <a:pt x="256" y="52"/>
                    </a:cubicBezTo>
                    <a:cubicBezTo>
                      <a:pt x="246" y="49"/>
                      <a:pt x="240" y="49"/>
                      <a:pt x="232" y="41"/>
                    </a:cubicBezTo>
                    <a:cubicBezTo>
                      <a:pt x="229" y="38"/>
                      <a:pt x="232" y="31"/>
                      <a:pt x="226" y="29"/>
                    </a:cubicBezTo>
                    <a:cubicBezTo>
                      <a:pt x="218" y="27"/>
                      <a:pt x="213" y="29"/>
                      <a:pt x="213" y="20"/>
                    </a:cubicBezTo>
                    <a:cubicBezTo>
                      <a:pt x="206" y="19"/>
                      <a:pt x="202" y="19"/>
                      <a:pt x="195" y="19"/>
                    </a:cubicBezTo>
                    <a:cubicBezTo>
                      <a:pt x="185" y="19"/>
                      <a:pt x="181" y="28"/>
                      <a:pt x="168" y="28"/>
                    </a:cubicBezTo>
                    <a:cubicBezTo>
                      <a:pt x="163" y="28"/>
                      <a:pt x="162" y="22"/>
                      <a:pt x="162" y="16"/>
                    </a:cubicBezTo>
                    <a:cubicBezTo>
                      <a:pt x="162" y="14"/>
                      <a:pt x="162" y="12"/>
                      <a:pt x="162" y="11"/>
                    </a:cubicBezTo>
                    <a:cubicBezTo>
                      <a:pt x="162" y="5"/>
                      <a:pt x="162" y="0"/>
                      <a:pt x="15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4">
                <a:extLst>
                  <a:ext uri="{FF2B5EF4-FFF2-40B4-BE49-F238E27FC236}">
                    <a16:creationId xmlns:a16="http://schemas.microsoft.com/office/drawing/2014/main" xmlns="" id="{779D1E24-9A36-4847-8829-A5CDC577BC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9" y="2871"/>
                <a:ext cx="376" cy="409"/>
              </a:xfrm>
              <a:custGeom>
                <a:avLst/>
                <a:gdLst>
                  <a:gd name="T0" fmla="*/ 3 w 159"/>
                  <a:gd name="T1" fmla="*/ 0 h 173"/>
                  <a:gd name="T2" fmla="*/ 0 w 159"/>
                  <a:gd name="T3" fmla="*/ 0 h 173"/>
                  <a:gd name="T4" fmla="*/ 0 w 159"/>
                  <a:gd name="T5" fmla="*/ 4 h 173"/>
                  <a:gd name="T6" fmla="*/ 14 w 159"/>
                  <a:gd name="T7" fmla="*/ 25 h 173"/>
                  <a:gd name="T8" fmla="*/ 26 w 159"/>
                  <a:gd name="T9" fmla="*/ 30 h 173"/>
                  <a:gd name="T10" fmla="*/ 34 w 159"/>
                  <a:gd name="T11" fmla="*/ 46 h 173"/>
                  <a:gd name="T12" fmla="*/ 53 w 159"/>
                  <a:gd name="T13" fmla="*/ 63 h 173"/>
                  <a:gd name="T14" fmla="*/ 61 w 159"/>
                  <a:gd name="T15" fmla="*/ 82 h 173"/>
                  <a:gd name="T16" fmla="*/ 69 w 159"/>
                  <a:gd name="T17" fmla="*/ 85 h 173"/>
                  <a:gd name="T18" fmla="*/ 71 w 159"/>
                  <a:gd name="T19" fmla="*/ 89 h 173"/>
                  <a:gd name="T20" fmla="*/ 80 w 159"/>
                  <a:gd name="T21" fmla="*/ 103 h 173"/>
                  <a:gd name="T22" fmla="*/ 100 w 159"/>
                  <a:gd name="T23" fmla="*/ 135 h 173"/>
                  <a:gd name="T24" fmla="*/ 129 w 159"/>
                  <a:gd name="T25" fmla="*/ 159 h 173"/>
                  <a:gd name="T26" fmla="*/ 142 w 159"/>
                  <a:gd name="T27" fmla="*/ 173 h 173"/>
                  <a:gd name="T28" fmla="*/ 156 w 159"/>
                  <a:gd name="T29" fmla="*/ 165 h 173"/>
                  <a:gd name="T30" fmla="*/ 159 w 159"/>
                  <a:gd name="T31" fmla="*/ 151 h 173"/>
                  <a:gd name="T32" fmla="*/ 159 w 159"/>
                  <a:gd name="T33" fmla="*/ 128 h 173"/>
                  <a:gd name="T34" fmla="*/ 148 w 159"/>
                  <a:gd name="T35" fmla="*/ 118 h 173"/>
                  <a:gd name="T36" fmla="*/ 136 w 159"/>
                  <a:gd name="T37" fmla="*/ 98 h 173"/>
                  <a:gd name="T38" fmla="*/ 126 w 159"/>
                  <a:gd name="T39" fmla="*/ 89 h 173"/>
                  <a:gd name="T40" fmla="*/ 128 w 159"/>
                  <a:gd name="T41" fmla="*/ 84 h 173"/>
                  <a:gd name="T42" fmla="*/ 124 w 159"/>
                  <a:gd name="T43" fmla="*/ 79 h 173"/>
                  <a:gd name="T44" fmla="*/ 119 w 159"/>
                  <a:gd name="T45" fmla="*/ 79 h 173"/>
                  <a:gd name="T46" fmla="*/ 120 w 159"/>
                  <a:gd name="T47" fmla="*/ 77 h 173"/>
                  <a:gd name="T48" fmla="*/ 104 w 159"/>
                  <a:gd name="T49" fmla="*/ 63 h 173"/>
                  <a:gd name="T50" fmla="*/ 73 w 159"/>
                  <a:gd name="T51" fmla="*/ 42 h 173"/>
                  <a:gd name="T52" fmla="*/ 56 w 159"/>
                  <a:gd name="T53" fmla="*/ 28 h 173"/>
                  <a:gd name="T54" fmla="*/ 50 w 159"/>
                  <a:gd name="T55" fmla="*/ 25 h 173"/>
                  <a:gd name="T56" fmla="*/ 31 w 159"/>
                  <a:gd name="T57" fmla="*/ 5 h 173"/>
                  <a:gd name="T58" fmla="*/ 13 w 159"/>
                  <a:gd name="T59" fmla="*/ 5 h 173"/>
                  <a:gd name="T60" fmla="*/ 3 w 159"/>
                  <a:gd name="T61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59" h="173">
                    <a:moveTo>
                      <a:pt x="3" y="0"/>
                    </a:moveTo>
                    <a:cubicBezTo>
                      <a:pt x="2" y="0"/>
                      <a:pt x="1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10"/>
                      <a:pt x="10" y="24"/>
                      <a:pt x="14" y="25"/>
                    </a:cubicBezTo>
                    <a:cubicBezTo>
                      <a:pt x="19" y="27"/>
                      <a:pt x="24" y="25"/>
                      <a:pt x="26" y="30"/>
                    </a:cubicBezTo>
                    <a:cubicBezTo>
                      <a:pt x="29" y="37"/>
                      <a:pt x="31" y="40"/>
                      <a:pt x="34" y="46"/>
                    </a:cubicBezTo>
                    <a:cubicBezTo>
                      <a:pt x="38" y="53"/>
                      <a:pt x="50" y="51"/>
                      <a:pt x="53" y="63"/>
                    </a:cubicBezTo>
                    <a:cubicBezTo>
                      <a:pt x="54" y="68"/>
                      <a:pt x="58" y="80"/>
                      <a:pt x="61" y="82"/>
                    </a:cubicBezTo>
                    <a:cubicBezTo>
                      <a:pt x="62" y="83"/>
                      <a:pt x="69" y="84"/>
                      <a:pt x="69" y="85"/>
                    </a:cubicBezTo>
                    <a:cubicBezTo>
                      <a:pt x="70" y="86"/>
                      <a:pt x="69" y="89"/>
                      <a:pt x="71" y="89"/>
                    </a:cubicBezTo>
                    <a:cubicBezTo>
                      <a:pt x="72" y="89"/>
                      <a:pt x="79" y="100"/>
                      <a:pt x="80" y="103"/>
                    </a:cubicBezTo>
                    <a:cubicBezTo>
                      <a:pt x="86" y="115"/>
                      <a:pt x="90" y="124"/>
                      <a:pt x="100" y="135"/>
                    </a:cubicBezTo>
                    <a:cubicBezTo>
                      <a:pt x="110" y="144"/>
                      <a:pt x="119" y="148"/>
                      <a:pt x="129" y="159"/>
                    </a:cubicBezTo>
                    <a:cubicBezTo>
                      <a:pt x="130" y="159"/>
                      <a:pt x="139" y="173"/>
                      <a:pt x="142" y="173"/>
                    </a:cubicBezTo>
                    <a:cubicBezTo>
                      <a:pt x="146" y="173"/>
                      <a:pt x="156" y="171"/>
                      <a:pt x="156" y="165"/>
                    </a:cubicBezTo>
                    <a:cubicBezTo>
                      <a:pt x="156" y="160"/>
                      <a:pt x="154" y="153"/>
                      <a:pt x="159" y="151"/>
                    </a:cubicBezTo>
                    <a:cubicBezTo>
                      <a:pt x="159" y="139"/>
                      <a:pt x="159" y="135"/>
                      <a:pt x="159" y="128"/>
                    </a:cubicBezTo>
                    <a:cubicBezTo>
                      <a:pt x="159" y="123"/>
                      <a:pt x="152" y="121"/>
                      <a:pt x="148" y="118"/>
                    </a:cubicBezTo>
                    <a:cubicBezTo>
                      <a:pt x="143" y="112"/>
                      <a:pt x="136" y="109"/>
                      <a:pt x="136" y="98"/>
                    </a:cubicBezTo>
                    <a:cubicBezTo>
                      <a:pt x="130" y="98"/>
                      <a:pt x="126" y="96"/>
                      <a:pt x="126" y="89"/>
                    </a:cubicBezTo>
                    <a:cubicBezTo>
                      <a:pt x="128" y="84"/>
                      <a:pt x="128" y="84"/>
                      <a:pt x="128" y="84"/>
                    </a:cubicBezTo>
                    <a:cubicBezTo>
                      <a:pt x="127" y="82"/>
                      <a:pt x="126" y="79"/>
                      <a:pt x="124" y="79"/>
                    </a:cubicBezTo>
                    <a:cubicBezTo>
                      <a:pt x="122" y="79"/>
                      <a:pt x="121" y="79"/>
                      <a:pt x="119" y="79"/>
                    </a:cubicBezTo>
                    <a:cubicBezTo>
                      <a:pt x="119" y="79"/>
                      <a:pt x="120" y="77"/>
                      <a:pt x="120" y="77"/>
                    </a:cubicBezTo>
                    <a:cubicBezTo>
                      <a:pt x="120" y="69"/>
                      <a:pt x="111" y="66"/>
                      <a:pt x="104" y="63"/>
                    </a:cubicBezTo>
                    <a:cubicBezTo>
                      <a:pt x="89" y="59"/>
                      <a:pt x="83" y="52"/>
                      <a:pt x="73" y="42"/>
                    </a:cubicBezTo>
                    <a:cubicBezTo>
                      <a:pt x="68" y="37"/>
                      <a:pt x="64" y="30"/>
                      <a:pt x="56" y="28"/>
                    </a:cubicBezTo>
                    <a:cubicBezTo>
                      <a:pt x="54" y="27"/>
                      <a:pt x="51" y="28"/>
                      <a:pt x="50" y="25"/>
                    </a:cubicBezTo>
                    <a:cubicBezTo>
                      <a:pt x="46" y="16"/>
                      <a:pt x="42" y="9"/>
                      <a:pt x="31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9" y="3"/>
                      <a:pt x="8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35">
                <a:extLst>
                  <a:ext uri="{FF2B5EF4-FFF2-40B4-BE49-F238E27FC236}">
                    <a16:creationId xmlns:a16="http://schemas.microsoft.com/office/drawing/2014/main" xmlns="" id="{D7DA2652-8A17-4588-8283-412D136066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4" y="2821"/>
                <a:ext cx="362" cy="397"/>
              </a:xfrm>
              <a:custGeom>
                <a:avLst/>
                <a:gdLst>
                  <a:gd name="T0" fmla="*/ 123 w 153"/>
                  <a:gd name="T1" fmla="*/ 0 h 168"/>
                  <a:gd name="T2" fmla="*/ 99 w 153"/>
                  <a:gd name="T3" fmla="*/ 28 h 168"/>
                  <a:gd name="T4" fmla="*/ 80 w 153"/>
                  <a:gd name="T5" fmla="*/ 34 h 168"/>
                  <a:gd name="T6" fmla="*/ 76 w 153"/>
                  <a:gd name="T7" fmla="*/ 39 h 168"/>
                  <a:gd name="T8" fmla="*/ 71 w 153"/>
                  <a:gd name="T9" fmla="*/ 42 h 168"/>
                  <a:gd name="T10" fmla="*/ 68 w 153"/>
                  <a:gd name="T11" fmla="*/ 49 h 168"/>
                  <a:gd name="T12" fmla="*/ 55 w 153"/>
                  <a:gd name="T13" fmla="*/ 60 h 168"/>
                  <a:gd name="T14" fmla="*/ 41 w 153"/>
                  <a:gd name="T15" fmla="*/ 64 h 168"/>
                  <a:gd name="T16" fmla="*/ 19 w 153"/>
                  <a:gd name="T17" fmla="*/ 88 h 168"/>
                  <a:gd name="T18" fmla="*/ 8 w 153"/>
                  <a:gd name="T19" fmla="*/ 87 h 168"/>
                  <a:gd name="T20" fmla="*/ 0 w 153"/>
                  <a:gd name="T21" fmla="*/ 93 h 168"/>
                  <a:gd name="T22" fmla="*/ 8 w 153"/>
                  <a:gd name="T23" fmla="*/ 116 h 168"/>
                  <a:gd name="T24" fmla="*/ 15 w 153"/>
                  <a:gd name="T25" fmla="*/ 119 h 168"/>
                  <a:gd name="T26" fmla="*/ 15 w 153"/>
                  <a:gd name="T27" fmla="*/ 121 h 168"/>
                  <a:gd name="T28" fmla="*/ 33 w 153"/>
                  <a:gd name="T29" fmla="*/ 150 h 168"/>
                  <a:gd name="T30" fmla="*/ 43 w 153"/>
                  <a:gd name="T31" fmla="*/ 148 h 168"/>
                  <a:gd name="T32" fmla="*/ 44 w 153"/>
                  <a:gd name="T33" fmla="*/ 148 h 168"/>
                  <a:gd name="T34" fmla="*/ 45 w 153"/>
                  <a:gd name="T35" fmla="*/ 156 h 168"/>
                  <a:gd name="T36" fmla="*/ 49 w 153"/>
                  <a:gd name="T37" fmla="*/ 158 h 168"/>
                  <a:gd name="T38" fmla="*/ 62 w 153"/>
                  <a:gd name="T39" fmla="*/ 153 h 168"/>
                  <a:gd name="T40" fmla="*/ 85 w 153"/>
                  <a:gd name="T41" fmla="*/ 161 h 168"/>
                  <a:gd name="T42" fmla="*/ 92 w 153"/>
                  <a:gd name="T43" fmla="*/ 168 h 168"/>
                  <a:gd name="T44" fmla="*/ 109 w 153"/>
                  <a:gd name="T45" fmla="*/ 160 h 168"/>
                  <a:gd name="T46" fmla="*/ 115 w 153"/>
                  <a:gd name="T47" fmla="*/ 142 h 168"/>
                  <a:gd name="T48" fmla="*/ 112 w 153"/>
                  <a:gd name="T49" fmla="*/ 135 h 168"/>
                  <a:gd name="T50" fmla="*/ 124 w 153"/>
                  <a:gd name="T51" fmla="*/ 122 h 168"/>
                  <a:gd name="T52" fmla="*/ 131 w 153"/>
                  <a:gd name="T53" fmla="*/ 99 h 168"/>
                  <a:gd name="T54" fmla="*/ 134 w 153"/>
                  <a:gd name="T55" fmla="*/ 93 h 168"/>
                  <a:gd name="T56" fmla="*/ 139 w 153"/>
                  <a:gd name="T57" fmla="*/ 92 h 168"/>
                  <a:gd name="T58" fmla="*/ 145 w 153"/>
                  <a:gd name="T59" fmla="*/ 93 h 168"/>
                  <a:gd name="T60" fmla="*/ 150 w 153"/>
                  <a:gd name="T61" fmla="*/ 87 h 168"/>
                  <a:gd name="T62" fmla="*/ 127 w 153"/>
                  <a:gd name="T63" fmla="*/ 53 h 168"/>
                  <a:gd name="T64" fmla="*/ 130 w 153"/>
                  <a:gd name="T65" fmla="*/ 49 h 168"/>
                  <a:gd name="T66" fmla="*/ 128 w 153"/>
                  <a:gd name="T67" fmla="*/ 44 h 168"/>
                  <a:gd name="T68" fmla="*/ 144 w 153"/>
                  <a:gd name="T69" fmla="*/ 37 h 168"/>
                  <a:gd name="T70" fmla="*/ 141 w 153"/>
                  <a:gd name="T71" fmla="*/ 34 h 168"/>
                  <a:gd name="T72" fmla="*/ 153 w 153"/>
                  <a:gd name="T73" fmla="*/ 28 h 168"/>
                  <a:gd name="T74" fmla="*/ 131 w 153"/>
                  <a:gd name="T75" fmla="*/ 13 h 168"/>
                  <a:gd name="T76" fmla="*/ 123 w 153"/>
                  <a:gd name="T7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3" h="168">
                    <a:moveTo>
                      <a:pt x="123" y="0"/>
                    </a:moveTo>
                    <a:cubicBezTo>
                      <a:pt x="115" y="0"/>
                      <a:pt x="103" y="20"/>
                      <a:pt x="99" y="28"/>
                    </a:cubicBezTo>
                    <a:cubicBezTo>
                      <a:pt x="97" y="32"/>
                      <a:pt x="84" y="30"/>
                      <a:pt x="80" y="34"/>
                    </a:cubicBezTo>
                    <a:cubicBezTo>
                      <a:pt x="79" y="35"/>
                      <a:pt x="78" y="38"/>
                      <a:pt x="76" y="39"/>
                    </a:cubicBezTo>
                    <a:cubicBezTo>
                      <a:pt x="74" y="40"/>
                      <a:pt x="74" y="41"/>
                      <a:pt x="71" y="42"/>
                    </a:cubicBezTo>
                    <a:cubicBezTo>
                      <a:pt x="71" y="42"/>
                      <a:pt x="65" y="46"/>
                      <a:pt x="68" y="49"/>
                    </a:cubicBezTo>
                    <a:cubicBezTo>
                      <a:pt x="63" y="53"/>
                      <a:pt x="63" y="58"/>
                      <a:pt x="55" y="60"/>
                    </a:cubicBezTo>
                    <a:cubicBezTo>
                      <a:pt x="50" y="61"/>
                      <a:pt x="44" y="61"/>
                      <a:pt x="41" y="64"/>
                    </a:cubicBezTo>
                    <a:cubicBezTo>
                      <a:pt x="33" y="72"/>
                      <a:pt x="35" y="88"/>
                      <a:pt x="19" y="88"/>
                    </a:cubicBezTo>
                    <a:cubicBezTo>
                      <a:pt x="16" y="88"/>
                      <a:pt x="12" y="87"/>
                      <a:pt x="8" y="87"/>
                    </a:cubicBezTo>
                    <a:cubicBezTo>
                      <a:pt x="4" y="87"/>
                      <a:pt x="0" y="89"/>
                      <a:pt x="0" y="93"/>
                    </a:cubicBezTo>
                    <a:cubicBezTo>
                      <a:pt x="0" y="96"/>
                      <a:pt x="6" y="115"/>
                      <a:pt x="8" y="116"/>
                    </a:cubicBezTo>
                    <a:cubicBezTo>
                      <a:pt x="11" y="116"/>
                      <a:pt x="14" y="116"/>
                      <a:pt x="15" y="119"/>
                    </a:cubicBezTo>
                    <a:cubicBezTo>
                      <a:pt x="15" y="119"/>
                      <a:pt x="15" y="121"/>
                      <a:pt x="15" y="121"/>
                    </a:cubicBezTo>
                    <a:cubicBezTo>
                      <a:pt x="22" y="132"/>
                      <a:pt x="13" y="150"/>
                      <a:pt x="33" y="150"/>
                    </a:cubicBezTo>
                    <a:cubicBezTo>
                      <a:pt x="37" y="150"/>
                      <a:pt x="39" y="148"/>
                      <a:pt x="43" y="148"/>
                    </a:cubicBezTo>
                    <a:cubicBezTo>
                      <a:pt x="43" y="148"/>
                      <a:pt x="43" y="148"/>
                      <a:pt x="44" y="148"/>
                    </a:cubicBezTo>
                    <a:cubicBezTo>
                      <a:pt x="44" y="150"/>
                      <a:pt x="44" y="156"/>
                      <a:pt x="45" y="156"/>
                    </a:cubicBezTo>
                    <a:cubicBezTo>
                      <a:pt x="46" y="156"/>
                      <a:pt x="47" y="158"/>
                      <a:pt x="49" y="158"/>
                    </a:cubicBezTo>
                    <a:cubicBezTo>
                      <a:pt x="55" y="158"/>
                      <a:pt x="58" y="153"/>
                      <a:pt x="62" y="153"/>
                    </a:cubicBezTo>
                    <a:cubicBezTo>
                      <a:pt x="71" y="153"/>
                      <a:pt x="77" y="159"/>
                      <a:pt x="85" y="161"/>
                    </a:cubicBezTo>
                    <a:cubicBezTo>
                      <a:pt x="85" y="164"/>
                      <a:pt x="87" y="168"/>
                      <a:pt x="92" y="168"/>
                    </a:cubicBezTo>
                    <a:cubicBezTo>
                      <a:pt x="99" y="168"/>
                      <a:pt x="100" y="162"/>
                      <a:pt x="109" y="160"/>
                    </a:cubicBezTo>
                    <a:cubicBezTo>
                      <a:pt x="109" y="154"/>
                      <a:pt x="115" y="146"/>
                      <a:pt x="115" y="142"/>
                    </a:cubicBezTo>
                    <a:cubicBezTo>
                      <a:pt x="115" y="139"/>
                      <a:pt x="112" y="138"/>
                      <a:pt x="112" y="135"/>
                    </a:cubicBezTo>
                    <a:cubicBezTo>
                      <a:pt x="112" y="131"/>
                      <a:pt x="118" y="124"/>
                      <a:pt x="124" y="122"/>
                    </a:cubicBezTo>
                    <a:cubicBezTo>
                      <a:pt x="124" y="114"/>
                      <a:pt x="128" y="110"/>
                      <a:pt x="131" y="99"/>
                    </a:cubicBezTo>
                    <a:cubicBezTo>
                      <a:pt x="134" y="93"/>
                      <a:pt x="134" y="93"/>
                      <a:pt x="134" y="93"/>
                    </a:cubicBezTo>
                    <a:cubicBezTo>
                      <a:pt x="135" y="93"/>
                      <a:pt x="137" y="92"/>
                      <a:pt x="139" y="92"/>
                    </a:cubicBezTo>
                    <a:cubicBezTo>
                      <a:pt x="141" y="92"/>
                      <a:pt x="143" y="93"/>
                      <a:pt x="145" y="93"/>
                    </a:cubicBezTo>
                    <a:cubicBezTo>
                      <a:pt x="148" y="93"/>
                      <a:pt x="149" y="92"/>
                      <a:pt x="150" y="87"/>
                    </a:cubicBezTo>
                    <a:cubicBezTo>
                      <a:pt x="141" y="87"/>
                      <a:pt x="127" y="61"/>
                      <a:pt x="127" y="53"/>
                    </a:cubicBezTo>
                    <a:cubicBezTo>
                      <a:pt x="127" y="51"/>
                      <a:pt x="129" y="50"/>
                      <a:pt x="130" y="49"/>
                    </a:cubicBezTo>
                    <a:cubicBezTo>
                      <a:pt x="130" y="48"/>
                      <a:pt x="129" y="46"/>
                      <a:pt x="128" y="44"/>
                    </a:cubicBezTo>
                    <a:cubicBezTo>
                      <a:pt x="128" y="44"/>
                      <a:pt x="142" y="39"/>
                      <a:pt x="144" y="37"/>
                    </a:cubicBezTo>
                    <a:cubicBezTo>
                      <a:pt x="142" y="37"/>
                      <a:pt x="141" y="35"/>
                      <a:pt x="141" y="34"/>
                    </a:cubicBezTo>
                    <a:cubicBezTo>
                      <a:pt x="141" y="30"/>
                      <a:pt x="153" y="33"/>
                      <a:pt x="153" y="28"/>
                    </a:cubicBezTo>
                    <a:cubicBezTo>
                      <a:pt x="153" y="17"/>
                      <a:pt x="131" y="24"/>
                      <a:pt x="131" y="13"/>
                    </a:cubicBezTo>
                    <a:cubicBezTo>
                      <a:pt x="131" y="5"/>
                      <a:pt x="132" y="0"/>
                      <a:pt x="12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6">
                <a:extLst>
                  <a:ext uri="{FF2B5EF4-FFF2-40B4-BE49-F238E27FC236}">
                    <a16:creationId xmlns:a16="http://schemas.microsoft.com/office/drawing/2014/main" xmlns="" id="{B17717DF-7EFD-4165-B62D-CE9D455F90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4" y="3010"/>
                <a:ext cx="224" cy="265"/>
              </a:xfrm>
              <a:custGeom>
                <a:avLst/>
                <a:gdLst>
                  <a:gd name="T0" fmla="*/ 95 w 95"/>
                  <a:gd name="T1" fmla="*/ 0 h 112"/>
                  <a:gd name="T2" fmla="*/ 92 w 95"/>
                  <a:gd name="T3" fmla="*/ 0 h 112"/>
                  <a:gd name="T4" fmla="*/ 75 w 95"/>
                  <a:gd name="T5" fmla="*/ 12 h 112"/>
                  <a:gd name="T6" fmla="*/ 71 w 95"/>
                  <a:gd name="T7" fmla="*/ 12 h 112"/>
                  <a:gd name="T8" fmla="*/ 34 w 95"/>
                  <a:gd name="T9" fmla="*/ 6 h 112"/>
                  <a:gd name="T10" fmla="*/ 14 w 95"/>
                  <a:gd name="T11" fmla="*/ 36 h 112"/>
                  <a:gd name="T12" fmla="*/ 9 w 95"/>
                  <a:gd name="T13" fmla="*/ 44 h 112"/>
                  <a:gd name="T14" fmla="*/ 0 w 95"/>
                  <a:gd name="T15" fmla="*/ 73 h 112"/>
                  <a:gd name="T16" fmla="*/ 10 w 95"/>
                  <a:gd name="T17" fmla="*/ 79 h 112"/>
                  <a:gd name="T18" fmla="*/ 10 w 95"/>
                  <a:gd name="T19" fmla="*/ 105 h 112"/>
                  <a:gd name="T20" fmla="*/ 19 w 95"/>
                  <a:gd name="T21" fmla="*/ 112 h 112"/>
                  <a:gd name="T22" fmla="*/ 27 w 95"/>
                  <a:gd name="T23" fmla="*/ 91 h 112"/>
                  <a:gd name="T24" fmla="*/ 22 w 95"/>
                  <a:gd name="T25" fmla="*/ 73 h 112"/>
                  <a:gd name="T26" fmla="*/ 30 w 95"/>
                  <a:gd name="T27" fmla="*/ 67 h 112"/>
                  <a:gd name="T28" fmla="*/ 33 w 95"/>
                  <a:gd name="T29" fmla="*/ 67 h 112"/>
                  <a:gd name="T30" fmla="*/ 34 w 95"/>
                  <a:gd name="T31" fmla="*/ 67 h 112"/>
                  <a:gd name="T32" fmla="*/ 32 w 95"/>
                  <a:gd name="T33" fmla="*/ 78 h 112"/>
                  <a:gd name="T34" fmla="*/ 40 w 95"/>
                  <a:gd name="T35" fmla="*/ 94 h 112"/>
                  <a:gd name="T36" fmla="*/ 40 w 95"/>
                  <a:gd name="T37" fmla="*/ 99 h 112"/>
                  <a:gd name="T38" fmla="*/ 47 w 95"/>
                  <a:gd name="T39" fmla="*/ 99 h 112"/>
                  <a:gd name="T40" fmla="*/ 59 w 95"/>
                  <a:gd name="T41" fmla="*/ 88 h 112"/>
                  <a:gd name="T42" fmla="*/ 52 w 95"/>
                  <a:gd name="T43" fmla="*/ 78 h 112"/>
                  <a:gd name="T44" fmla="*/ 54 w 95"/>
                  <a:gd name="T45" fmla="*/ 75 h 112"/>
                  <a:gd name="T46" fmla="*/ 40 w 95"/>
                  <a:gd name="T47" fmla="*/ 53 h 112"/>
                  <a:gd name="T48" fmla="*/ 68 w 95"/>
                  <a:gd name="T49" fmla="*/ 38 h 112"/>
                  <a:gd name="T50" fmla="*/ 68 w 95"/>
                  <a:gd name="T51" fmla="*/ 34 h 112"/>
                  <a:gd name="T52" fmla="*/ 68 w 95"/>
                  <a:gd name="T53" fmla="*/ 34 h 112"/>
                  <a:gd name="T54" fmla="*/ 37 w 95"/>
                  <a:gd name="T55" fmla="*/ 43 h 112"/>
                  <a:gd name="T56" fmla="*/ 38 w 95"/>
                  <a:gd name="T57" fmla="*/ 41 h 112"/>
                  <a:gd name="T58" fmla="*/ 32 w 95"/>
                  <a:gd name="T59" fmla="*/ 46 h 112"/>
                  <a:gd name="T60" fmla="*/ 21 w 95"/>
                  <a:gd name="T61" fmla="*/ 28 h 112"/>
                  <a:gd name="T62" fmla="*/ 31 w 95"/>
                  <a:gd name="T63" fmla="*/ 20 h 112"/>
                  <a:gd name="T64" fmla="*/ 38 w 95"/>
                  <a:gd name="T65" fmla="*/ 20 h 112"/>
                  <a:gd name="T66" fmla="*/ 58 w 95"/>
                  <a:gd name="T67" fmla="*/ 18 h 112"/>
                  <a:gd name="T68" fmla="*/ 77 w 95"/>
                  <a:gd name="T69" fmla="*/ 21 h 112"/>
                  <a:gd name="T70" fmla="*/ 93 w 95"/>
                  <a:gd name="T71" fmla="*/ 4 h 112"/>
                  <a:gd name="T72" fmla="*/ 95 w 95"/>
                  <a:gd name="T73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5" h="112">
                    <a:moveTo>
                      <a:pt x="95" y="0"/>
                    </a:moveTo>
                    <a:cubicBezTo>
                      <a:pt x="92" y="0"/>
                      <a:pt x="92" y="0"/>
                      <a:pt x="92" y="0"/>
                    </a:cubicBezTo>
                    <a:cubicBezTo>
                      <a:pt x="86" y="4"/>
                      <a:pt x="78" y="9"/>
                      <a:pt x="75" y="12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20" y="6"/>
                      <a:pt x="14" y="24"/>
                      <a:pt x="14" y="36"/>
                    </a:cubicBezTo>
                    <a:cubicBezTo>
                      <a:pt x="14" y="39"/>
                      <a:pt x="10" y="42"/>
                      <a:pt x="9" y="44"/>
                    </a:cubicBezTo>
                    <a:cubicBezTo>
                      <a:pt x="6" y="56"/>
                      <a:pt x="0" y="61"/>
                      <a:pt x="0" y="73"/>
                    </a:cubicBezTo>
                    <a:cubicBezTo>
                      <a:pt x="0" y="79"/>
                      <a:pt x="7" y="79"/>
                      <a:pt x="10" y="79"/>
                    </a:cubicBezTo>
                    <a:cubicBezTo>
                      <a:pt x="10" y="88"/>
                      <a:pt x="10" y="99"/>
                      <a:pt x="10" y="105"/>
                    </a:cubicBezTo>
                    <a:cubicBezTo>
                      <a:pt x="10" y="108"/>
                      <a:pt x="15" y="112"/>
                      <a:pt x="19" y="112"/>
                    </a:cubicBezTo>
                    <a:cubicBezTo>
                      <a:pt x="25" y="112"/>
                      <a:pt x="27" y="93"/>
                      <a:pt x="27" y="91"/>
                    </a:cubicBezTo>
                    <a:cubicBezTo>
                      <a:pt x="27" y="84"/>
                      <a:pt x="22" y="80"/>
                      <a:pt x="22" y="73"/>
                    </a:cubicBezTo>
                    <a:cubicBezTo>
                      <a:pt x="22" y="69"/>
                      <a:pt x="26" y="67"/>
                      <a:pt x="30" y="67"/>
                    </a:cubicBezTo>
                    <a:cubicBezTo>
                      <a:pt x="31" y="67"/>
                      <a:pt x="32" y="67"/>
                      <a:pt x="33" y="67"/>
                    </a:cubicBezTo>
                    <a:cubicBezTo>
                      <a:pt x="33" y="67"/>
                      <a:pt x="34" y="67"/>
                      <a:pt x="34" y="67"/>
                    </a:cubicBezTo>
                    <a:cubicBezTo>
                      <a:pt x="32" y="78"/>
                      <a:pt x="32" y="78"/>
                      <a:pt x="32" y="78"/>
                    </a:cubicBezTo>
                    <a:cubicBezTo>
                      <a:pt x="32" y="85"/>
                      <a:pt x="40" y="87"/>
                      <a:pt x="40" y="94"/>
                    </a:cubicBezTo>
                    <a:cubicBezTo>
                      <a:pt x="40" y="96"/>
                      <a:pt x="41" y="97"/>
                      <a:pt x="40" y="99"/>
                    </a:cubicBezTo>
                    <a:cubicBezTo>
                      <a:pt x="47" y="99"/>
                      <a:pt x="47" y="99"/>
                      <a:pt x="47" y="99"/>
                    </a:cubicBezTo>
                    <a:cubicBezTo>
                      <a:pt x="47" y="93"/>
                      <a:pt x="59" y="94"/>
                      <a:pt x="59" y="88"/>
                    </a:cubicBezTo>
                    <a:cubicBezTo>
                      <a:pt x="57" y="87"/>
                      <a:pt x="52" y="82"/>
                      <a:pt x="52" y="78"/>
                    </a:cubicBezTo>
                    <a:cubicBezTo>
                      <a:pt x="52" y="77"/>
                      <a:pt x="53" y="76"/>
                      <a:pt x="54" y="75"/>
                    </a:cubicBezTo>
                    <a:cubicBezTo>
                      <a:pt x="50" y="74"/>
                      <a:pt x="40" y="55"/>
                      <a:pt x="40" y="53"/>
                    </a:cubicBezTo>
                    <a:cubicBezTo>
                      <a:pt x="55" y="53"/>
                      <a:pt x="56" y="41"/>
                      <a:pt x="68" y="38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64" y="34"/>
                      <a:pt x="38" y="41"/>
                      <a:pt x="37" y="43"/>
                    </a:cubicBezTo>
                    <a:cubicBezTo>
                      <a:pt x="38" y="41"/>
                      <a:pt x="38" y="41"/>
                      <a:pt x="38" y="41"/>
                    </a:cubicBezTo>
                    <a:cubicBezTo>
                      <a:pt x="36" y="44"/>
                      <a:pt x="35" y="46"/>
                      <a:pt x="32" y="46"/>
                    </a:cubicBezTo>
                    <a:cubicBezTo>
                      <a:pt x="24" y="46"/>
                      <a:pt x="21" y="36"/>
                      <a:pt x="21" y="28"/>
                    </a:cubicBezTo>
                    <a:cubicBezTo>
                      <a:pt x="21" y="21"/>
                      <a:pt x="25" y="20"/>
                      <a:pt x="31" y="20"/>
                    </a:cubicBezTo>
                    <a:cubicBezTo>
                      <a:pt x="33" y="20"/>
                      <a:pt x="36" y="20"/>
                      <a:pt x="38" y="20"/>
                    </a:cubicBezTo>
                    <a:cubicBezTo>
                      <a:pt x="47" y="20"/>
                      <a:pt x="51" y="18"/>
                      <a:pt x="58" y="18"/>
                    </a:cubicBezTo>
                    <a:cubicBezTo>
                      <a:pt x="65" y="18"/>
                      <a:pt x="70" y="21"/>
                      <a:pt x="77" y="21"/>
                    </a:cubicBezTo>
                    <a:cubicBezTo>
                      <a:pt x="87" y="21"/>
                      <a:pt x="91" y="12"/>
                      <a:pt x="93" y="4"/>
                    </a:cubicBezTo>
                    <a:cubicBezTo>
                      <a:pt x="94" y="4"/>
                      <a:pt x="95" y="2"/>
                      <a:pt x="9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37">
                <a:extLst>
                  <a:ext uri="{FF2B5EF4-FFF2-40B4-BE49-F238E27FC236}">
                    <a16:creationId xmlns:a16="http://schemas.microsoft.com/office/drawing/2014/main" xmlns="" id="{14E1C453-9782-4296-88E5-21E8DFA981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1" y="3280"/>
                <a:ext cx="364" cy="106"/>
              </a:xfrm>
              <a:custGeom>
                <a:avLst/>
                <a:gdLst>
                  <a:gd name="T0" fmla="*/ 26 w 154"/>
                  <a:gd name="T1" fmla="*/ 0 h 45"/>
                  <a:gd name="T2" fmla="*/ 18 w 154"/>
                  <a:gd name="T3" fmla="*/ 3 h 45"/>
                  <a:gd name="T4" fmla="*/ 13 w 154"/>
                  <a:gd name="T5" fmla="*/ 1 h 45"/>
                  <a:gd name="T6" fmla="*/ 0 w 154"/>
                  <a:gd name="T7" fmla="*/ 12 h 45"/>
                  <a:gd name="T8" fmla="*/ 18 w 154"/>
                  <a:gd name="T9" fmla="*/ 24 h 45"/>
                  <a:gd name="T10" fmla="*/ 24 w 154"/>
                  <a:gd name="T11" fmla="*/ 26 h 45"/>
                  <a:gd name="T12" fmla="*/ 29 w 154"/>
                  <a:gd name="T13" fmla="*/ 26 h 45"/>
                  <a:gd name="T14" fmla="*/ 33 w 154"/>
                  <a:gd name="T15" fmla="*/ 25 h 45"/>
                  <a:gd name="T16" fmla="*/ 39 w 154"/>
                  <a:gd name="T17" fmla="*/ 26 h 45"/>
                  <a:gd name="T18" fmla="*/ 68 w 154"/>
                  <a:gd name="T19" fmla="*/ 30 h 45"/>
                  <a:gd name="T20" fmla="*/ 81 w 154"/>
                  <a:gd name="T21" fmla="*/ 37 h 45"/>
                  <a:gd name="T22" fmla="*/ 137 w 154"/>
                  <a:gd name="T23" fmla="*/ 45 h 45"/>
                  <a:gd name="T24" fmla="*/ 137 w 154"/>
                  <a:gd name="T25" fmla="*/ 39 h 45"/>
                  <a:gd name="T26" fmla="*/ 148 w 154"/>
                  <a:gd name="T27" fmla="*/ 43 h 45"/>
                  <a:gd name="T28" fmla="*/ 154 w 154"/>
                  <a:gd name="T29" fmla="*/ 37 h 45"/>
                  <a:gd name="T30" fmla="*/ 145 w 154"/>
                  <a:gd name="T31" fmla="*/ 32 h 45"/>
                  <a:gd name="T32" fmla="*/ 143 w 154"/>
                  <a:gd name="T33" fmla="*/ 32 h 45"/>
                  <a:gd name="T34" fmla="*/ 140 w 154"/>
                  <a:gd name="T35" fmla="*/ 33 h 45"/>
                  <a:gd name="T36" fmla="*/ 136 w 154"/>
                  <a:gd name="T37" fmla="*/ 33 h 45"/>
                  <a:gd name="T38" fmla="*/ 133 w 154"/>
                  <a:gd name="T39" fmla="*/ 31 h 45"/>
                  <a:gd name="T40" fmla="*/ 128 w 154"/>
                  <a:gd name="T41" fmla="*/ 27 h 45"/>
                  <a:gd name="T42" fmla="*/ 106 w 154"/>
                  <a:gd name="T43" fmla="*/ 20 h 45"/>
                  <a:gd name="T44" fmla="*/ 107 w 154"/>
                  <a:gd name="T45" fmla="*/ 20 h 45"/>
                  <a:gd name="T46" fmla="*/ 126 w 154"/>
                  <a:gd name="T47" fmla="*/ 16 h 45"/>
                  <a:gd name="T48" fmla="*/ 122 w 154"/>
                  <a:gd name="T49" fmla="*/ 16 h 45"/>
                  <a:gd name="T50" fmla="*/ 106 w 154"/>
                  <a:gd name="T51" fmla="*/ 18 h 45"/>
                  <a:gd name="T52" fmla="*/ 82 w 154"/>
                  <a:gd name="T53" fmla="*/ 9 h 45"/>
                  <a:gd name="T54" fmla="*/ 66 w 154"/>
                  <a:gd name="T55" fmla="*/ 17 h 45"/>
                  <a:gd name="T56" fmla="*/ 26 w 154"/>
                  <a:gd name="T5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4" h="45">
                    <a:moveTo>
                      <a:pt x="26" y="0"/>
                    </a:moveTo>
                    <a:cubicBezTo>
                      <a:pt x="23" y="0"/>
                      <a:pt x="21" y="3"/>
                      <a:pt x="18" y="3"/>
                    </a:cubicBezTo>
                    <a:cubicBezTo>
                      <a:pt x="16" y="3"/>
                      <a:pt x="15" y="1"/>
                      <a:pt x="13" y="1"/>
                    </a:cubicBezTo>
                    <a:cubicBezTo>
                      <a:pt x="10" y="1"/>
                      <a:pt x="1" y="10"/>
                      <a:pt x="0" y="12"/>
                    </a:cubicBezTo>
                    <a:cubicBezTo>
                      <a:pt x="8" y="12"/>
                      <a:pt x="12" y="18"/>
                      <a:pt x="18" y="24"/>
                    </a:cubicBezTo>
                    <a:cubicBezTo>
                      <a:pt x="20" y="25"/>
                      <a:pt x="22" y="26"/>
                      <a:pt x="24" y="26"/>
                    </a:cubicBezTo>
                    <a:cubicBezTo>
                      <a:pt x="26" y="26"/>
                      <a:pt x="27" y="26"/>
                      <a:pt x="29" y="26"/>
                    </a:cubicBezTo>
                    <a:cubicBezTo>
                      <a:pt x="30" y="26"/>
                      <a:pt x="32" y="25"/>
                      <a:pt x="33" y="25"/>
                    </a:cubicBezTo>
                    <a:cubicBezTo>
                      <a:pt x="35" y="25"/>
                      <a:pt x="37" y="26"/>
                      <a:pt x="39" y="26"/>
                    </a:cubicBezTo>
                    <a:cubicBezTo>
                      <a:pt x="49" y="29"/>
                      <a:pt x="58" y="30"/>
                      <a:pt x="68" y="30"/>
                    </a:cubicBezTo>
                    <a:cubicBezTo>
                      <a:pt x="73" y="30"/>
                      <a:pt x="75" y="37"/>
                      <a:pt x="81" y="37"/>
                    </a:cubicBezTo>
                    <a:cubicBezTo>
                      <a:pt x="102" y="37"/>
                      <a:pt x="120" y="38"/>
                      <a:pt x="137" y="45"/>
                    </a:cubicBezTo>
                    <a:cubicBezTo>
                      <a:pt x="136" y="43"/>
                      <a:pt x="135" y="39"/>
                      <a:pt x="137" y="39"/>
                    </a:cubicBezTo>
                    <a:cubicBezTo>
                      <a:pt x="143" y="39"/>
                      <a:pt x="143" y="43"/>
                      <a:pt x="148" y="43"/>
                    </a:cubicBezTo>
                    <a:cubicBezTo>
                      <a:pt x="149" y="43"/>
                      <a:pt x="153" y="39"/>
                      <a:pt x="154" y="37"/>
                    </a:cubicBezTo>
                    <a:cubicBezTo>
                      <a:pt x="150" y="36"/>
                      <a:pt x="150" y="34"/>
                      <a:pt x="145" y="32"/>
                    </a:cubicBezTo>
                    <a:cubicBezTo>
                      <a:pt x="145" y="32"/>
                      <a:pt x="144" y="32"/>
                      <a:pt x="143" y="32"/>
                    </a:cubicBezTo>
                    <a:cubicBezTo>
                      <a:pt x="142" y="32"/>
                      <a:pt x="141" y="32"/>
                      <a:pt x="140" y="33"/>
                    </a:cubicBezTo>
                    <a:cubicBezTo>
                      <a:pt x="139" y="33"/>
                      <a:pt x="137" y="33"/>
                      <a:pt x="136" y="33"/>
                    </a:cubicBezTo>
                    <a:cubicBezTo>
                      <a:pt x="135" y="33"/>
                      <a:pt x="134" y="33"/>
                      <a:pt x="133" y="31"/>
                    </a:cubicBezTo>
                    <a:cubicBezTo>
                      <a:pt x="132" y="30"/>
                      <a:pt x="132" y="27"/>
                      <a:pt x="128" y="27"/>
                    </a:cubicBezTo>
                    <a:cubicBezTo>
                      <a:pt x="119" y="27"/>
                      <a:pt x="112" y="26"/>
                      <a:pt x="106" y="20"/>
                    </a:cubicBezTo>
                    <a:cubicBezTo>
                      <a:pt x="106" y="20"/>
                      <a:pt x="107" y="20"/>
                      <a:pt x="107" y="20"/>
                    </a:cubicBezTo>
                    <a:cubicBezTo>
                      <a:pt x="112" y="20"/>
                      <a:pt x="125" y="18"/>
                      <a:pt x="126" y="16"/>
                    </a:cubicBezTo>
                    <a:cubicBezTo>
                      <a:pt x="122" y="16"/>
                      <a:pt x="122" y="16"/>
                      <a:pt x="122" y="16"/>
                    </a:cubicBezTo>
                    <a:cubicBezTo>
                      <a:pt x="106" y="18"/>
                      <a:pt x="106" y="18"/>
                      <a:pt x="106" y="18"/>
                    </a:cubicBezTo>
                    <a:cubicBezTo>
                      <a:pt x="96" y="18"/>
                      <a:pt x="93" y="9"/>
                      <a:pt x="82" y="9"/>
                    </a:cubicBezTo>
                    <a:cubicBezTo>
                      <a:pt x="76" y="9"/>
                      <a:pt x="74" y="17"/>
                      <a:pt x="66" y="17"/>
                    </a:cubicBezTo>
                    <a:cubicBezTo>
                      <a:pt x="49" y="17"/>
                      <a:pt x="42" y="0"/>
                      <a:pt x="2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38">
                <a:extLst>
                  <a:ext uri="{FF2B5EF4-FFF2-40B4-BE49-F238E27FC236}">
                    <a16:creationId xmlns:a16="http://schemas.microsoft.com/office/drawing/2014/main" xmlns="" id="{A25CCB03-25CC-4DD7-AA96-0CECB2D6F5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4" y="3365"/>
                <a:ext cx="109" cy="24"/>
              </a:xfrm>
              <a:custGeom>
                <a:avLst/>
                <a:gdLst>
                  <a:gd name="T0" fmla="*/ 46 w 46"/>
                  <a:gd name="T1" fmla="*/ 0 h 10"/>
                  <a:gd name="T2" fmla="*/ 31 w 46"/>
                  <a:gd name="T3" fmla="*/ 5 h 10"/>
                  <a:gd name="T4" fmla="*/ 10 w 46"/>
                  <a:gd name="T5" fmla="*/ 1 h 10"/>
                  <a:gd name="T6" fmla="*/ 7 w 46"/>
                  <a:gd name="T7" fmla="*/ 1 h 10"/>
                  <a:gd name="T8" fmla="*/ 0 w 46"/>
                  <a:gd name="T9" fmla="*/ 5 h 10"/>
                  <a:gd name="T10" fmla="*/ 10 w 46"/>
                  <a:gd name="T11" fmla="*/ 10 h 10"/>
                  <a:gd name="T12" fmla="*/ 12 w 46"/>
                  <a:gd name="T13" fmla="*/ 10 h 10"/>
                  <a:gd name="T14" fmla="*/ 31 w 46"/>
                  <a:gd name="T15" fmla="*/ 10 h 10"/>
                  <a:gd name="T16" fmla="*/ 46 w 46"/>
                  <a:gd name="T1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" h="10">
                    <a:moveTo>
                      <a:pt x="46" y="0"/>
                    </a:moveTo>
                    <a:cubicBezTo>
                      <a:pt x="41" y="2"/>
                      <a:pt x="39" y="5"/>
                      <a:pt x="31" y="5"/>
                    </a:cubicBezTo>
                    <a:cubicBezTo>
                      <a:pt x="23" y="5"/>
                      <a:pt x="19" y="1"/>
                      <a:pt x="10" y="1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4" y="1"/>
                      <a:pt x="0" y="2"/>
                      <a:pt x="0" y="5"/>
                    </a:cubicBezTo>
                    <a:cubicBezTo>
                      <a:pt x="0" y="10"/>
                      <a:pt x="6" y="10"/>
                      <a:pt x="10" y="10"/>
                    </a:cubicBezTo>
                    <a:cubicBezTo>
                      <a:pt x="11" y="10"/>
                      <a:pt x="11" y="10"/>
                      <a:pt x="12" y="10"/>
                    </a:cubicBezTo>
                    <a:cubicBezTo>
                      <a:pt x="16" y="10"/>
                      <a:pt x="23" y="10"/>
                      <a:pt x="31" y="10"/>
                    </a:cubicBezTo>
                    <a:cubicBezTo>
                      <a:pt x="38" y="8"/>
                      <a:pt x="42" y="7"/>
                      <a:pt x="4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39">
                <a:extLst>
                  <a:ext uri="{FF2B5EF4-FFF2-40B4-BE49-F238E27FC236}">
                    <a16:creationId xmlns:a16="http://schemas.microsoft.com/office/drawing/2014/main" xmlns="" id="{BD7DB6FA-E1E3-46C8-8137-2241C5E776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85" y="3370"/>
                <a:ext cx="76" cy="26"/>
              </a:xfrm>
              <a:custGeom>
                <a:avLst/>
                <a:gdLst>
                  <a:gd name="T0" fmla="*/ 32 w 32"/>
                  <a:gd name="T1" fmla="*/ 0 h 11"/>
                  <a:gd name="T2" fmla="*/ 20 w 32"/>
                  <a:gd name="T3" fmla="*/ 0 h 11"/>
                  <a:gd name="T4" fmla="*/ 19 w 32"/>
                  <a:gd name="T5" fmla="*/ 4 h 11"/>
                  <a:gd name="T6" fmla="*/ 9 w 32"/>
                  <a:gd name="T7" fmla="*/ 2 h 11"/>
                  <a:gd name="T8" fmla="*/ 7 w 32"/>
                  <a:gd name="T9" fmla="*/ 2 h 11"/>
                  <a:gd name="T10" fmla="*/ 0 w 32"/>
                  <a:gd name="T11" fmla="*/ 7 h 11"/>
                  <a:gd name="T12" fmla="*/ 11 w 32"/>
                  <a:gd name="T13" fmla="*/ 11 h 11"/>
                  <a:gd name="T14" fmla="*/ 23 w 32"/>
                  <a:gd name="T15" fmla="*/ 6 h 11"/>
                  <a:gd name="T16" fmla="*/ 28 w 32"/>
                  <a:gd name="T17" fmla="*/ 8 h 11"/>
                  <a:gd name="T18" fmla="*/ 32 w 32"/>
                  <a:gd name="T19" fmla="*/ 8 h 11"/>
                  <a:gd name="T20" fmla="*/ 32 w 32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" h="11">
                    <a:moveTo>
                      <a:pt x="32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19" y="2"/>
                      <a:pt x="19" y="4"/>
                    </a:cubicBezTo>
                    <a:cubicBezTo>
                      <a:pt x="17" y="3"/>
                      <a:pt x="14" y="2"/>
                      <a:pt x="9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3" y="2"/>
                      <a:pt x="0" y="2"/>
                      <a:pt x="0" y="7"/>
                    </a:cubicBezTo>
                    <a:cubicBezTo>
                      <a:pt x="0" y="9"/>
                      <a:pt x="7" y="11"/>
                      <a:pt x="11" y="11"/>
                    </a:cubicBezTo>
                    <a:cubicBezTo>
                      <a:pt x="16" y="11"/>
                      <a:pt x="18" y="8"/>
                      <a:pt x="23" y="6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7"/>
                      <a:pt x="32" y="4"/>
                      <a:pt x="3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40">
                <a:extLst>
                  <a:ext uri="{FF2B5EF4-FFF2-40B4-BE49-F238E27FC236}">
                    <a16:creationId xmlns:a16="http://schemas.microsoft.com/office/drawing/2014/main" xmlns="" id="{DCFDA6AA-7434-4A9F-AFFE-8CA7FD1976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8" y="3403"/>
                <a:ext cx="54" cy="38"/>
              </a:xfrm>
              <a:custGeom>
                <a:avLst/>
                <a:gdLst>
                  <a:gd name="T0" fmla="*/ 5 w 23"/>
                  <a:gd name="T1" fmla="*/ 0 h 16"/>
                  <a:gd name="T2" fmla="*/ 0 w 23"/>
                  <a:gd name="T3" fmla="*/ 4 h 16"/>
                  <a:gd name="T4" fmla="*/ 13 w 23"/>
                  <a:gd name="T5" fmla="*/ 10 h 16"/>
                  <a:gd name="T6" fmla="*/ 16 w 23"/>
                  <a:gd name="T7" fmla="*/ 16 h 16"/>
                  <a:gd name="T8" fmla="*/ 19 w 23"/>
                  <a:gd name="T9" fmla="*/ 16 h 16"/>
                  <a:gd name="T10" fmla="*/ 23 w 23"/>
                  <a:gd name="T11" fmla="*/ 13 h 16"/>
                  <a:gd name="T12" fmla="*/ 15 w 23"/>
                  <a:gd name="T13" fmla="*/ 1 h 16"/>
                  <a:gd name="T14" fmla="*/ 10 w 23"/>
                  <a:gd name="T15" fmla="*/ 1 h 16"/>
                  <a:gd name="T16" fmla="*/ 5 w 23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6">
                    <a:moveTo>
                      <a:pt x="5" y="0"/>
                    </a:moveTo>
                    <a:cubicBezTo>
                      <a:pt x="2" y="0"/>
                      <a:pt x="0" y="1"/>
                      <a:pt x="0" y="4"/>
                    </a:cubicBezTo>
                    <a:cubicBezTo>
                      <a:pt x="0" y="9"/>
                      <a:pt x="8" y="10"/>
                      <a:pt x="13" y="10"/>
                    </a:cubicBezTo>
                    <a:cubicBezTo>
                      <a:pt x="13" y="11"/>
                      <a:pt x="14" y="16"/>
                      <a:pt x="16" y="16"/>
                    </a:cubicBezTo>
                    <a:cubicBezTo>
                      <a:pt x="17" y="16"/>
                      <a:pt x="18" y="16"/>
                      <a:pt x="19" y="16"/>
                    </a:cubicBezTo>
                    <a:cubicBezTo>
                      <a:pt x="20" y="16"/>
                      <a:pt x="23" y="14"/>
                      <a:pt x="23" y="13"/>
                    </a:cubicBezTo>
                    <a:cubicBezTo>
                      <a:pt x="23" y="6"/>
                      <a:pt x="15" y="8"/>
                      <a:pt x="15" y="1"/>
                    </a:cubicBezTo>
                    <a:cubicBezTo>
                      <a:pt x="13" y="1"/>
                      <a:pt x="11" y="1"/>
                      <a:pt x="10" y="1"/>
                    </a:cubicBezTo>
                    <a:cubicBezTo>
                      <a:pt x="8" y="1"/>
                      <a:pt x="7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41">
                <a:extLst>
                  <a:ext uri="{FF2B5EF4-FFF2-40B4-BE49-F238E27FC236}">
                    <a16:creationId xmlns:a16="http://schemas.microsoft.com/office/drawing/2014/main" xmlns="" id="{D02E027E-106F-4024-9654-11C0C634E9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7" y="3367"/>
                <a:ext cx="23" cy="22"/>
              </a:xfrm>
              <a:custGeom>
                <a:avLst/>
                <a:gdLst>
                  <a:gd name="T0" fmla="*/ 5 w 10"/>
                  <a:gd name="T1" fmla="*/ 0 h 9"/>
                  <a:gd name="T2" fmla="*/ 0 w 10"/>
                  <a:gd name="T3" fmla="*/ 0 h 9"/>
                  <a:gd name="T4" fmla="*/ 0 w 10"/>
                  <a:gd name="T5" fmla="*/ 6 h 9"/>
                  <a:gd name="T6" fmla="*/ 4 w 10"/>
                  <a:gd name="T7" fmla="*/ 9 h 9"/>
                  <a:gd name="T8" fmla="*/ 10 w 10"/>
                  <a:gd name="T9" fmla="*/ 4 h 9"/>
                  <a:gd name="T10" fmla="*/ 5 w 10"/>
                  <a:gd name="T1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9">
                    <a:moveTo>
                      <a:pt x="5" y="0"/>
                    </a:moveTo>
                    <a:cubicBezTo>
                      <a:pt x="3" y="0"/>
                      <a:pt x="2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ubicBezTo>
                      <a:pt x="0" y="7"/>
                      <a:pt x="3" y="9"/>
                      <a:pt x="4" y="9"/>
                    </a:cubicBezTo>
                    <a:cubicBezTo>
                      <a:pt x="7" y="9"/>
                      <a:pt x="9" y="7"/>
                      <a:pt x="10" y="4"/>
                    </a:cubicBezTo>
                    <a:cubicBezTo>
                      <a:pt x="8" y="3"/>
                      <a:pt x="8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42">
                <a:extLst>
                  <a:ext uri="{FF2B5EF4-FFF2-40B4-BE49-F238E27FC236}">
                    <a16:creationId xmlns:a16="http://schemas.microsoft.com/office/drawing/2014/main" xmlns="" id="{80874457-7943-466B-B2BE-DBFB4B6830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4" y="3375"/>
                <a:ext cx="125" cy="68"/>
              </a:xfrm>
              <a:custGeom>
                <a:avLst/>
                <a:gdLst>
                  <a:gd name="T0" fmla="*/ 44 w 53"/>
                  <a:gd name="T1" fmla="*/ 0 h 29"/>
                  <a:gd name="T2" fmla="*/ 20 w 53"/>
                  <a:gd name="T3" fmla="*/ 6 h 29"/>
                  <a:gd name="T4" fmla="*/ 17 w 53"/>
                  <a:gd name="T5" fmla="*/ 10 h 29"/>
                  <a:gd name="T6" fmla="*/ 0 w 53"/>
                  <a:gd name="T7" fmla="*/ 25 h 29"/>
                  <a:gd name="T8" fmla="*/ 3 w 53"/>
                  <a:gd name="T9" fmla="*/ 29 h 29"/>
                  <a:gd name="T10" fmla="*/ 21 w 53"/>
                  <a:gd name="T11" fmla="*/ 20 h 29"/>
                  <a:gd name="T12" fmla="*/ 22 w 53"/>
                  <a:gd name="T13" fmla="*/ 14 h 29"/>
                  <a:gd name="T14" fmla="*/ 53 w 53"/>
                  <a:gd name="T15" fmla="*/ 1 h 29"/>
                  <a:gd name="T16" fmla="*/ 44 w 53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29">
                    <a:moveTo>
                      <a:pt x="44" y="0"/>
                    </a:moveTo>
                    <a:cubicBezTo>
                      <a:pt x="36" y="0"/>
                      <a:pt x="24" y="2"/>
                      <a:pt x="20" y="6"/>
                    </a:cubicBezTo>
                    <a:cubicBezTo>
                      <a:pt x="19" y="7"/>
                      <a:pt x="19" y="10"/>
                      <a:pt x="17" y="10"/>
                    </a:cubicBezTo>
                    <a:cubicBezTo>
                      <a:pt x="10" y="13"/>
                      <a:pt x="0" y="13"/>
                      <a:pt x="0" y="25"/>
                    </a:cubicBezTo>
                    <a:cubicBezTo>
                      <a:pt x="0" y="27"/>
                      <a:pt x="1" y="29"/>
                      <a:pt x="3" y="29"/>
                    </a:cubicBezTo>
                    <a:cubicBezTo>
                      <a:pt x="9" y="29"/>
                      <a:pt x="18" y="23"/>
                      <a:pt x="21" y="20"/>
                    </a:cubicBezTo>
                    <a:cubicBezTo>
                      <a:pt x="22" y="19"/>
                      <a:pt x="20" y="14"/>
                      <a:pt x="22" y="14"/>
                    </a:cubicBezTo>
                    <a:cubicBezTo>
                      <a:pt x="31" y="14"/>
                      <a:pt x="48" y="9"/>
                      <a:pt x="53" y="1"/>
                    </a:cubicBezTo>
                    <a:cubicBezTo>
                      <a:pt x="52" y="0"/>
                      <a:pt x="48" y="0"/>
                      <a:pt x="4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43">
                <a:extLst>
                  <a:ext uri="{FF2B5EF4-FFF2-40B4-BE49-F238E27FC236}">
                    <a16:creationId xmlns:a16="http://schemas.microsoft.com/office/drawing/2014/main" xmlns="" id="{A2ADBBFD-C679-4862-97EB-68A7BA0ECD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5" y="3268"/>
                <a:ext cx="26" cy="52"/>
              </a:xfrm>
              <a:custGeom>
                <a:avLst/>
                <a:gdLst>
                  <a:gd name="T0" fmla="*/ 9 w 11"/>
                  <a:gd name="T1" fmla="*/ 0 h 22"/>
                  <a:gd name="T2" fmla="*/ 6 w 11"/>
                  <a:gd name="T3" fmla="*/ 9 h 22"/>
                  <a:gd name="T4" fmla="*/ 0 w 11"/>
                  <a:gd name="T5" fmla="*/ 18 h 22"/>
                  <a:gd name="T6" fmla="*/ 4 w 11"/>
                  <a:gd name="T7" fmla="*/ 22 h 22"/>
                  <a:gd name="T8" fmla="*/ 7 w 11"/>
                  <a:gd name="T9" fmla="*/ 11 h 22"/>
                  <a:gd name="T10" fmla="*/ 11 w 11"/>
                  <a:gd name="T11" fmla="*/ 6 h 22"/>
                  <a:gd name="T12" fmla="*/ 9 w 11"/>
                  <a:gd name="T1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22">
                    <a:moveTo>
                      <a:pt x="9" y="0"/>
                    </a:moveTo>
                    <a:cubicBezTo>
                      <a:pt x="5" y="1"/>
                      <a:pt x="6" y="5"/>
                      <a:pt x="6" y="9"/>
                    </a:cubicBezTo>
                    <a:cubicBezTo>
                      <a:pt x="6" y="12"/>
                      <a:pt x="0" y="13"/>
                      <a:pt x="0" y="18"/>
                    </a:cubicBezTo>
                    <a:cubicBezTo>
                      <a:pt x="0" y="20"/>
                      <a:pt x="2" y="22"/>
                      <a:pt x="4" y="22"/>
                    </a:cubicBezTo>
                    <a:cubicBezTo>
                      <a:pt x="8" y="22"/>
                      <a:pt x="7" y="16"/>
                      <a:pt x="7" y="11"/>
                    </a:cubicBezTo>
                    <a:cubicBezTo>
                      <a:pt x="9" y="11"/>
                      <a:pt x="11" y="9"/>
                      <a:pt x="11" y="6"/>
                    </a:cubicBezTo>
                    <a:cubicBezTo>
                      <a:pt x="11" y="2"/>
                      <a:pt x="10" y="4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44">
                <a:extLst>
                  <a:ext uri="{FF2B5EF4-FFF2-40B4-BE49-F238E27FC236}">
                    <a16:creationId xmlns:a16="http://schemas.microsoft.com/office/drawing/2014/main" xmlns="" id="{98CD266D-120F-4871-8F6E-585724B728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14" y="3181"/>
                <a:ext cx="33" cy="30"/>
              </a:xfrm>
              <a:custGeom>
                <a:avLst/>
                <a:gdLst>
                  <a:gd name="T0" fmla="*/ 4 w 14"/>
                  <a:gd name="T1" fmla="*/ 0 h 13"/>
                  <a:gd name="T2" fmla="*/ 0 w 14"/>
                  <a:gd name="T3" fmla="*/ 3 h 13"/>
                  <a:gd name="T4" fmla="*/ 9 w 14"/>
                  <a:gd name="T5" fmla="*/ 13 h 13"/>
                  <a:gd name="T6" fmla="*/ 14 w 14"/>
                  <a:gd name="T7" fmla="*/ 6 h 13"/>
                  <a:gd name="T8" fmla="*/ 4 w 14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3">
                    <a:moveTo>
                      <a:pt x="4" y="0"/>
                    </a:moveTo>
                    <a:cubicBezTo>
                      <a:pt x="1" y="0"/>
                      <a:pt x="0" y="0"/>
                      <a:pt x="0" y="3"/>
                    </a:cubicBezTo>
                    <a:cubicBezTo>
                      <a:pt x="0" y="7"/>
                      <a:pt x="6" y="13"/>
                      <a:pt x="9" y="13"/>
                    </a:cubicBezTo>
                    <a:cubicBezTo>
                      <a:pt x="11" y="13"/>
                      <a:pt x="14" y="7"/>
                      <a:pt x="14" y="6"/>
                    </a:cubicBezTo>
                    <a:cubicBezTo>
                      <a:pt x="14" y="2"/>
                      <a:pt x="8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45">
                <a:extLst>
                  <a:ext uri="{FF2B5EF4-FFF2-40B4-BE49-F238E27FC236}">
                    <a16:creationId xmlns:a16="http://schemas.microsoft.com/office/drawing/2014/main" xmlns="" id="{F915B6C5-3E90-4EB8-A412-4DC29DECE7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8" y="3176"/>
                <a:ext cx="101" cy="28"/>
              </a:xfrm>
              <a:custGeom>
                <a:avLst/>
                <a:gdLst>
                  <a:gd name="T0" fmla="*/ 27 w 43"/>
                  <a:gd name="T1" fmla="*/ 0 h 12"/>
                  <a:gd name="T2" fmla="*/ 4 w 43"/>
                  <a:gd name="T3" fmla="*/ 0 h 12"/>
                  <a:gd name="T4" fmla="*/ 0 w 43"/>
                  <a:gd name="T5" fmla="*/ 5 h 12"/>
                  <a:gd name="T6" fmla="*/ 10 w 43"/>
                  <a:gd name="T7" fmla="*/ 7 h 12"/>
                  <a:gd name="T8" fmla="*/ 22 w 43"/>
                  <a:gd name="T9" fmla="*/ 7 h 12"/>
                  <a:gd name="T10" fmla="*/ 40 w 43"/>
                  <a:gd name="T11" fmla="*/ 12 h 12"/>
                  <a:gd name="T12" fmla="*/ 43 w 43"/>
                  <a:gd name="T13" fmla="*/ 11 h 12"/>
                  <a:gd name="T14" fmla="*/ 37 w 43"/>
                  <a:gd name="T15" fmla="*/ 2 h 12"/>
                  <a:gd name="T16" fmla="*/ 35 w 43"/>
                  <a:gd name="T17" fmla="*/ 2 h 12"/>
                  <a:gd name="T18" fmla="*/ 31 w 43"/>
                  <a:gd name="T19" fmla="*/ 2 h 12"/>
                  <a:gd name="T20" fmla="*/ 27 w 43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12">
                    <a:moveTo>
                      <a:pt x="27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0" y="2"/>
                      <a:pt x="0" y="5"/>
                    </a:cubicBezTo>
                    <a:cubicBezTo>
                      <a:pt x="0" y="5"/>
                      <a:pt x="7" y="7"/>
                      <a:pt x="10" y="7"/>
                    </a:cubicBezTo>
                    <a:cubicBezTo>
                      <a:pt x="14" y="7"/>
                      <a:pt x="16" y="7"/>
                      <a:pt x="22" y="7"/>
                    </a:cubicBezTo>
                    <a:cubicBezTo>
                      <a:pt x="29" y="7"/>
                      <a:pt x="33" y="12"/>
                      <a:pt x="40" y="12"/>
                    </a:cubicBezTo>
                    <a:cubicBezTo>
                      <a:pt x="41" y="12"/>
                      <a:pt x="43" y="12"/>
                      <a:pt x="43" y="11"/>
                    </a:cubicBezTo>
                    <a:cubicBezTo>
                      <a:pt x="43" y="7"/>
                      <a:pt x="38" y="6"/>
                      <a:pt x="37" y="2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4" y="2"/>
                      <a:pt x="32" y="2"/>
                      <a:pt x="31" y="2"/>
                    </a:cubicBezTo>
                    <a:cubicBezTo>
                      <a:pt x="29" y="2"/>
                      <a:pt x="28" y="2"/>
                      <a:pt x="2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46">
                <a:extLst>
                  <a:ext uri="{FF2B5EF4-FFF2-40B4-BE49-F238E27FC236}">
                    <a16:creationId xmlns:a16="http://schemas.microsoft.com/office/drawing/2014/main" xmlns="" id="{F2B66CED-296B-4B3C-8CE9-8D784514B9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61" y="2989"/>
                <a:ext cx="45" cy="99"/>
              </a:xfrm>
              <a:custGeom>
                <a:avLst/>
                <a:gdLst>
                  <a:gd name="T0" fmla="*/ 5 w 19"/>
                  <a:gd name="T1" fmla="*/ 0 h 42"/>
                  <a:gd name="T2" fmla="*/ 0 w 19"/>
                  <a:gd name="T3" fmla="*/ 10 h 42"/>
                  <a:gd name="T4" fmla="*/ 4 w 19"/>
                  <a:gd name="T5" fmla="*/ 25 h 42"/>
                  <a:gd name="T6" fmla="*/ 4 w 19"/>
                  <a:gd name="T7" fmla="*/ 32 h 42"/>
                  <a:gd name="T8" fmla="*/ 11 w 19"/>
                  <a:gd name="T9" fmla="*/ 42 h 42"/>
                  <a:gd name="T10" fmla="*/ 5 w 19"/>
                  <a:gd name="T11" fmla="*/ 33 h 42"/>
                  <a:gd name="T12" fmla="*/ 5 w 19"/>
                  <a:gd name="T13" fmla="*/ 29 h 42"/>
                  <a:gd name="T14" fmla="*/ 18 w 19"/>
                  <a:gd name="T15" fmla="*/ 28 h 42"/>
                  <a:gd name="T16" fmla="*/ 13 w 19"/>
                  <a:gd name="T17" fmla="*/ 20 h 42"/>
                  <a:gd name="T18" fmla="*/ 19 w 19"/>
                  <a:gd name="T19" fmla="*/ 13 h 42"/>
                  <a:gd name="T20" fmla="*/ 5 w 19"/>
                  <a:gd name="T21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42">
                    <a:moveTo>
                      <a:pt x="5" y="0"/>
                    </a:moveTo>
                    <a:cubicBezTo>
                      <a:pt x="1" y="2"/>
                      <a:pt x="0" y="6"/>
                      <a:pt x="0" y="10"/>
                    </a:cubicBezTo>
                    <a:cubicBezTo>
                      <a:pt x="0" y="17"/>
                      <a:pt x="4" y="19"/>
                      <a:pt x="4" y="25"/>
                    </a:cubicBezTo>
                    <a:cubicBezTo>
                      <a:pt x="4" y="30"/>
                      <a:pt x="4" y="29"/>
                      <a:pt x="4" y="32"/>
                    </a:cubicBezTo>
                    <a:cubicBezTo>
                      <a:pt x="4" y="35"/>
                      <a:pt x="6" y="42"/>
                      <a:pt x="11" y="42"/>
                    </a:cubicBezTo>
                    <a:cubicBezTo>
                      <a:pt x="9" y="38"/>
                      <a:pt x="8" y="36"/>
                      <a:pt x="5" y="33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10" y="29"/>
                      <a:pt x="15" y="29"/>
                      <a:pt x="18" y="28"/>
                    </a:cubicBezTo>
                    <a:cubicBezTo>
                      <a:pt x="17" y="24"/>
                      <a:pt x="13" y="23"/>
                      <a:pt x="13" y="20"/>
                    </a:cubicBezTo>
                    <a:cubicBezTo>
                      <a:pt x="13" y="17"/>
                      <a:pt x="19" y="17"/>
                      <a:pt x="19" y="13"/>
                    </a:cubicBezTo>
                    <a:cubicBezTo>
                      <a:pt x="10" y="11"/>
                      <a:pt x="6" y="7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47">
                <a:extLst>
                  <a:ext uri="{FF2B5EF4-FFF2-40B4-BE49-F238E27FC236}">
                    <a16:creationId xmlns:a16="http://schemas.microsoft.com/office/drawing/2014/main" xmlns="" id="{FEA20B88-97D9-4A8B-B2EF-2C2A37B653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15" y="3218"/>
                <a:ext cx="139" cy="81"/>
              </a:xfrm>
              <a:custGeom>
                <a:avLst/>
                <a:gdLst>
                  <a:gd name="T0" fmla="*/ 14 w 59"/>
                  <a:gd name="T1" fmla="*/ 31 h 34"/>
                  <a:gd name="T2" fmla="*/ 15 w 59"/>
                  <a:gd name="T3" fmla="*/ 32 h 34"/>
                  <a:gd name="T4" fmla="*/ 15 w 59"/>
                  <a:gd name="T5" fmla="*/ 31 h 34"/>
                  <a:gd name="T6" fmla="*/ 14 w 59"/>
                  <a:gd name="T7" fmla="*/ 31 h 34"/>
                  <a:gd name="T8" fmla="*/ 54 w 59"/>
                  <a:gd name="T9" fmla="*/ 0 h 34"/>
                  <a:gd name="T10" fmla="*/ 42 w 59"/>
                  <a:gd name="T11" fmla="*/ 15 h 34"/>
                  <a:gd name="T12" fmla="*/ 22 w 59"/>
                  <a:gd name="T13" fmla="*/ 19 h 34"/>
                  <a:gd name="T14" fmla="*/ 16 w 59"/>
                  <a:gd name="T15" fmla="*/ 21 h 34"/>
                  <a:gd name="T16" fmla="*/ 16 w 59"/>
                  <a:gd name="T17" fmla="*/ 21 h 34"/>
                  <a:gd name="T18" fmla="*/ 0 w 59"/>
                  <a:gd name="T19" fmla="*/ 21 h 34"/>
                  <a:gd name="T20" fmla="*/ 13 w 59"/>
                  <a:gd name="T21" fmla="*/ 30 h 34"/>
                  <a:gd name="T22" fmla="*/ 14 w 59"/>
                  <a:gd name="T23" fmla="*/ 31 h 34"/>
                  <a:gd name="T24" fmla="*/ 14 w 59"/>
                  <a:gd name="T25" fmla="*/ 30 h 34"/>
                  <a:gd name="T26" fmla="*/ 15 w 59"/>
                  <a:gd name="T27" fmla="*/ 31 h 34"/>
                  <a:gd name="T28" fmla="*/ 22 w 59"/>
                  <a:gd name="T29" fmla="*/ 34 h 34"/>
                  <a:gd name="T30" fmla="*/ 48 w 59"/>
                  <a:gd name="T31" fmla="*/ 26 h 34"/>
                  <a:gd name="T32" fmla="*/ 59 w 59"/>
                  <a:gd name="T33" fmla="*/ 8 h 34"/>
                  <a:gd name="T34" fmla="*/ 54 w 59"/>
                  <a:gd name="T3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9" h="34">
                    <a:moveTo>
                      <a:pt x="14" y="31"/>
                    </a:move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31"/>
                      <a:pt x="15" y="31"/>
                      <a:pt x="14" y="31"/>
                    </a:cubicBezTo>
                    <a:moveTo>
                      <a:pt x="54" y="0"/>
                    </a:moveTo>
                    <a:cubicBezTo>
                      <a:pt x="47" y="0"/>
                      <a:pt x="50" y="12"/>
                      <a:pt x="42" y="15"/>
                    </a:cubicBezTo>
                    <a:cubicBezTo>
                      <a:pt x="38" y="17"/>
                      <a:pt x="30" y="17"/>
                      <a:pt x="22" y="19"/>
                    </a:cubicBezTo>
                    <a:cubicBezTo>
                      <a:pt x="22" y="19"/>
                      <a:pt x="18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" y="27"/>
                      <a:pt x="8" y="27"/>
                      <a:pt x="13" y="30"/>
                    </a:cubicBezTo>
                    <a:cubicBezTo>
                      <a:pt x="13" y="30"/>
                      <a:pt x="14" y="30"/>
                      <a:pt x="14" y="31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4" y="30"/>
                      <a:pt x="15" y="31"/>
                      <a:pt x="15" y="31"/>
                    </a:cubicBezTo>
                    <a:cubicBezTo>
                      <a:pt x="17" y="33"/>
                      <a:pt x="21" y="34"/>
                      <a:pt x="22" y="34"/>
                    </a:cubicBezTo>
                    <a:cubicBezTo>
                      <a:pt x="33" y="34"/>
                      <a:pt x="38" y="28"/>
                      <a:pt x="48" y="26"/>
                    </a:cubicBezTo>
                    <a:cubicBezTo>
                      <a:pt x="48" y="17"/>
                      <a:pt x="59" y="19"/>
                      <a:pt x="59" y="8"/>
                    </a:cubicBezTo>
                    <a:cubicBezTo>
                      <a:pt x="59" y="5"/>
                      <a:pt x="57" y="0"/>
                      <a:pt x="5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48">
                <a:extLst>
                  <a:ext uri="{FF2B5EF4-FFF2-40B4-BE49-F238E27FC236}">
                    <a16:creationId xmlns:a16="http://schemas.microsoft.com/office/drawing/2014/main" xmlns="" id="{F91609AE-F523-4504-92E6-D5C9292C13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9" y="3079"/>
                <a:ext cx="721" cy="376"/>
              </a:xfrm>
              <a:custGeom>
                <a:avLst/>
                <a:gdLst>
                  <a:gd name="T0" fmla="*/ 7 w 305"/>
                  <a:gd name="T1" fmla="*/ 9 h 159"/>
                  <a:gd name="T2" fmla="*/ 16 w 305"/>
                  <a:gd name="T3" fmla="*/ 26 h 159"/>
                  <a:gd name="T4" fmla="*/ 27 w 305"/>
                  <a:gd name="T5" fmla="*/ 32 h 159"/>
                  <a:gd name="T6" fmla="*/ 46 w 305"/>
                  <a:gd name="T7" fmla="*/ 30 h 159"/>
                  <a:gd name="T8" fmla="*/ 28 w 305"/>
                  <a:gd name="T9" fmla="*/ 45 h 159"/>
                  <a:gd name="T10" fmla="*/ 36 w 305"/>
                  <a:gd name="T11" fmla="*/ 58 h 159"/>
                  <a:gd name="T12" fmla="*/ 44 w 305"/>
                  <a:gd name="T13" fmla="*/ 54 h 159"/>
                  <a:gd name="T14" fmla="*/ 64 w 305"/>
                  <a:gd name="T15" fmla="*/ 65 h 159"/>
                  <a:gd name="T16" fmla="*/ 114 w 305"/>
                  <a:gd name="T17" fmla="*/ 85 h 159"/>
                  <a:gd name="T18" fmla="*/ 108 w 305"/>
                  <a:gd name="T19" fmla="*/ 118 h 159"/>
                  <a:gd name="T20" fmla="*/ 128 w 305"/>
                  <a:gd name="T21" fmla="*/ 122 h 159"/>
                  <a:gd name="T22" fmla="*/ 167 w 305"/>
                  <a:gd name="T23" fmla="*/ 135 h 159"/>
                  <a:gd name="T24" fmla="*/ 189 w 305"/>
                  <a:gd name="T25" fmla="*/ 123 h 159"/>
                  <a:gd name="T26" fmla="*/ 246 w 305"/>
                  <a:gd name="T27" fmla="*/ 135 h 159"/>
                  <a:gd name="T28" fmla="*/ 272 w 305"/>
                  <a:gd name="T29" fmla="*/ 152 h 159"/>
                  <a:gd name="T30" fmla="*/ 295 w 305"/>
                  <a:gd name="T31" fmla="*/ 159 h 159"/>
                  <a:gd name="T32" fmla="*/ 305 w 305"/>
                  <a:gd name="T33" fmla="*/ 150 h 159"/>
                  <a:gd name="T34" fmla="*/ 290 w 305"/>
                  <a:gd name="T35" fmla="*/ 142 h 159"/>
                  <a:gd name="T36" fmla="*/ 287 w 305"/>
                  <a:gd name="T37" fmla="*/ 142 h 159"/>
                  <a:gd name="T38" fmla="*/ 283 w 305"/>
                  <a:gd name="T39" fmla="*/ 141 h 159"/>
                  <a:gd name="T40" fmla="*/ 267 w 305"/>
                  <a:gd name="T41" fmla="*/ 130 h 159"/>
                  <a:gd name="T42" fmla="*/ 249 w 305"/>
                  <a:gd name="T43" fmla="*/ 102 h 159"/>
                  <a:gd name="T44" fmla="*/ 251 w 305"/>
                  <a:gd name="T45" fmla="*/ 86 h 159"/>
                  <a:gd name="T46" fmla="*/ 248 w 305"/>
                  <a:gd name="T47" fmla="*/ 86 h 159"/>
                  <a:gd name="T48" fmla="*/ 214 w 305"/>
                  <a:gd name="T49" fmla="*/ 59 h 159"/>
                  <a:gd name="T50" fmla="*/ 191 w 305"/>
                  <a:gd name="T51" fmla="*/ 46 h 159"/>
                  <a:gd name="T52" fmla="*/ 155 w 305"/>
                  <a:gd name="T53" fmla="*/ 35 h 159"/>
                  <a:gd name="T54" fmla="*/ 152 w 305"/>
                  <a:gd name="T55" fmla="*/ 33 h 159"/>
                  <a:gd name="T56" fmla="*/ 144 w 305"/>
                  <a:gd name="T57" fmla="*/ 30 h 159"/>
                  <a:gd name="T58" fmla="*/ 116 w 305"/>
                  <a:gd name="T59" fmla="*/ 20 h 159"/>
                  <a:gd name="T60" fmla="*/ 93 w 305"/>
                  <a:gd name="T61" fmla="*/ 29 h 159"/>
                  <a:gd name="T62" fmla="*/ 71 w 305"/>
                  <a:gd name="T63" fmla="*/ 45 h 159"/>
                  <a:gd name="T64" fmla="*/ 52 w 305"/>
                  <a:gd name="T65" fmla="*/ 30 h 159"/>
                  <a:gd name="T66" fmla="*/ 27 w 305"/>
                  <a:gd name="T67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05" h="159">
                    <a:moveTo>
                      <a:pt x="27" y="0"/>
                    </a:moveTo>
                    <a:cubicBezTo>
                      <a:pt x="17" y="0"/>
                      <a:pt x="14" y="9"/>
                      <a:pt x="7" y="9"/>
                    </a:cubicBezTo>
                    <a:cubicBezTo>
                      <a:pt x="4" y="9"/>
                      <a:pt x="0" y="11"/>
                      <a:pt x="0" y="14"/>
                    </a:cubicBezTo>
                    <a:cubicBezTo>
                      <a:pt x="0" y="21"/>
                      <a:pt x="12" y="18"/>
                      <a:pt x="16" y="26"/>
                    </a:cubicBezTo>
                    <a:cubicBezTo>
                      <a:pt x="17" y="27"/>
                      <a:pt x="18" y="30"/>
                      <a:pt x="19" y="30"/>
                    </a:cubicBezTo>
                    <a:cubicBezTo>
                      <a:pt x="22" y="31"/>
                      <a:pt x="24" y="32"/>
                      <a:pt x="27" y="32"/>
                    </a:cubicBezTo>
                    <a:cubicBezTo>
                      <a:pt x="32" y="32"/>
                      <a:pt x="36" y="31"/>
                      <a:pt x="42" y="30"/>
                    </a:cubicBezTo>
                    <a:cubicBezTo>
                      <a:pt x="46" y="30"/>
                      <a:pt x="46" y="30"/>
                      <a:pt x="46" y="30"/>
                    </a:cubicBezTo>
                    <a:cubicBezTo>
                      <a:pt x="42" y="36"/>
                      <a:pt x="26" y="35"/>
                      <a:pt x="19" y="39"/>
                    </a:cubicBezTo>
                    <a:cubicBezTo>
                      <a:pt x="20" y="43"/>
                      <a:pt x="26" y="41"/>
                      <a:pt x="28" y="45"/>
                    </a:cubicBezTo>
                    <a:cubicBezTo>
                      <a:pt x="31" y="49"/>
                      <a:pt x="28" y="52"/>
                      <a:pt x="31" y="57"/>
                    </a:cubicBezTo>
                    <a:cubicBezTo>
                      <a:pt x="31" y="58"/>
                      <a:pt x="35" y="58"/>
                      <a:pt x="36" y="58"/>
                    </a:cubicBezTo>
                    <a:cubicBezTo>
                      <a:pt x="40" y="58"/>
                      <a:pt x="43" y="53"/>
                      <a:pt x="44" y="49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45" y="53"/>
                      <a:pt x="46" y="53"/>
                      <a:pt x="46" y="53"/>
                    </a:cubicBezTo>
                    <a:cubicBezTo>
                      <a:pt x="53" y="53"/>
                      <a:pt x="56" y="65"/>
                      <a:pt x="64" y="65"/>
                    </a:cubicBezTo>
                    <a:cubicBezTo>
                      <a:pt x="72" y="65"/>
                      <a:pt x="86" y="67"/>
                      <a:pt x="92" y="70"/>
                    </a:cubicBezTo>
                    <a:cubicBezTo>
                      <a:pt x="97" y="73"/>
                      <a:pt x="112" y="78"/>
                      <a:pt x="114" y="85"/>
                    </a:cubicBezTo>
                    <a:cubicBezTo>
                      <a:pt x="117" y="93"/>
                      <a:pt x="114" y="100"/>
                      <a:pt x="121" y="107"/>
                    </a:cubicBezTo>
                    <a:cubicBezTo>
                      <a:pt x="118" y="109"/>
                      <a:pt x="108" y="112"/>
                      <a:pt x="108" y="118"/>
                    </a:cubicBezTo>
                    <a:cubicBezTo>
                      <a:pt x="108" y="122"/>
                      <a:pt x="113" y="122"/>
                      <a:pt x="116" y="122"/>
                    </a:cubicBezTo>
                    <a:cubicBezTo>
                      <a:pt x="128" y="122"/>
                      <a:pt x="128" y="122"/>
                      <a:pt x="128" y="122"/>
                    </a:cubicBezTo>
                    <a:cubicBezTo>
                      <a:pt x="128" y="120"/>
                      <a:pt x="133" y="119"/>
                      <a:pt x="135" y="119"/>
                    </a:cubicBezTo>
                    <a:cubicBezTo>
                      <a:pt x="149" y="119"/>
                      <a:pt x="153" y="135"/>
                      <a:pt x="167" y="135"/>
                    </a:cubicBezTo>
                    <a:cubicBezTo>
                      <a:pt x="172" y="135"/>
                      <a:pt x="175" y="135"/>
                      <a:pt x="187" y="135"/>
                    </a:cubicBezTo>
                    <a:cubicBezTo>
                      <a:pt x="187" y="132"/>
                      <a:pt x="191" y="130"/>
                      <a:pt x="189" y="123"/>
                    </a:cubicBezTo>
                    <a:cubicBezTo>
                      <a:pt x="197" y="119"/>
                      <a:pt x="196" y="110"/>
                      <a:pt x="209" y="110"/>
                    </a:cubicBezTo>
                    <a:cubicBezTo>
                      <a:pt x="226" y="110"/>
                      <a:pt x="236" y="124"/>
                      <a:pt x="246" y="135"/>
                    </a:cubicBezTo>
                    <a:cubicBezTo>
                      <a:pt x="247" y="136"/>
                      <a:pt x="252" y="137"/>
                      <a:pt x="252" y="139"/>
                    </a:cubicBezTo>
                    <a:cubicBezTo>
                      <a:pt x="252" y="145"/>
                      <a:pt x="264" y="151"/>
                      <a:pt x="272" y="152"/>
                    </a:cubicBezTo>
                    <a:cubicBezTo>
                      <a:pt x="285" y="152"/>
                      <a:pt x="285" y="152"/>
                      <a:pt x="285" y="152"/>
                    </a:cubicBezTo>
                    <a:cubicBezTo>
                      <a:pt x="286" y="153"/>
                      <a:pt x="294" y="159"/>
                      <a:pt x="295" y="159"/>
                    </a:cubicBezTo>
                    <a:cubicBezTo>
                      <a:pt x="296" y="159"/>
                      <a:pt x="298" y="159"/>
                      <a:pt x="299" y="159"/>
                    </a:cubicBezTo>
                    <a:cubicBezTo>
                      <a:pt x="299" y="155"/>
                      <a:pt x="302" y="152"/>
                      <a:pt x="305" y="150"/>
                    </a:cubicBezTo>
                    <a:cubicBezTo>
                      <a:pt x="304" y="150"/>
                      <a:pt x="296" y="151"/>
                      <a:pt x="295" y="148"/>
                    </a:cubicBezTo>
                    <a:cubicBezTo>
                      <a:pt x="294" y="146"/>
                      <a:pt x="293" y="143"/>
                      <a:pt x="290" y="142"/>
                    </a:cubicBezTo>
                    <a:cubicBezTo>
                      <a:pt x="289" y="142"/>
                      <a:pt x="289" y="142"/>
                      <a:pt x="289" y="142"/>
                    </a:cubicBezTo>
                    <a:cubicBezTo>
                      <a:pt x="288" y="142"/>
                      <a:pt x="288" y="142"/>
                      <a:pt x="287" y="142"/>
                    </a:cubicBezTo>
                    <a:cubicBezTo>
                      <a:pt x="287" y="142"/>
                      <a:pt x="286" y="142"/>
                      <a:pt x="285" y="142"/>
                    </a:cubicBezTo>
                    <a:cubicBezTo>
                      <a:pt x="285" y="142"/>
                      <a:pt x="284" y="142"/>
                      <a:pt x="283" y="141"/>
                    </a:cubicBezTo>
                    <a:cubicBezTo>
                      <a:pt x="282" y="139"/>
                      <a:pt x="281" y="135"/>
                      <a:pt x="279" y="135"/>
                    </a:cubicBezTo>
                    <a:cubicBezTo>
                      <a:pt x="275" y="135"/>
                      <a:pt x="269" y="132"/>
                      <a:pt x="267" y="130"/>
                    </a:cubicBezTo>
                    <a:cubicBezTo>
                      <a:pt x="263" y="123"/>
                      <a:pt x="264" y="120"/>
                      <a:pt x="259" y="114"/>
                    </a:cubicBezTo>
                    <a:cubicBezTo>
                      <a:pt x="258" y="113"/>
                      <a:pt x="249" y="104"/>
                      <a:pt x="249" y="102"/>
                    </a:cubicBezTo>
                    <a:cubicBezTo>
                      <a:pt x="249" y="97"/>
                      <a:pt x="259" y="99"/>
                      <a:pt x="259" y="93"/>
                    </a:cubicBezTo>
                    <a:cubicBezTo>
                      <a:pt x="259" y="86"/>
                      <a:pt x="255" y="86"/>
                      <a:pt x="251" y="86"/>
                    </a:cubicBezTo>
                    <a:cubicBezTo>
                      <a:pt x="250" y="86"/>
                      <a:pt x="250" y="86"/>
                      <a:pt x="249" y="86"/>
                    </a:cubicBezTo>
                    <a:cubicBezTo>
                      <a:pt x="249" y="86"/>
                      <a:pt x="248" y="86"/>
                      <a:pt x="248" y="86"/>
                    </a:cubicBezTo>
                    <a:cubicBezTo>
                      <a:pt x="246" y="86"/>
                      <a:pt x="244" y="85"/>
                      <a:pt x="243" y="85"/>
                    </a:cubicBezTo>
                    <a:cubicBezTo>
                      <a:pt x="230" y="78"/>
                      <a:pt x="231" y="64"/>
                      <a:pt x="214" y="59"/>
                    </a:cubicBezTo>
                    <a:cubicBezTo>
                      <a:pt x="211" y="58"/>
                      <a:pt x="207" y="58"/>
                      <a:pt x="207" y="54"/>
                    </a:cubicBezTo>
                    <a:cubicBezTo>
                      <a:pt x="200" y="54"/>
                      <a:pt x="197" y="46"/>
                      <a:pt x="191" y="46"/>
                    </a:cubicBezTo>
                    <a:cubicBezTo>
                      <a:pt x="179" y="46"/>
                      <a:pt x="163" y="41"/>
                      <a:pt x="155" y="35"/>
                    </a:cubicBezTo>
                    <a:cubicBezTo>
                      <a:pt x="155" y="35"/>
                      <a:pt x="155" y="35"/>
                      <a:pt x="155" y="35"/>
                    </a:cubicBezTo>
                    <a:cubicBezTo>
                      <a:pt x="155" y="35"/>
                      <a:pt x="154" y="34"/>
                      <a:pt x="154" y="34"/>
                    </a:cubicBezTo>
                    <a:cubicBezTo>
                      <a:pt x="153" y="34"/>
                      <a:pt x="153" y="33"/>
                      <a:pt x="152" y="33"/>
                    </a:cubicBezTo>
                    <a:cubicBezTo>
                      <a:pt x="154" y="34"/>
                      <a:pt x="154" y="34"/>
                      <a:pt x="154" y="34"/>
                    </a:cubicBezTo>
                    <a:cubicBezTo>
                      <a:pt x="151" y="34"/>
                      <a:pt x="147" y="32"/>
                      <a:pt x="144" y="30"/>
                    </a:cubicBezTo>
                    <a:cubicBezTo>
                      <a:pt x="130" y="30"/>
                      <a:pt x="130" y="30"/>
                      <a:pt x="130" y="30"/>
                    </a:cubicBezTo>
                    <a:cubicBezTo>
                      <a:pt x="127" y="28"/>
                      <a:pt x="123" y="22"/>
                      <a:pt x="116" y="20"/>
                    </a:cubicBezTo>
                    <a:cubicBezTo>
                      <a:pt x="115" y="19"/>
                      <a:pt x="111" y="20"/>
                      <a:pt x="110" y="17"/>
                    </a:cubicBezTo>
                    <a:cubicBezTo>
                      <a:pt x="104" y="18"/>
                      <a:pt x="97" y="28"/>
                      <a:pt x="93" y="29"/>
                    </a:cubicBezTo>
                    <a:cubicBezTo>
                      <a:pt x="85" y="31"/>
                      <a:pt x="84" y="32"/>
                      <a:pt x="80" y="36"/>
                    </a:cubicBezTo>
                    <a:cubicBezTo>
                      <a:pt x="79" y="37"/>
                      <a:pt x="74" y="45"/>
                      <a:pt x="71" y="45"/>
                    </a:cubicBezTo>
                    <a:cubicBezTo>
                      <a:pt x="67" y="45"/>
                      <a:pt x="60" y="37"/>
                      <a:pt x="60" y="35"/>
                    </a:cubicBezTo>
                    <a:cubicBezTo>
                      <a:pt x="55" y="35"/>
                      <a:pt x="52" y="32"/>
                      <a:pt x="52" y="30"/>
                    </a:cubicBezTo>
                    <a:cubicBezTo>
                      <a:pt x="52" y="26"/>
                      <a:pt x="52" y="18"/>
                      <a:pt x="52" y="11"/>
                    </a:cubicBezTo>
                    <a:cubicBezTo>
                      <a:pt x="43" y="9"/>
                      <a:pt x="36" y="0"/>
                      <a:pt x="2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49">
                <a:extLst>
                  <a:ext uri="{FF2B5EF4-FFF2-40B4-BE49-F238E27FC236}">
                    <a16:creationId xmlns:a16="http://schemas.microsoft.com/office/drawing/2014/main" xmlns="" id="{381BFC97-5399-44CA-BA7A-B3E67F41B7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12" y="3162"/>
                <a:ext cx="73" cy="71"/>
              </a:xfrm>
              <a:custGeom>
                <a:avLst/>
                <a:gdLst>
                  <a:gd name="T0" fmla="*/ 0 w 31"/>
                  <a:gd name="T1" fmla="*/ 0 h 30"/>
                  <a:gd name="T2" fmla="*/ 10 w 31"/>
                  <a:gd name="T3" fmla="*/ 6 h 30"/>
                  <a:gd name="T4" fmla="*/ 22 w 31"/>
                  <a:gd name="T5" fmla="*/ 20 h 30"/>
                  <a:gd name="T6" fmla="*/ 28 w 31"/>
                  <a:gd name="T7" fmla="*/ 30 h 30"/>
                  <a:gd name="T8" fmla="*/ 29 w 31"/>
                  <a:gd name="T9" fmla="*/ 30 h 30"/>
                  <a:gd name="T10" fmla="*/ 31 w 31"/>
                  <a:gd name="T11" fmla="*/ 30 h 30"/>
                  <a:gd name="T12" fmla="*/ 31 w 31"/>
                  <a:gd name="T13" fmla="*/ 26 h 30"/>
                  <a:gd name="T14" fmla="*/ 21 w 31"/>
                  <a:gd name="T15" fmla="*/ 15 h 30"/>
                  <a:gd name="T16" fmla="*/ 0 w 31"/>
                  <a:gd name="T1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30">
                    <a:moveTo>
                      <a:pt x="0" y="0"/>
                    </a:moveTo>
                    <a:cubicBezTo>
                      <a:pt x="2" y="4"/>
                      <a:pt x="6" y="4"/>
                      <a:pt x="10" y="6"/>
                    </a:cubicBezTo>
                    <a:cubicBezTo>
                      <a:pt x="17" y="11"/>
                      <a:pt x="16" y="17"/>
                      <a:pt x="22" y="20"/>
                    </a:cubicBezTo>
                    <a:cubicBezTo>
                      <a:pt x="21" y="25"/>
                      <a:pt x="21" y="29"/>
                      <a:pt x="28" y="30"/>
                    </a:cubicBezTo>
                    <a:cubicBezTo>
                      <a:pt x="28" y="30"/>
                      <a:pt x="28" y="30"/>
                      <a:pt x="29" y="30"/>
                    </a:cubicBezTo>
                    <a:cubicBezTo>
                      <a:pt x="29" y="30"/>
                      <a:pt x="30" y="30"/>
                      <a:pt x="31" y="30"/>
                    </a:cubicBezTo>
                    <a:cubicBezTo>
                      <a:pt x="30" y="29"/>
                      <a:pt x="31" y="27"/>
                      <a:pt x="31" y="26"/>
                    </a:cubicBezTo>
                    <a:cubicBezTo>
                      <a:pt x="31" y="19"/>
                      <a:pt x="25" y="20"/>
                      <a:pt x="21" y="15"/>
                    </a:cubicBezTo>
                    <a:cubicBezTo>
                      <a:pt x="15" y="10"/>
                      <a:pt x="10" y="3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50">
                <a:extLst>
                  <a:ext uri="{FF2B5EF4-FFF2-40B4-BE49-F238E27FC236}">
                    <a16:creationId xmlns:a16="http://schemas.microsoft.com/office/drawing/2014/main" xmlns="" id="{FF025506-C81A-4443-A9CC-86B45E65F3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40" y="3263"/>
                <a:ext cx="35" cy="48"/>
              </a:xfrm>
              <a:custGeom>
                <a:avLst/>
                <a:gdLst>
                  <a:gd name="T0" fmla="*/ 1 w 15"/>
                  <a:gd name="T1" fmla="*/ 0 h 20"/>
                  <a:gd name="T2" fmla="*/ 9 w 15"/>
                  <a:gd name="T3" fmla="*/ 12 h 20"/>
                  <a:gd name="T4" fmla="*/ 9 w 15"/>
                  <a:gd name="T5" fmla="*/ 16 h 20"/>
                  <a:gd name="T6" fmla="*/ 12 w 15"/>
                  <a:gd name="T7" fmla="*/ 20 h 20"/>
                  <a:gd name="T8" fmla="*/ 15 w 15"/>
                  <a:gd name="T9" fmla="*/ 16 h 20"/>
                  <a:gd name="T10" fmla="*/ 1 w 15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20">
                    <a:moveTo>
                      <a:pt x="1" y="0"/>
                    </a:moveTo>
                    <a:cubicBezTo>
                      <a:pt x="0" y="6"/>
                      <a:pt x="2" y="11"/>
                      <a:pt x="9" y="12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8"/>
                      <a:pt x="10" y="20"/>
                      <a:pt x="12" y="20"/>
                    </a:cubicBezTo>
                    <a:cubicBezTo>
                      <a:pt x="13" y="20"/>
                      <a:pt x="15" y="17"/>
                      <a:pt x="15" y="16"/>
                    </a:cubicBezTo>
                    <a:cubicBezTo>
                      <a:pt x="15" y="14"/>
                      <a:pt x="4" y="3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51">
                <a:extLst>
                  <a:ext uri="{FF2B5EF4-FFF2-40B4-BE49-F238E27FC236}">
                    <a16:creationId xmlns:a16="http://schemas.microsoft.com/office/drawing/2014/main" xmlns="" id="{03AECF4D-DDE1-45E1-B0F4-C188D1EA16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83" y="3431"/>
                <a:ext cx="19" cy="26"/>
              </a:xfrm>
              <a:custGeom>
                <a:avLst/>
                <a:gdLst>
                  <a:gd name="T0" fmla="*/ 0 w 8"/>
                  <a:gd name="T1" fmla="*/ 0 h 11"/>
                  <a:gd name="T2" fmla="*/ 8 w 8"/>
                  <a:gd name="T3" fmla="*/ 11 h 11"/>
                  <a:gd name="T4" fmla="*/ 8 w 8"/>
                  <a:gd name="T5" fmla="*/ 8 h 11"/>
                  <a:gd name="T6" fmla="*/ 0 w 8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1">
                    <a:moveTo>
                      <a:pt x="0" y="0"/>
                    </a:moveTo>
                    <a:cubicBezTo>
                      <a:pt x="0" y="3"/>
                      <a:pt x="3" y="11"/>
                      <a:pt x="8" y="11"/>
                    </a:cubicBezTo>
                    <a:cubicBezTo>
                      <a:pt x="8" y="10"/>
                      <a:pt x="8" y="9"/>
                      <a:pt x="8" y="8"/>
                    </a:cubicBezTo>
                    <a:cubicBezTo>
                      <a:pt x="8" y="4"/>
                      <a:pt x="4" y="3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52">
                <a:extLst>
                  <a:ext uri="{FF2B5EF4-FFF2-40B4-BE49-F238E27FC236}">
                    <a16:creationId xmlns:a16="http://schemas.microsoft.com/office/drawing/2014/main" xmlns="" id="{4BFF7752-8401-4BED-9E21-18CCE84DD9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29" y="3412"/>
                <a:ext cx="40" cy="19"/>
              </a:xfrm>
              <a:custGeom>
                <a:avLst/>
                <a:gdLst>
                  <a:gd name="T0" fmla="*/ 0 w 17"/>
                  <a:gd name="T1" fmla="*/ 0 h 8"/>
                  <a:gd name="T2" fmla="*/ 15 w 17"/>
                  <a:gd name="T3" fmla="*/ 8 h 8"/>
                  <a:gd name="T4" fmla="*/ 17 w 17"/>
                  <a:gd name="T5" fmla="*/ 7 h 8"/>
                  <a:gd name="T6" fmla="*/ 0 w 17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8">
                    <a:moveTo>
                      <a:pt x="0" y="0"/>
                    </a:moveTo>
                    <a:cubicBezTo>
                      <a:pt x="0" y="6"/>
                      <a:pt x="8" y="8"/>
                      <a:pt x="15" y="8"/>
                    </a:cubicBezTo>
                    <a:cubicBezTo>
                      <a:pt x="15" y="8"/>
                      <a:pt x="17" y="7"/>
                      <a:pt x="17" y="7"/>
                    </a:cubicBezTo>
                    <a:cubicBezTo>
                      <a:pt x="14" y="2"/>
                      <a:pt x="8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53">
                <a:extLst>
                  <a:ext uri="{FF2B5EF4-FFF2-40B4-BE49-F238E27FC236}">
                    <a16:creationId xmlns:a16="http://schemas.microsoft.com/office/drawing/2014/main" xmlns="" id="{75655CB8-8B43-4C2B-861A-73C3DA366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33" y="3363"/>
                <a:ext cx="38" cy="40"/>
              </a:xfrm>
              <a:custGeom>
                <a:avLst/>
                <a:gdLst>
                  <a:gd name="T0" fmla="*/ 0 w 16"/>
                  <a:gd name="T1" fmla="*/ 0 h 17"/>
                  <a:gd name="T2" fmla="*/ 16 w 16"/>
                  <a:gd name="T3" fmla="*/ 17 h 17"/>
                  <a:gd name="T4" fmla="*/ 0 w 16"/>
                  <a:gd name="T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" h="17">
                    <a:moveTo>
                      <a:pt x="0" y="0"/>
                    </a:moveTo>
                    <a:cubicBezTo>
                      <a:pt x="1" y="4"/>
                      <a:pt x="10" y="17"/>
                      <a:pt x="16" y="17"/>
                    </a:cubicBezTo>
                    <a:cubicBezTo>
                      <a:pt x="13" y="9"/>
                      <a:pt x="8" y="4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54">
                <a:extLst>
                  <a:ext uri="{FF2B5EF4-FFF2-40B4-BE49-F238E27FC236}">
                    <a16:creationId xmlns:a16="http://schemas.microsoft.com/office/drawing/2014/main" xmlns="" id="{57800893-A03D-4325-8B9E-991B6A75EB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58" y="3332"/>
                <a:ext cx="49" cy="28"/>
              </a:xfrm>
              <a:custGeom>
                <a:avLst/>
                <a:gdLst>
                  <a:gd name="T0" fmla="*/ 2 w 21"/>
                  <a:gd name="T1" fmla="*/ 0 h 12"/>
                  <a:gd name="T2" fmla="*/ 1 w 21"/>
                  <a:gd name="T3" fmla="*/ 2 h 12"/>
                  <a:gd name="T4" fmla="*/ 0 w 21"/>
                  <a:gd name="T5" fmla="*/ 2 h 12"/>
                  <a:gd name="T6" fmla="*/ 17 w 21"/>
                  <a:gd name="T7" fmla="*/ 12 h 12"/>
                  <a:gd name="T8" fmla="*/ 21 w 21"/>
                  <a:gd name="T9" fmla="*/ 11 h 12"/>
                  <a:gd name="T10" fmla="*/ 2 w 21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2">
                    <a:moveTo>
                      <a:pt x="2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8"/>
                      <a:pt x="12" y="12"/>
                      <a:pt x="17" y="12"/>
                    </a:cubicBezTo>
                    <a:cubicBezTo>
                      <a:pt x="18" y="12"/>
                      <a:pt x="20" y="12"/>
                      <a:pt x="21" y="11"/>
                    </a:cubicBezTo>
                    <a:cubicBezTo>
                      <a:pt x="18" y="6"/>
                      <a:pt x="7" y="3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55">
                <a:extLst>
                  <a:ext uri="{FF2B5EF4-FFF2-40B4-BE49-F238E27FC236}">
                    <a16:creationId xmlns:a16="http://schemas.microsoft.com/office/drawing/2014/main" xmlns="" id="{175D8FE0-EE07-457A-9F37-90411F8F3F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1" y="3301"/>
                <a:ext cx="31" cy="19"/>
              </a:xfrm>
              <a:custGeom>
                <a:avLst/>
                <a:gdLst>
                  <a:gd name="T0" fmla="*/ 3 w 13"/>
                  <a:gd name="T1" fmla="*/ 2 h 8"/>
                  <a:gd name="T2" fmla="*/ 0 w 13"/>
                  <a:gd name="T3" fmla="*/ 2 h 8"/>
                  <a:gd name="T4" fmla="*/ 8 w 13"/>
                  <a:gd name="T5" fmla="*/ 8 h 8"/>
                  <a:gd name="T6" fmla="*/ 13 w 13"/>
                  <a:gd name="T7" fmla="*/ 8 h 8"/>
                  <a:gd name="T8" fmla="*/ 3 w 13"/>
                  <a:gd name="T9" fmla="*/ 2 h 8"/>
                  <a:gd name="T10" fmla="*/ 0 w 13"/>
                  <a:gd name="T11" fmla="*/ 0 h 8"/>
                  <a:gd name="T12" fmla="*/ 3 w 13"/>
                  <a:gd name="T13" fmla="*/ 2 h 8"/>
                  <a:gd name="T14" fmla="*/ 3 w 13"/>
                  <a:gd name="T15" fmla="*/ 2 h 8"/>
                  <a:gd name="T16" fmla="*/ 0 w 13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8">
                    <a:moveTo>
                      <a:pt x="3" y="2"/>
                    </a:moveTo>
                    <a:cubicBezTo>
                      <a:pt x="3" y="2"/>
                      <a:pt x="1" y="2"/>
                      <a:pt x="0" y="2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0" y="4"/>
                      <a:pt x="7" y="4"/>
                      <a:pt x="3" y="2"/>
                    </a:cubicBezTo>
                    <a:moveTo>
                      <a:pt x="0" y="0"/>
                    </a:moveTo>
                    <a:cubicBezTo>
                      <a:pt x="1" y="1"/>
                      <a:pt x="2" y="1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56">
                <a:extLst>
                  <a:ext uri="{FF2B5EF4-FFF2-40B4-BE49-F238E27FC236}">
                    <a16:creationId xmlns:a16="http://schemas.microsoft.com/office/drawing/2014/main" xmlns="" id="{86F2DAF7-DF0C-4A5E-9A94-48AA80BAD8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3" y="4607"/>
                <a:ext cx="137" cy="130"/>
              </a:xfrm>
              <a:custGeom>
                <a:avLst/>
                <a:gdLst>
                  <a:gd name="T0" fmla="*/ 52 w 58"/>
                  <a:gd name="T1" fmla="*/ 0 h 55"/>
                  <a:gd name="T2" fmla="*/ 29 w 58"/>
                  <a:gd name="T3" fmla="*/ 5 h 55"/>
                  <a:gd name="T4" fmla="*/ 7 w 58"/>
                  <a:gd name="T5" fmla="*/ 2 h 55"/>
                  <a:gd name="T6" fmla="*/ 0 w 58"/>
                  <a:gd name="T7" fmla="*/ 5 h 55"/>
                  <a:gd name="T8" fmla="*/ 33 w 58"/>
                  <a:gd name="T9" fmla="*/ 55 h 55"/>
                  <a:gd name="T10" fmla="*/ 58 w 58"/>
                  <a:gd name="T11" fmla="*/ 16 h 55"/>
                  <a:gd name="T12" fmla="*/ 52 w 58"/>
                  <a:gd name="T13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55">
                    <a:moveTo>
                      <a:pt x="52" y="0"/>
                    </a:moveTo>
                    <a:cubicBezTo>
                      <a:pt x="45" y="2"/>
                      <a:pt x="36" y="5"/>
                      <a:pt x="29" y="5"/>
                    </a:cubicBezTo>
                    <a:cubicBezTo>
                      <a:pt x="29" y="5"/>
                      <a:pt x="16" y="2"/>
                      <a:pt x="7" y="2"/>
                    </a:cubicBezTo>
                    <a:cubicBezTo>
                      <a:pt x="3" y="2"/>
                      <a:pt x="0" y="2"/>
                      <a:pt x="0" y="5"/>
                    </a:cubicBezTo>
                    <a:cubicBezTo>
                      <a:pt x="0" y="16"/>
                      <a:pt x="17" y="55"/>
                      <a:pt x="33" y="55"/>
                    </a:cubicBezTo>
                    <a:cubicBezTo>
                      <a:pt x="44" y="55"/>
                      <a:pt x="58" y="27"/>
                      <a:pt x="58" y="16"/>
                    </a:cubicBezTo>
                    <a:cubicBezTo>
                      <a:pt x="58" y="9"/>
                      <a:pt x="54" y="6"/>
                      <a:pt x="5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57">
                <a:extLst>
                  <a:ext uri="{FF2B5EF4-FFF2-40B4-BE49-F238E27FC236}">
                    <a16:creationId xmlns:a16="http://schemas.microsoft.com/office/drawing/2014/main" xmlns="" id="{DA5563EF-9B18-443C-BBFD-C9447355D7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1" y="4574"/>
                <a:ext cx="17" cy="21"/>
              </a:xfrm>
              <a:custGeom>
                <a:avLst/>
                <a:gdLst>
                  <a:gd name="T0" fmla="*/ 7 w 7"/>
                  <a:gd name="T1" fmla="*/ 0 h 9"/>
                  <a:gd name="T2" fmla="*/ 4 w 7"/>
                  <a:gd name="T3" fmla="*/ 0 h 9"/>
                  <a:gd name="T4" fmla="*/ 0 w 7"/>
                  <a:gd name="T5" fmla="*/ 0 h 9"/>
                  <a:gd name="T6" fmla="*/ 5 w 7"/>
                  <a:gd name="T7" fmla="*/ 9 h 9"/>
                  <a:gd name="T8" fmla="*/ 7 w 7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9">
                    <a:moveTo>
                      <a:pt x="7" y="0"/>
                    </a:moveTo>
                    <a:cubicBezTo>
                      <a:pt x="6" y="0"/>
                      <a:pt x="5" y="0"/>
                      <a:pt x="4" y="0"/>
                    </a:cubicBezTo>
                    <a:cubicBezTo>
                      <a:pt x="3" y="0"/>
                      <a:pt x="1" y="0"/>
                      <a:pt x="0" y="0"/>
                    </a:cubicBezTo>
                    <a:cubicBezTo>
                      <a:pt x="0" y="4"/>
                      <a:pt x="1" y="7"/>
                      <a:pt x="5" y="9"/>
                    </a:cubicBezTo>
                    <a:cubicBezTo>
                      <a:pt x="6" y="6"/>
                      <a:pt x="7" y="5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58">
                <a:extLst>
                  <a:ext uri="{FF2B5EF4-FFF2-40B4-BE49-F238E27FC236}">
                    <a16:creationId xmlns:a16="http://schemas.microsoft.com/office/drawing/2014/main" xmlns="" id="{2F206A9C-CAF4-493B-A930-3D3581F9B0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5" y="4403"/>
                <a:ext cx="45" cy="15"/>
              </a:xfrm>
              <a:custGeom>
                <a:avLst/>
                <a:gdLst>
                  <a:gd name="T0" fmla="*/ 10 w 19"/>
                  <a:gd name="T1" fmla="*/ 0 h 6"/>
                  <a:gd name="T2" fmla="*/ 0 w 19"/>
                  <a:gd name="T3" fmla="*/ 3 h 6"/>
                  <a:gd name="T4" fmla="*/ 9 w 19"/>
                  <a:gd name="T5" fmla="*/ 6 h 6"/>
                  <a:gd name="T6" fmla="*/ 19 w 19"/>
                  <a:gd name="T7" fmla="*/ 3 h 6"/>
                  <a:gd name="T8" fmla="*/ 10 w 19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6">
                    <a:moveTo>
                      <a:pt x="10" y="0"/>
                    </a:moveTo>
                    <a:cubicBezTo>
                      <a:pt x="8" y="0"/>
                      <a:pt x="5" y="1"/>
                      <a:pt x="0" y="3"/>
                    </a:cubicBezTo>
                    <a:cubicBezTo>
                      <a:pt x="3" y="5"/>
                      <a:pt x="6" y="6"/>
                      <a:pt x="9" y="6"/>
                    </a:cubicBezTo>
                    <a:cubicBezTo>
                      <a:pt x="12" y="6"/>
                      <a:pt x="16" y="5"/>
                      <a:pt x="19" y="3"/>
                    </a:cubicBezTo>
                    <a:cubicBezTo>
                      <a:pt x="15" y="1"/>
                      <a:pt x="13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59">
                <a:extLst>
                  <a:ext uri="{FF2B5EF4-FFF2-40B4-BE49-F238E27FC236}">
                    <a16:creationId xmlns:a16="http://schemas.microsoft.com/office/drawing/2014/main" xmlns="" id="{758B28DF-F2B6-4349-ABAD-A3F6FCD45B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53" y="3476"/>
                <a:ext cx="50" cy="19"/>
              </a:xfrm>
              <a:custGeom>
                <a:avLst/>
                <a:gdLst>
                  <a:gd name="T0" fmla="*/ 17 w 21"/>
                  <a:gd name="T1" fmla="*/ 0 h 8"/>
                  <a:gd name="T2" fmla="*/ 0 w 21"/>
                  <a:gd name="T3" fmla="*/ 3 h 8"/>
                  <a:gd name="T4" fmla="*/ 16 w 21"/>
                  <a:gd name="T5" fmla="*/ 8 h 8"/>
                  <a:gd name="T6" fmla="*/ 21 w 21"/>
                  <a:gd name="T7" fmla="*/ 8 h 8"/>
                  <a:gd name="T8" fmla="*/ 21 w 21"/>
                  <a:gd name="T9" fmla="*/ 0 h 8"/>
                  <a:gd name="T10" fmla="*/ 17 w 21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8">
                    <a:moveTo>
                      <a:pt x="17" y="0"/>
                    </a:moveTo>
                    <a:cubicBezTo>
                      <a:pt x="12" y="0"/>
                      <a:pt x="8" y="1"/>
                      <a:pt x="0" y="3"/>
                    </a:cubicBezTo>
                    <a:cubicBezTo>
                      <a:pt x="2" y="5"/>
                      <a:pt x="9" y="8"/>
                      <a:pt x="16" y="8"/>
                    </a:cubicBezTo>
                    <a:cubicBezTo>
                      <a:pt x="17" y="8"/>
                      <a:pt x="19" y="8"/>
                      <a:pt x="21" y="8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9" y="0"/>
                      <a:pt x="18" y="0"/>
                      <a:pt x="1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60">
                <a:extLst>
                  <a:ext uri="{FF2B5EF4-FFF2-40B4-BE49-F238E27FC236}">
                    <a16:creationId xmlns:a16="http://schemas.microsoft.com/office/drawing/2014/main" xmlns="" id="{3AFDCD67-1EFA-4B94-8AEC-517FC5B530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5" y="3457"/>
                <a:ext cx="1437" cy="1086"/>
              </a:xfrm>
              <a:custGeom>
                <a:avLst/>
                <a:gdLst>
                  <a:gd name="T0" fmla="*/ 431 w 608"/>
                  <a:gd name="T1" fmla="*/ 18 h 459"/>
                  <a:gd name="T2" fmla="*/ 408 w 608"/>
                  <a:gd name="T3" fmla="*/ 108 h 459"/>
                  <a:gd name="T4" fmla="*/ 353 w 608"/>
                  <a:gd name="T5" fmla="*/ 81 h 459"/>
                  <a:gd name="T6" fmla="*/ 337 w 608"/>
                  <a:gd name="T7" fmla="*/ 65 h 459"/>
                  <a:gd name="T8" fmla="*/ 356 w 608"/>
                  <a:gd name="T9" fmla="*/ 28 h 459"/>
                  <a:gd name="T10" fmla="*/ 330 w 608"/>
                  <a:gd name="T11" fmla="*/ 23 h 459"/>
                  <a:gd name="T12" fmla="*/ 292 w 608"/>
                  <a:gd name="T13" fmla="*/ 20 h 459"/>
                  <a:gd name="T14" fmla="*/ 253 w 608"/>
                  <a:gd name="T15" fmla="*/ 36 h 459"/>
                  <a:gd name="T16" fmla="*/ 243 w 608"/>
                  <a:gd name="T17" fmla="*/ 68 h 459"/>
                  <a:gd name="T18" fmla="*/ 224 w 608"/>
                  <a:gd name="T19" fmla="*/ 69 h 459"/>
                  <a:gd name="T20" fmla="*/ 180 w 608"/>
                  <a:gd name="T21" fmla="*/ 60 h 459"/>
                  <a:gd name="T22" fmla="*/ 157 w 608"/>
                  <a:gd name="T23" fmla="*/ 85 h 459"/>
                  <a:gd name="T24" fmla="*/ 143 w 608"/>
                  <a:gd name="T25" fmla="*/ 92 h 459"/>
                  <a:gd name="T26" fmla="*/ 137 w 608"/>
                  <a:gd name="T27" fmla="*/ 114 h 459"/>
                  <a:gd name="T28" fmla="*/ 39 w 608"/>
                  <a:gd name="T29" fmla="*/ 159 h 459"/>
                  <a:gd name="T30" fmla="*/ 10 w 608"/>
                  <a:gd name="T31" fmla="*/ 173 h 459"/>
                  <a:gd name="T32" fmla="*/ 5 w 608"/>
                  <a:gd name="T33" fmla="*/ 210 h 459"/>
                  <a:gd name="T34" fmla="*/ 11 w 608"/>
                  <a:gd name="T35" fmla="*/ 245 h 459"/>
                  <a:gd name="T36" fmla="*/ 3 w 608"/>
                  <a:gd name="T37" fmla="*/ 245 h 459"/>
                  <a:gd name="T38" fmla="*/ 28 w 608"/>
                  <a:gd name="T39" fmla="*/ 314 h 459"/>
                  <a:gd name="T40" fmla="*/ 27 w 608"/>
                  <a:gd name="T41" fmla="*/ 371 h 459"/>
                  <a:gd name="T42" fmla="*/ 111 w 608"/>
                  <a:gd name="T43" fmla="*/ 372 h 459"/>
                  <a:gd name="T44" fmla="*/ 126 w 608"/>
                  <a:gd name="T45" fmla="*/ 372 h 459"/>
                  <a:gd name="T46" fmla="*/ 222 w 608"/>
                  <a:gd name="T47" fmla="*/ 342 h 459"/>
                  <a:gd name="T48" fmla="*/ 313 w 608"/>
                  <a:gd name="T49" fmla="*/ 346 h 459"/>
                  <a:gd name="T50" fmla="*/ 337 w 608"/>
                  <a:gd name="T51" fmla="*/ 387 h 459"/>
                  <a:gd name="T52" fmla="*/ 356 w 608"/>
                  <a:gd name="T53" fmla="*/ 388 h 459"/>
                  <a:gd name="T54" fmla="*/ 374 w 608"/>
                  <a:gd name="T55" fmla="*/ 382 h 459"/>
                  <a:gd name="T56" fmla="*/ 380 w 608"/>
                  <a:gd name="T57" fmla="*/ 387 h 459"/>
                  <a:gd name="T58" fmla="*/ 383 w 608"/>
                  <a:gd name="T59" fmla="*/ 399 h 459"/>
                  <a:gd name="T60" fmla="*/ 394 w 608"/>
                  <a:gd name="T61" fmla="*/ 398 h 459"/>
                  <a:gd name="T62" fmla="*/ 456 w 608"/>
                  <a:gd name="T63" fmla="*/ 454 h 459"/>
                  <a:gd name="T64" fmla="*/ 503 w 608"/>
                  <a:gd name="T65" fmla="*/ 459 h 459"/>
                  <a:gd name="T66" fmla="*/ 557 w 608"/>
                  <a:gd name="T67" fmla="*/ 421 h 459"/>
                  <a:gd name="T68" fmla="*/ 596 w 608"/>
                  <a:gd name="T69" fmla="*/ 337 h 459"/>
                  <a:gd name="T70" fmla="*/ 600 w 608"/>
                  <a:gd name="T71" fmla="*/ 311 h 459"/>
                  <a:gd name="T72" fmla="*/ 594 w 608"/>
                  <a:gd name="T73" fmla="*/ 223 h 459"/>
                  <a:gd name="T74" fmla="*/ 565 w 608"/>
                  <a:gd name="T75" fmla="*/ 181 h 459"/>
                  <a:gd name="T76" fmla="*/ 538 w 608"/>
                  <a:gd name="T77" fmla="*/ 151 h 459"/>
                  <a:gd name="T78" fmla="*/ 489 w 608"/>
                  <a:gd name="T79" fmla="*/ 90 h 459"/>
                  <a:gd name="T80" fmla="*/ 462 w 608"/>
                  <a:gd name="T81" fmla="*/ 55 h 459"/>
                  <a:gd name="T82" fmla="*/ 445 w 608"/>
                  <a:gd name="T83" fmla="*/ 0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08" h="459">
                    <a:moveTo>
                      <a:pt x="445" y="0"/>
                    </a:moveTo>
                    <a:cubicBezTo>
                      <a:pt x="436" y="4"/>
                      <a:pt x="439" y="11"/>
                      <a:pt x="431" y="18"/>
                    </a:cubicBezTo>
                    <a:cubicBezTo>
                      <a:pt x="431" y="65"/>
                      <a:pt x="431" y="65"/>
                      <a:pt x="431" y="65"/>
                    </a:cubicBezTo>
                    <a:cubicBezTo>
                      <a:pt x="428" y="77"/>
                      <a:pt x="425" y="108"/>
                      <a:pt x="408" y="108"/>
                    </a:cubicBezTo>
                    <a:cubicBezTo>
                      <a:pt x="398" y="108"/>
                      <a:pt x="396" y="97"/>
                      <a:pt x="388" y="94"/>
                    </a:cubicBezTo>
                    <a:cubicBezTo>
                      <a:pt x="375" y="89"/>
                      <a:pt x="367" y="86"/>
                      <a:pt x="353" y="81"/>
                    </a:cubicBezTo>
                    <a:cubicBezTo>
                      <a:pt x="351" y="81"/>
                      <a:pt x="351" y="73"/>
                      <a:pt x="348" y="70"/>
                    </a:cubicBezTo>
                    <a:cubicBezTo>
                      <a:pt x="345" y="68"/>
                      <a:pt x="337" y="69"/>
                      <a:pt x="337" y="65"/>
                    </a:cubicBezTo>
                    <a:cubicBezTo>
                      <a:pt x="344" y="39"/>
                      <a:pt x="344" y="39"/>
                      <a:pt x="344" y="39"/>
                    </a:cubicBezTo>
                    <a:cubicBezTo>
                      <a:pt x="348" y="36"/>
                      <a:pt x="356" y="35"/>
                      <a:pt x="356" y="28"/>
                    </a:cubicBezTo>
                    <a:cubicBezTo>
                      <a:pt x="356" y="24"/>
                      <a:pt x="348" y="19"/>
                      <a:pt x="345" y="19"/>
                    </a:cubicBezTo>
                    <a:cubicBezTo>
                      <a:pt x="339" y="19"/>
                      <a:pt x="337" y="23"/>
                      <a:pt x="330" y="23"/>
                    </a:cubicBezTo>
                    <a:cubicBezTo>
                      <a:pt x="311" y="23"/>
                      <a:pt x="301" y="16"/>
                      <a:pt x="283" y="8"/>
                    </a:cubicBezTo>
                    <a:cubicBezTo>
                      <a:pt x="284" y="14"/>
                      <a:pt x="289" y="16"/>
                      <a:pt x="292" y="20"/>
                    </a:cubicBezTo>
                    <a:cubicBezTo>
                      <a:pt x="291" y="21"/>
                      <a:pt x="286" y="24"/>
                      <a:pt x="283" y="24"/>
                    </a:cubicBezTo>
                    <a:cubicBezTo>
                      <a:pt x="274" y="24"/>
                      <a:pt x="253" y="29"/>
                      <a:pt x="253" y="36"/>
                    </a:cubicBezTo>
                    <a:cubicBezTo>
                      <a:pt x="253" y="44"/>
                      <a:pt x="245" y="47"/>
                      <a:pt x="245" y="55"/>
                    </a:cubicBezTo>
                    <a:cubicBezTo>
                      <a:pt x="245" y="59"/>
                      <a:pt x="246" y="63"/>
                      <a:pt x="243" y="68"/>
                    </a:cubicBezTo>
                    <a:cubicBezTo>
                      <a:pt x="242" y="67"/>
                      <a:pt x="238" y="64"/>
                      <a:pt x="235" y="64"/>
                    </a:cubicBezTo>
                    <a:cubicBezTo>
                      <a:pt x="231" y="64"/>
                      <a:pt x="226" y="66"/>
                      <a:pt x="224" y="69"/>
                    </a:cubicBezTo>
                    <a:cubicBezTo>
                      <a:pt x="223" y="60"/>
                      <a:pt x="217" y="49"/>
                      <a:pt x="208" y="49"/>
                    </a:cubicBezTo>
                    <a:cubicBezTo>
                      <a:pt x="197" y="49"/>
                      <a:pt x="194" y="60"/>
                      <a:pt x="180" y="60"/>
                    </a:cubicBezTo>
                    <a:cubicBezTo>
                      <a:pt x="179" y="72"/>
                      <a:pt x="168" y="74"/>
                      <a:pt x="168" y="89"/>
                    </a:cubicBezTo>
                    <a:cubicBezTo>
                      <a:pt x="164" y="89"/>
                      <a:pt x="161" y="87"/>
                      <a:pt x="157" y="85"/>
                    </a:cubicBezTo>
                    <a:cubicBezTo>
                      <a:pt x="154" y="91"/>
                      <a:pt x="157" y="98"/>
                      <a:pt x="151" y="102"/>
                    </a:cubicBezTo>
                    <a:cubicBezTo>
                      <a:pt x="149" y="98"/>
                      <a:pt x="146" y="96"/>
                      <a:pt x="143" y="92"/>
                    </a:cubicBezTo>
                    <a:cubicBezTo>
                      <a:pt x="138" y="94"/>
                      <a:pt x="137" y="100"/>
                      <a:pt x="137" y="105"/>
                    </a:cubicBezTo>
                    <a:cubicBezTo>
                      <a:pt x="137" y="108"/>
                      <a:pt x="137" y="111"/>
                      <a:pt x="137" y="114"/>
                    </a:cubicBezTo>
                    <a:cubicBezTo>
                      <a:pt x="137" y="132"/>
                      <a:pt x="93" y="147"/>
                      <a:pt x="74" y="150"/>
                    </a:cubicBezTo>
                    <a:cubicBezTo>
                      <a:pt x="64" y="151"/>
                      <a:pt x="45" y="152"/>
                      <a:pt x="39" y="159"/>
                    </a:cubicBezTo>
                    <a:cubicBezTo>
                      <a:pt x="33" y="164"/>
                      <a:pt x="21" y="178"/>
                      <a:pt x="11" y="179"/>
                    </a:cubicBezTo>
                    <a:cubicBezTo>
                      <a:pt x="11" y="177"/>
                      <a:pt x="11" y="175"/>
                      <a:pt x="10" y="173"/>
                    </a:cubicBezTo>
                    <a:cubicBezTo>
                      <a:pt x="8" y="174"/>
                      <a:pt x="5" y="176"/>
                      <a:pt x="5" y="180"/>
                    </a:cubicBezTo>
                    <a:cubicBezTo>
                      <a:pt x="5" y="194"/>
                      <a:pt x="5" y="195"/>
                      <a:pt x="5" y="210"/>
                    </a:cubicBezTo>
                    <a:cubicBezTo>
                      <a:pt x="5" y="224"/>
                      <a:pt x="11" y="230"/>
                      <a:pt x="11" y="238"/>
                    </a:cubicBezTo>
                    <a:cubicBezTo>
                      <a:pt x="11" y="240"/>
                      <a:pt x="12" y="243"/>
                      <a:pt x="11" y="245"/>
                    </a:cubicBezTo>
                    <a:cubicBezTo>
                      <a:pt x="9" y="243"/>
                      <a:pt x="7" y="240"/>
                      <a:pt x="6" y="238"/>
                    </a:cubicBezTo>
                    <a:cubicBezTo>
                      <a:pt x="5" y="240"/>
                      <a:pt x="4" y="243"/>
                      <a:pt x="3" y="245"/>
                    </a:cubicBezTo>
                    <a:cubicBezTo>
                      <a:pt x="0" y="253"/>
                      <a:pt x="11" y="255"/>
                      <a:pt x="14" y="263"/>
                    </a:cubicBezTo>
                    <a:cubicBezTo>
                      <a:pt x="20" y="284"/>
                      <a:pt x="22" y="291"/>
                      <a:pt x="28" y="314"/>
                    </a:cubicBezTo>
                    <a:cubicBezTo>
                      <a:pt x="31" y="324"/>
                      <a:pt x="39" y="332"/>
                      <a:pt x="39" y="348"/>
                    </a:cubicBezTo>
                    <a:cubicBezTo>
                      <a:pt x="39" y="360"/>
                      <a:pt x="27" y="364"/>
                      <a:pt x="27" y="371"/>
                    </a:cubicBezTo>
                    <a:cubicBezTo>
                      <a:pt x="27" y="379"/>
                      <a:pt x="52" y="390"/>
                      <a:pt x="61" y="390"/>
                    </a:cubicBezTo>
                    <a:cubicBezTo>
                      <a:pt x="85" y="390"/>
                      <a:pt x="93" y="372"/>
                      <a:pt x="111" y="372"/>
                    </a:cubicBezTo>
                    <a:cubicBezTo>
                      <a:pt x="115" y="372"/>
                      <a:pt x="117" y="371"/>
                      <a:pt x="120" y="371"/>
                    </a:cubicBezTo>
                    <a:cubicBezTo>
                      <a:pt x="121" y="371"/>
                      <a:pt x="123" y="371"/>
                      <a:pt x="126" y="372"/>
                    </a:cubicBezTo>
                    <a:cubicBezTo>
                      <a:pt x="138" y="372"/>
                      <a:pt x="147" y="370"/>
                      <a:pt x="158" y="369"/>
                    </a:cubicBezTo>
                    <a:cubicBezTo>
                      <a:pt x="162" y="342"/>
                      <a:pt x="195" y="351"/>
                      <a:pt x="222" y="342"/>
                    </a:cubicBezTo>
                    <a:cubicBezTo>
                      <a:pt x="234" y="339"/>
                      <a:pt x="237" y="330"/>
                      <a:pt x="256" y="330"/>
                    </a:cubicBezTo>
                    <a:cubicBezTo>
                      <a:pt x="274" y="330"/>
                      <a:pt x="305" y="336"/>
                      <a:pt x="313" y="346"/>
                    </a:cubicBezTo>
                    <a:cubicBezTo>
                      <a:pt x="318" y="352"/>
                      <a:pt x="329" y="378"/>
                      <a:pt x="333" y="378"/>
                    </a:cubicBezTo>
                    <a:cubicBezTo>
                      <a:pt x="333" y="378"/>
                      <a:pt x="331" y="387"/>
                      <a:pt x="337" y="387"/>
                    </a:cubicBezTo>
                    <a:cubicBezTo>
                      <a:pt x="348" y="387"/>
                      <a:pt x="361" y="360"/>
                      <a:pt x="371" y="350"/>
                    </a:cubicBezTo>
                    <a:cubicBezTo>
                      <a:pt x="371" y="358"/>
                      <a:pt x="369" y="386"/>
                      <a:pt x="356" y="388"/>
                    </a:cubicBezTo>
                    <a:cubicBezTo>
                      <a:pt x="356" y="391"/>
                      <a:pt x="358" y="394"/>
                      <a:pt x="361" y="394"/>
                    </a:cubicBezTo>
                    <a:cubicBezTo>
                      <a:pt x="369" y="394"/>
                      <a:pt x="369" y="384"/>
                      <a:pt x="374" y="382"/>
                    </a:cubicBezTo>
                    <a:cubicBezTo>
                      <a:pt x="374" y="380"/>
                      <a:pt x="375" y="378"/>
                      <a:pt x="375" y="377"/>
                    </a:cubicBezTo>
                    <a:cubicBezTo>
                      <a:pt x="377" y="379"/>
                      <a:pt x="380" y="381"/>
                      <a:pt x="380" y="387"/>
                    </a:cubicBezTo>
                    <a:cubicBezTo>
                      <a:pt x="380" y="393"/>
                      <a:pt x="378" y="396"/>
                      <a:pt x="377" y="399"/>
                    </a:cubicBezTo>
                    <a:cubicBezTo>
                      <a:pt x="383" y="399"/>
                      <a:pt x="383" y="399"/>
                      <a:pt x="383" y="399"/>
                    </a:cubicBezTo>
                    <a:cubicBezTo>
                      <a:pt x="387" y="398"/>
                      <a:pt x="390" y="397"/>
                      <a:pt x="394" y="395"/>
                    </a:cubicBezTo>
                    <a:cubicBezTo>
                      <a:pt x="394" y="396"/>
                      <a:pt x="394" y="398"/>
                      <a:pt x="394" y="398"/>
                    </a:cubicBezTo>
                    <a:cubicBezTo>
                      <a:pt x="395" y="405"/>
                      <a:pt x="402" y="411"/>
                      <a:pt x="402" y="419"/>
                    </a:cubicBezTo>
                    <a:cubicBezTo>
                      <a:pt x="402" y="441"/>
                      <a:pt x="435" y="454"/>
                      <a:pt x="456" y="454"/>
                    </a:cubicBezTo>
                    <a:cubicBezTo>
                      <a:pt x="469" y="454"/>
                      <a:pt x="465" y="444"/>
                      <a:pt x="477" y="443"/>
                    </a:cubicBezTo>
                    <a:cubicBezTo>
                      <a:pt x="478" y="446"/>
                      <a:pt x="499" y="458"/>
                      <a:pt x="503" y="459"/>
                    </a:cubicBezTo>
                    <a:cubicBezTo>
                      <a:pt x="508" y="433"/>
                      <a:pt x="551" y="444"/>
                      <a:pt x="557" y="420"/>
                    </a:cubicBezTo>
                    <a:cubicBezTo>
                      <a:pt x="557" y="421"/>
                      <a:pt x="557" y="421"/>
                      <a:pt x="557" y="421"/>
                    </a:cubicBezTo>
                    <a:cubicBezTo>
                      <a:pt x="557" y="403"/>
                      <a:pt x="568" y="386"/>
                      <a:pt x="572" y="374"/>
                    </a:cubicBezTo>
                    <a:cubicBezTo>
                      <a:pt x="577" y="357"/>
                      <a:pt x="587" y="351"/>
                      <a:pt x="596" y="337"/>
                    </a:cubicBezTo>
                    <a:cubicBezTo>
                      <a:pt x="599" y="332"/>
                      <a:pt x="597" y="330"/>
                      <a:pt x="600" y="326"/>
                    </a:cubicBezTo>
                    <a:cubicBezTo>
                      <a:pt x="600" y="311"/>
                      <a:pt x="600" y="311"/>
                      <a:pt x="600" y="311"/>
                    </a:cubicBezTo>
                    <a:cubicBezTo>
                      <a:pt x="605" y="306"/>
                      <a:pt x="608" y="290"/>
                      <a:pt x="608" y="279"/>
                    </a:cubicBezTo>
                    <a:cubicBezTo>
                      <a:pt x="608" y="263"/>
                      <a:pt x="603" y="234"/>
                      <a:pt x="594" y="223"/>
                    </a:cubicBezTo>
                    <a:cubicBezTo>
                      <a:pt x="595" y="221"/>
                      <a:pt x="595" y="221"/>
                      <a:pt x="595" y="221"/>
                    </a:cubicBezTo>
                    <a:cubicBezTo>
                      <a:pt x="585" y="211"/>
                      <a:pt x="565" y="202"/>
                      <a:pt x="565" y="181"/>
                    </a:cubicBezTo>
                    <a:cubicBezTo>
                      <a:pt x="558" y="181"/>
                      <a:pt x="549" y="181"/>
                      <a:pt x="547" y="174"/>
                    </a:cubicBezTo>
                    <a:cubicBezTo>
                      <a:pt x="545" y="167"/>
                      <a:pt x="544" y="157"/>
                      <a:pt x="538" y="151"/>
                    </a:cubicBezTo>
                    <a:cubicBezTo>
                      <a:pt x="529" y="142"/>
                      <a:pt x="506" y="137"/>
                      <a:pt x="502" y="124"/>
                    </a:cubicBezTo>
                    <a:cubicBezTo>
                      <a:pt x="498" y="111"/>
                      <a:pt x="493" y="104"/>
                      <a:pt x="489" y="90"/>
                    </a:cubicBezTo>
                    <a:cubicBezTo>
                      <a:pt x="486" y="82"/>
                      <a:pt x="486" y="65"/>
                      <a:pt x="480" y="60"/>
                    </a:cubicBezTo>
                    <a:cubicBezTo>
                      <a:pt x="478" y="59"/>
                      <a:pt x="468" y="56"/>
                      <a:pt x="462" y="55"/>
                    </a:cubicBezTo>
                    <a:cubicBezTo>
                      <a:pt x="456" y="50"/>
                      <a:pt x="459" y="41"/>
                      <a:pt x="457" y="34"/>
                    </a:cubicBezTo>
                    <a:cubicBezTo>
                      <a:pt x="454" y="23"/>
                      <a:pt x="447" y="14"/>
                      <a:pt x="44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61">
                <a:extLst>
                  <a:ext uri="{FF2B5EF4-FFF2-40B4-BE49-F238E27FC236}">
                    <a16:creationId xmlns:a16="http://schemas.microsoft.com/office/drawing/2014/main" xmlns="" id="{463048EA-BDE8-4B8A-AFD5-81D969B500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1" y="4607"/>
                <a:ext cx="269" cy="267"/>
              </a:xfrm>
              <a:custGeom>
                <a:avLst/>
                <a:gdLst>
                  <a:gd name="T0" fmla="*/ 92 w 114"/>
                  <a:gd name="T1" fmla="*/ 0 h 113"/>
                  <a:gd name="T2" fmla="*/ 80 w 114"/>
                  <a:gd name="T3" fmla="*/ 17 h 113"/>
                  <a:gd name="T4" fmla="*/ 79 w 114"/>
                  <a:gd name="T5" fmla="*/ 21 h 113"/>
                  <a:gd name="T6" fmla="*/ 69 w 114"/>
                  <a:gd name="T7" fmla="*/ 26 h 113"/>
                  <a:gd name="T8" fmla="*/ 69 w 114"/>
                  <a:gd name="T9" fmla="*/ 32 h 113"/>
                  <a:gd name="T10" fmla="*/ 59 w 114"/>
                  <a:gd name="T11" fmla="*/ 44 h 113"/>
                  <a:gd name="T12" fmla="*/ 29 w 114"/>
                  <a:gd name="T13" fmla="*/ 62 h 113"/>
                  <a:gd name="T14" fmla="*/ 21 w 114"/>
                  <a:gd name="T15" fmla="*/ 69 h 113"/>
                  <a:gd name="T16" fmla="*/ 0 w 114"/>
                  <a:gd name="T17" fmla="*/ 98 h 113"/>
                  <a:gd name="T18" fmla="*/ 2 w 114"/>
                  <a:gd name="T19" fmla="*/ 100 h 113"/>
                  <a:gd name="T20" fmla="*/ 26 w 114"/>
                  <a:gd name="T21" fmla="*/ 110 h 113"/>
                  <a:gd name="T22" fmla="*/ 38 w 114"/>
                  <a:gd name="T23" fmla="*/ 113 h 113"/>
                  <a:gd name="T24" fmla="*/ 58 w 114"/>
                  <a:gd name="T25" fmla="*/ 100 h 113"/>
                  <a:gd name="T26" fmla="*/ 74 w 114"/>
                  <a:gd name="T27" fmla="*/ 63 h 113"/>
                  <a:gd name="T28" fmla="*/ 94 w 114"/>
                  <a:gd name="T29" fmla="*/ 61 h 113"/>
                  <a:gd name="T30" fmla="*/ 94 w 114"/>
                  <a:gd name="T31" fmla="*/ 44 h 113"/>
                  <a:gd name="T32" fmla="*/ 114 w 114"/>
                  <a:gd name="T33" fmla="*/ 18 h 113"/>
                  <a:gd name="T34" fmla="*/ 111 w 114"/>
                  <a:gd name="T35" fmla="*/ 10 h 113"/>
                  <a:gd name="T36" fmla="*/ 107 w 114"/>
                  <a:gd name="T37" fmla="*/ 8 h 113"/>
                  <a:gd name="T38" fmla="*/ 98 w 114"/>
                  <a:gd name="T39" fmla="*/ 13 h 113"/>
                  <a:gd name="T40" fmla="*/ 96 w 114"/>
                  <a:gd name="T41" fmla="*/ 5 h 113"/>
                  <a:gd name="T42" fmla="*/ 92 w 114"/>
                  <a:gd name="T4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4" h="113">
                    <a:moveTo>
                      <a:pt x="92" y="0"/>
                    </a:moveTo>
                    <a:cubicBezTo>
                      <a:pt x="87" y="2"/>
                      <a:pt x="80" y="9"/>
                      <a:pt x="80" y="17"/>
                    </a:cubicBezTo>
                    <a:cubicBezTo>
                      <a:pt x="80" y="18"/>
                      <a:pt x="79" y="20"/>
                      <a:pt x="79" y="21"/>
                    </a:cubicBezTo>
                    <a:cubicBezTo>
                      <a:pt x="75" y="21"/>
                      <a:pt x="72" y="22"/>
                      <a:pt x="69" y="26"/>
                    </a:cubicBezTo>
                    <a:cubicBezTo>
                      <a:pt x="69" y="28"/>
                      <a:pt x="69" y="32"/>
                      <a:pt x="69" y="32"/>
                    </a:cubicBezTo>
                    <a:cubicBezTo>
                      <a:pt x="69" y="32"/>
                      <a:pt x="62" y="43"/>
                      <a:pt x="59" y="44"/>
                    </a:cubicBezTo>
                    <a:cubicBezTo>
                      <a:pt x="50" y="49"/>
                      <a:pt x="42" y="62"/>
                      <a:pt x="29" y="62"/>
                    </a:cubicBezTo>
                    <a:cubicBezTo>
                      <a:pt x="26" y="62"/>
                      <a:pt x="23" y="65"/>
                      <a:pt x="21" y="69"/>
                    </a:cubicBezTo>
                    <a:cubicBezTo>
                      <a:pt x="16" y="77"/>
                      <a:pt x="0" y="84"/>
                      <a:pt x="0" y="98"/>
                    </a:cubicBezTo>
                    <a:cubicBezTo>
                      <a:pt x="0" y="99"/>
                      <a:pt x="1" y="100"/>
                      <a:pt x="2" y="100"/>
                    </a:cubicBezTo>
                    <a:cubicBezTo>
                      <a:pt x="2" y="102"/>
                      <a:pt x="23" y="110"/>
                      <a:pt x="26" y="110"/>
                    </a:cubicBezTo>
                    <a:cubicBezTo>
                      <a:pt x="29" y="110"/>
                      <a:pt x="36" y="113"/>
                      <a:pt x="38" y="113"/>
                    </a:cubicBezTo>
                    <a:cubicBezTo>
                      <a:pt x="44" y="113"/>
                      <a:pt x="53" y="105"/>
                      <a:pt x="58" y="100"/>
                    </a:cubicBezTo>
                    <a:cubicBezTo>
                      <a:pt x="58" y="100"/>
                      <a:pt x="73" y="70"/>
                      <a:pt x="74" y="63"/>
                    </a:cubicBezTo>
                    <a:cubicBezTo>
                      <a:pt x="78" y="63"/>
                      <a:pt x="91" y="61"/>
                      <a:pt x="94" y="61"/>
                    </a:cubicBezTo>
                    <a:cubicBezTo>
                      <a:pt x="95" y="54"/>
                      <a:pt x="92" y="52"/>
                      <a:pt x="94" y="44"/>
                    </a:cubicBezTo>
                    <a:cubicBezTo>
                      <a:pt x="102" y="44"/>
                      <a:pt x="113" y="25"/>
                      <a:pt x="114" y="18"/>
                    </a:cubicBezTo>
                    <a:cubicBezTo>
                      <a:pt x="112" y="17"/>
                      <a:pt x="111" y="14"/>
                      <a:pt x="111" y="10"/>
                    </a:cubicBezTo>
                    <a:cubicBezTo>
                      <a:pt x="110" y="10"/>
                      <a:pt x="108" y="9"/>
                      <a:pt x="107" y="8"/>
                    </a:cubicBezTo>
                    <a:cubicBezTo>
                      <a:pt x="105" y="9"/>
                      <a:pt x="102" y="13"/>
                      <a:pt x="98" y="13"/>
                    </a:cubicBezTo>
                    <a:cubicBezTo>
                      <a:pt x="95" y="13"/>
                      <a:pt x="96" y="9"/>
                      <a:pt x="96" y="5"/>
                    </a:cubicBezTo>
                    <a:cubicBezTo>
                      <a:pt x="94" y="5"/>
                      <a:pt x="92" y="4"/>
                      <a:pt x="9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62">
                <a:extLst>
                  <a:ext uri="{FF2B5EF4-FFF2-40B4-BE49-F238E27FC236}">
                    <a16:creationId xmlns:a16="http://schemas.microsoft.com/office/drawing/2014/main" xmlns="" id="{A79B3A8E-24D7-45EA-B8E8-B18592FBDE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71" y="4349"/>
                <a:ext cx="203" cy="296"/>
              </a:xfrm>
              <a:custGeom>
                <a:avLst/>
                <a:gdLst>
                  <a:gd name="T0" fmla="*/ 0 w 86"/>
                  <a:gd name="T1" fmla="*/ 0 h 125"/>
                  <a:gd name="T2" fmla="*/ 23 w 86"/>
                  <a:gd name="T3" fmla="*/ 32 h 125"/>
                  <a:gd name="T4" fmla="*/ 21 w 86"/>
                  <a:gd name="T5" fmla="*/ 38 h 125"/>
                  <a:gd name="T6" fmla="*/ 27 w 86"/>
                  <a:gd name="T7" fmla="*/ 48 h 125"/>
                  <a:gd name="T8" fmla="*/ 27 w 86"/>
                  <a:gd name="T9" fmla="*/ 47 h 125"/>
                  <a:gd name="T10" fmla="*/ 29 w 86"/>
                  <a:gd name="T11" fmla="*/ 58 h 125"/>
                  <a:gd name="T12" fmla="*/ 23 w 86"/>
                  <a:gd name="T13" fmla="*/ 78 h 125"/>
                  <a:gd name="T14" fmla="*/ 16 w 86"/>
                  <a:gd name="T15" fmla="*/ 87 h 125"/>
                  <a:gd name="T16" fmla="*/ 35 w 86"/>
                  <a:gd name="T17" fmla="*/ 103 h 125"/>
                  <a:gd name="T18" fmla="*/ 29 w 86"/>
                  <a:gd name="T19" fmla="*/ 118 h 125"/>
                  <a:gd name="T20" fmla="*/ 37 w 86"/>
                  <a:gd name="T21" fmla="*/ 125 h 125"/>
                  <a:gd name="T22" fmla="*/ 56 w 86"/>
                  <a:gd name="T23" fmla="*/ 106 h 125"/>
                  <a:gd name="T24" fmla="*/ 64 w 86"/>
                  <a:gd name="T25" fmla="*/ 96 h 125"/>
                  <a:gd name="T26" fmla="*/ 61 w 86"/>
                  <a:gd name="T27" fmla="*/ 91 h 125"/>
                  <a:gd name="T28" fmla="*/ 72 w 86"/>
                  <a:gd name="T29" fmla="*/ 84 h 125"/>
                  <a:gd name="T30" fmla="*/ 74 w 86"/>
                  <a:gd name="T31" fmla="*/ 82 h 125"/>
                  <a:gd name="T32" fmla="*/ 76 w 86"/>
                  <a:gd name="T33" fmla="*/ 85 h 125"/>
                  <a:gd name="T34" fmla="*/ 86 w 86"/>
                  <a:gd name="T35" fmla="*/ 58 h 125"/>
                  <a:gd name="T36" fmla="*/ 82 w 86"/>
                  <a:gd name="T37" fmla="*/ 55 h 125"/>
                  <a:gd name="T38" fmla="*/ 64 w 86"/>
                  <a:gd name="T39" fmla="*/ 60 h 125"/>
                  <a:gd name="T40" fmla="*/ 45 w 86"/>
                  <a:gd name="T41" fmla="*/ 39 h 125"/>
                  <a:gd name="T42" fmla="*/ 41 w 86"/>
                  <a:gd name="T43" fmla="*/ 39 h 125"/>
                  <a:gd name="T44" fmla="*/ 37 w 86"/>
                  <a:gd name="T45" fmla="*/ 44 h 125"/>
                  <a:gd name="T46" fmla="*/ 33 w 86"/>
                  <a:gd name="T47" fmla="*/ 44 h 125"/>
                  <a:gd name="T48" fmla="*/ 25 w 86"/>
                  <a:gd name="T49" fmla="*/ 27 h 125"/>
                  <a:gd name="T50" fmla="*/ 27 w 86"/>
                  <a:gd name="T51" fmla="*/ 23 h 125"/>
                  <a:gd name="T52" fmla="*/ 20 w 86"/>
                  <a:gd name="T53" fmla="*/ 15 h 125"/>
                  <a:gd name="T54" fmla="*/ 0 w 86"/>
                  <a:gd name="T55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6" h="125">
                    <a:moveTo>
                      <a:pt x="0" y="0"/>
                    </a:moveTo>
                    <a:cubicBezTo>
                      <a:pt x="3" y="13"/>
                      <a:pt x="11" y="30"/>
                      <a:pt x="23" y="32"/>
                    </a:cubicBezTo>
                    <a:cubicBezTo>
                      <a:pt x="22" y="34"/>
                      <a:pt x="21" y="36"/>
                      <a:pt x="21" y="38"/>
                    </a:cubicBezTo>
                    <a:cubicBezTo>
                      <a:pt x="21" y="42"/>
                      <a:pt x="26" y="44"/>
                      <a:pt x="27" y="48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8" y="50"/>
                      <a:pt x="29" y="55"/>
                      <a:pt x="29" y="58"/>
                    </a:cubicBezTo>
                    <a:cubicBezTo>
                      <a:pt x="29" y="66"/>
                      <a:pt x="28" y="73"/>
                      <a:pt x="23" y="78"/>
                    </a:cubicBezTo>
                    <a:cubicBezTo>
                      <a:pt x="20" y="81"/>
                      <a:pt x="16" y="82"/>
                      <a:pt x="16" y="87"/>
                    </a:cubicBezTo>
                    <a:cubicBezTo>
                      <a:pt x="16" y="96"/>
                      <a:pt x="35" y="92"/>
                      <a:pt x="35" y="103"/>
                    </a:cubicBezTo>
                    <a:cubicBezTo>
                      <a:pt x="35" y="109"/>
                      <a:pt x="29" y="112"/>
                      <a:pt x="29" y="118"/>
                    </a:cubicBezTo>
                    <a:cubicBezTo>
                      <a:pt x="29" y="122"/>
                      <a:pt x="32" y="125"/>
                      <a:pt x="37" y="125"/>
                    </a:cubicBezTo>
                    <a:cubicBezTo>
                      <a:pt x="48" y="125"/>
                      <a:pt x="51" y="114"/>
                      <a:pt x="56" y="106"/>
                    </a:cubicBezTo>
                    <a:cubicBezTo>
                      <a:pt x="57" y="105"/>
                      <a:pt x="64" y="99"/>
                      <a:pt x="64" y="96"/>
                    </a:cubicBezTo>
                    <a:cubicBezTo>
                      <a:pt x="64" y="94"/>
                      <a:pt x="61" y="92"/>
                      <a:pt x="61" y="91"/>
                    </a:cubicBezTo>
                    <a:cubicBezTo>
                      <a:pt x="61" y="86"/>
                      <a:pt x="67" y="85"/>
                      <a:pt x="72" y="84"/>
                    </a:cubicBezTo>
                    <a:cubicBezTo>
                      <a:pt x="73" y="84"/>
                      <a:pt x="73" y="82"/>
                      <a:pt x="74" y="82"/>
                    </a:cubicBezTo>
                    <a:cubicBezTo>
                      <a:pt x="76" y="85"/>
                      <a:pt x="76" y="85"/>
                      <a:pt x="76" y="85"/>
                    </a:cubicBezTo>
                    <a:cubicBezTo>
                      <a:pt x="81" y="77"/>
                      <a:pt x="79" y="66"/>
                      <a:pt x="86" y="58"/>
                    </a:cubicBezTo>
                    <a:cubicBezTo>
                      <a:pt x="85" y="57"/>
                      <a:pt x="84" y="55"/>
                      <a:pt x="82" y="55"/>
                    </a:cubicBezTo>
                    <a:cubicBezTo>
                      <a:pt x="74" y="55"/>
                      <a:pt x="74" y="60"/>
                      <a:pt x="64" y="60"/>
                    </a:cubicBezTo>
                    <a:cubicBezTo>
                      <a:pt x="51" y="60"/>
                      <a:pt x="45" y="53"/>
                      <a:pt x="45" y="39"/>
                    </a:cubicBezTo>
                    <a:cubicBezTo>
                      <a:pt x="44" y="39"/>
                      <a:pt x="42" y="39"/>
                      <a:pt x="41" y="39"/>
                    </a:cubicBezTo>
                    <a:cubicBezTo>
                      <a:pt x="39" y="39"/>
                      <a:pt x="37" y="41"/>
                      <a:pt x="37" y="44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1" y="41"/>
                      <a:pt x="25" y="30"/>
                      <a:pt x="25" y="27"/>
                    </a:cubicBezTo>
                    <a:cubicBezTo>
                      <a:pt x="25" y="26"/>
                      <a:pt x="26" y="25"/>
                      <a:pt x="27" y="23"/>
                    </a:cubicBezTo>
                    <a:cubicBezTo>
                      <a:pt x="23" y="22"/>
                      <a:pt x="23" y="18"/>
                      <a:pt x="20" y="15"/>
                    </a:cubicBezTo>
                    <a:cubicBezTo>
                      <a:pt x="15" y="10"/>
                      <a:pt x="6" y="9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63">
                <a:extLst>
                  <a:ext uri="{FF2B5EF4-FFF2-40B4-BE49-F238E27FC236}">
                    <a16:creationId xmlns:a16="http://schemas.microsoft.com/office/drawing/2014/main" xmlns="" id="{413C9290-732A-4154-92AC-2BE3FD4A6F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24" y="3694"/>
                <a:ext cx="45" cy="31"/>
              </a:xfrm>
              <a:custGeom>
                <a:avLst/>
                <a:gdLst>
                  <a:gd name="T0" fmla="*/ 12 w 19"/>
                  <a:gd name="T1" fmla="*/ 0 h 13"/>
                  <a:gd name="T2" fmla="*/ 0 w 19"/>
                  <a:gd name="T3" fmla="*/ 10 h 13"/>
                  <a:gd name="T4" fmla="*/ 11 w 19"/>
                  <a:gd name="T5" fmla="*/ 13 h 13"/>
                  <a:gd name="T6" fmla="*/ 15 w 19"/>
                  <a:gd name="T7" fmla="*/ 13 h 13"/>
                  <a:gd name="T8" fmla="*/ 19 w 19"/>
                  <a:gd name="T9" fmla="*/ 11 h 13"/>
                  <a:gd name="T10" fmla="*/ 19 w 19"/>
                  <a:gd name="T11" fmla="*/ 5 h 13"/>
                  <a:gd name="T12" fmla="*/ 12 w 19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3">
                    <a:moveTo>
                      <a:pt x="12" y="0"/>
                    </a:moveTo>
                    <a:cubicBezTo>
                      <a:pt x="8" y="2"/>
                      <a:pt x="0" y="3"/>
                      <a:pt x="0" y="10"/>
                    </a:cubicBezTo>
                    <a:cubicBezTo>
                      <a:pt x="0" y="12"/>
                      <a:pt x="7" y="13"/>
                      <a:pt x="11" y="13"/>
                    </a:cubicBezTo>
                    <a:cubicBezTo>
                      <a:pt x="13" y="13"/>
                      <a:pt x="14" y="13"/>
                      <a:pt x="15" y="13"/>
                    </a:cubicBezTo>
                    <a:cubicBezTo>
                      <a:pt x="16" y="13"/>
                      <a:pt x="17" y="13"/>
                      <a:pt x="19" y="11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6" y="4"/>
                      <a:pt x="14" y="3"/>
                      <a:pt x="1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64">
                <a:extLst>
                  <a:ext uri="{FF2B5EF4-FFF2-40B4-BE49-F238E27FC236}">
                    <a16:creationId xmlns:a16="http://schemas.microsoft.com/office/drawing/2014/main" xmlns="" id="{D0D97E1A-837B-4197-8895-906F66E00E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74" y="3658"/>
                <a:ext cx="40" cy="26"/>
              </a:xfrm>
              <a:custGeom>
                <a:avLst/>
                <a:gdLst>
                  <a:gd name="T0" fmla="*/ 17 w 17"/>
                  <a:gd name="T1" fmla="*/ 0 h 11"/>
                  <a:gd name="T2" fmla="*/ 0 w 17"/>
                  <a:gd name="T3" fmla="*/ 7 h 11"/>
                  <a:gd name="T4" fmla="*/ 3 w 17"/>
                  <a:gd name="T5" fmla="*/ 11 h 11"/>
                  <a:gd name="T6" fmla="*/ 17 w 17"/>
                  <a:gd name="T7" fmla="*/ 4 h 11"/>
                  <a:gd name="T8" fmla="*/ 17 w 17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1">
                    <a:moveTo>
                      <a:pt x="17" y="0"/>
                    </a:moveTo>
                    <a:cubicBezTo>
                      <a:pt x="13" y="0"/>
                      <a:pt x="0" y="0"/>
                      <a:pt x="0" y="7"/>
                    </a:cubicBezTo>
                    <a:cubicBezTo>
                      <a:pt x="0" y="8"/>
                      <a:pt x="2" y="11"/>
                      <a:pt x="3" y="11"/>
                    </a:cubicBezTo>
                    <a:cubicBezTo>
                      <a:pt x="9" y="11"/>
                      <a:pt x="10" y="6"/>
                      <a:pt x="17" y="4"/>
                    </a:cubicBezTo>
                    <a:cubicBezTo>
                      <a:pt x="17" y="3"/>
                      <a:pt x="17" y="1"/>
                      <a:pt x="1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65">
                <a:extLst>
                  <a:ext uri="{FF2B5EF4-FFF2-40B4-BE49-F238E27FC236}">
                    <a16:creationId xmlns:a16="http://schemas.microsoft.com/office/drawing/2014/main" xmlns="" id="{F2FCBAF2-E40E-4848-BDD7-E4099FD937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4" y="2719"/>
                <a:ext cx="163" cy="152"/>
              </a:xfrm>
              <a:custGeom>
                <a:avLst/>
                <a:gdLst>
                  <a:gd name="T0" fmla="*/ 50 w 69"/>
                  <a:gd name="T1" fmla="*/ 0 h 64"/>
                  <a:gd name="T2" fmla="*/ 48 w 69"/>
                  <a:gd name="T3" fmla="*/ 11 h 64"/>
                  <a:gd name="T4" fmla="*/ 38 w 69"/>
                  <a:gd name="T5" fmla="*/ 18 h 64"/>
                  <a:gd name="T6" fmla="*/ 33 w 69"/>
                  <a:gd name="T7" fmla="*/ 24 h 64"/>
                  <a:gd name="T8" fmla="*/ 30 w 69"/>
                  <a:gd name="T9" fmla="*/ 24 h 64"/>
                  <a:gd name="T10" fmla="*/ 22 w 69"/>
                  <a:gd name="T11" fmla="*/ 16 h 64"/>
                  <a:gd name="T12" fmla="*/ 22 w 69"/>
                  <a:gd name="T13" fmla="*/ 16 h 64"/>
                  <a:gd name="T14" fmla="*/ 14 w 69"/>
                  <a:gd name="T15" fmla="*/ 21 h 64"/>
                  <a:gd name="T16" fmla="*/ 6 w 69"/>
                  <a:gd name="T17" fmla="*/ 26 h 64"/>
                  <a:gd name="T18" fmla="*/ 5 w 69"/>
                  <a:gd name="T19" fmla="*/ 26 h 64"/>
                  <a:gd name="T20" fmla="*/ 2 w 69"/>
                  <a:gd name="T21" fmla="*/ 38 h 64"/>
                  <a:gd name="T22" fmla="*/ 4 w 69"/>
                  <a:gd name="T23" fmla="*/ 43 h 64"/>
                  <a:gd name="T24" fmla="*/ 4 w 69"/>
                  <a:gd name="T25" fmla="*/ 53 h 64"/>
                  <a:gd name="T26" fmla="*/ 4 w 69"/>
                  <a:gd name="T27" fmla="*/ 53 h 64"/>
                  <a:gd name="T28" fmla="*/ 13 w 69"/>
                  <a:gd name="T29" fmla="*/ 34 h 64"/>
                  <a:gd name="T30" fmla="*/ 18 w 69"/>
                  <a:gd name="T31" fmla="*/ 38 h 64"/>
                  <a:gd name="T32" fmla="*/ 20 w 69"/>
                  <a:gd name="T33" fmla="*/ 36 h 64"/>
                  <a:gd name="T34" fmla="*/ 24 w 69"/>
                  <a:gd name="T35" fmla="*/ 38 h 64"/>
                  <a:gd name="T36" fmla="*/ 24 w 69"/>
                  <a:gd name="T37" fmla="*/ 34 h 64"/>
                  <a:gd name="T38" fmla="*/ 31 w 69"/>
                  <a:gd name="T39" fmla="*/ 34 h 64"/>
                  <a:gd name="T40" fmla="*/ 33 w 69"/>
                  <a:gd name="T41" fmla="*/ 39 h 64"/>
                  <a:gd name="T42" fmla="*/ 31 w 69"/>
                  <a:gd name="T43" fmla="*/ 44 h 64"/>
                  <a:gd name="T44" fmla="*/ 43 w 69"/>
                  <a:gd name="T45" fmla="*/ 60 h 64"/>
                  <a:gd name="T46" fmla="*/ 45 w 69"/>
                  <a:gd name="T47" fmla="*/ 61 h 64"/>
                  <a:gd name="T48" fmla="*/ 48 w 69"/>
                  <a:gd name="T49" fmla="*/ 60 h 64"/>
                  <a:gd name="T50" fmla="*/ 50 w 69"/>
                  <a:gd name="T51" fmla="*/ 64 h 64"/>
                  <a:gd name="T52" fmla="*/ 50 w 69"/>
                  <a:gd name="T53" fmla="*/ 64 h 64"/>
                  <a:gd name="T54" fmla="*/ 55 w 69"/>
                  <a:gd name="T55" fmla="*/ 57 h 64"/>
                  <a:gd name="T56" fmla="*/ 50 w 69"/>
                  <a:gd name="T57" fmla="*/ 48 h 64"/>
                  <a:gd name="T58" fmla="*/ 54 w 69"/>
                  <a:gd name="T59" fmla="*/ 41 h 64"/>
                  <a:gd name="T60" fmla="*/ 57 w 69"/>
                  <a:gd name="T61" fmla="*/ 45 h 64"/>
                  <a:gd name="T62" fmla="*/ 57 w 69"/>
                  <a:gd name="T63" fmla="*/ 44 h 64"/>
                  <a:gd name="T64" fmla="*/ 63 w 69"/>
                  <a:gd name="T65" fmla="*/ 55 h 64"/>
                  <a:gd name="T66" fmla="*/ 69 w 69"/>
                  <a:gd name="T67" fmla="*/ 39 h 64"/>
                  <a:gd name="T68" fmla="*/ 57 w 69"/>
                  <a:gd name="T69" fmla="*/ 4 h 64"/>
                  <a:gd name="T70" fmla="*/ 50 w 69"/>
                  <a:gd name="T7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9" h="64">
                    <a:moveTo>
                      <a:pt x="50" y="0"/>
                    </a:moveTo>
                    <a:cubicBezTo>
                      <a:pt x="49" y="1"/>
                      <a:pt x="50" y="8"/>
                      <a:pt x="48" y="11"/>
                    </a:cubicBezTo>
                    <a:cubicBezTo>
                      <a:pt x="46" y="14"/>
                      <a:pt x="38" y="12"/>
                      <a:pt x="38" y="18"/>
                    </a:cubicBezTo>
                    <a:cubicBezTo>
                      <a:pt x="35" y="18"/>
                      <a:pt x="33" y="21"/>
                      <a:pt x="33" y="24"/>
                    </a:cubicBezTo>
                    <a:cubicBezTo>
                      <a:pt x="32" y="24"/>
                      <a:pt x="31" y="24"/>
                      <a:pt x="30" y="24"/>
                    </a:cubicBezTo>
                    <a:cubicBezTo>
                      <a:pt x="27" y="24"/>
                      <a:pt x="28" y="17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18" y="16"/>
                      <a:pt x="16" y="19"/>
                      <a:pt x="14" y="21"/>
                    </a:cubicBezTo>
                    <a:cubicBezTo>
                      <a:pt x="12" y="24"/>
                      <a:pt x="10" y="26"/>
                      <a:pt x="6" y="26"/>
                    </a:cubicBezTo>
                    <a:cubicBezTo>
                      <a:pt x="6" y="26"/>
                      <a:pt x="5" y="26"/>
                      <a:pt x="5" y="26"/>
                    </a:cubicBezTo>
                    <a:cubicBezTo>
                      <a:pt x="4" y="31"/>
                      <a:pt x="2" y="34"/>
                      <a:pt x="2" y="38"/>
                    </a:cubicBezTo>
                    <a:cubicBezTo>
                      <a:pt x="2" y="40"/>
                      <a:pt x="4" y="41"/>
                      <a:pt x="4" y="43"/>
                    </a:cubicBezTo>
                    <a:cubicBezTo>
                      <a:pt x="4" y="45"/>
                      <a:pt x="0" y="53"/>
                      <a:pt x="4" y="53"/>
                    </a:cubicBezTo>
                    <a:cubicBezTo>
                      <a:pt x="4" y="53"/>
                      <a:pt x="4" y="53"/>
                      <a:pt x="4" y="53"/>
                    </a:cubicBezTo>
                    <a:cubicBezTo>
                      <a:pt x="9" y="53"/>
                      <a:pt x="9" y="38"/>
                      <a:pt x="13" y="34"/>
                    </a:cubicBezTo>
                    <a:cubicBezTo>
                      <a:pt x="13" y="34"/>
                      <a:pt x="17" y="37"/>
                      <a:pt x="18" y="38"/>
                    </a:cubicBezTo>
                    <a:cubicBezTo>
                      <a:pt x="19" y="38"/>
                      <a:pt x="20" y="36"/>
                      <a:pt x="20" y="36"/>
                    </a:cubicBezTo>
                    <a:cubicBezTo>
                      <a:pt x="21" y="37"/>
                      <a:pt x="22" y="38"/>
                      <a:pt x="24" y="38"/>
                    </a:cubicBezTo>
                    <a:cubicBezTo>
                      <a:pt x="24" y="37"/>
                      <a:pt x="24" y="35"/>
                      <a:pt x="24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2" y="35"/>
                      <a:pt x="33" y="37"/>
                      <a:pt x="33" y="39"/>
                    </a:cubicBezTo>
                    <a:cubicBezTo>
                      <a:pt x="32" y="40"/>
                      <a:pt x="31" y="41"/>
                      <a:pt x="31" y="44"/>
                    </a:cubicBezTo>
                    <a:cubicBezTo>
                      <a:pt x="30" y="53"/>
                      <a:pt x="36" y="60"/>
                      <a:pt x="43" y="60"/>
                    </a:cubicBezTo>
                    <a:cubicBezTo>
                      <a:pt x="44" y="60"/>
                      <a:pt x="44" y="61"/>
                      <a:pt x="45" y="61"/>
                    </a:cubicBezTo>
                    <a:cubicBezTo>
                      <a:pt x="46" y="61"/>
                      <a:pt x="47" y="60"/>
                      <a:pt x="48" y="60"/>
                    </a:cubicBezTo>
                    <a:cubicBezTo>
                      <a:pt x="48" y="61"/>
                      <a:pt x="49" y="64"/>
                      <a:pt x="50" y="64"/>
                    </a:cubicBezTo>
                    <a:cubicBezTo>
                      <a:pt x="50" y="64"/>
                      <a:pt x="50" y="64"/>
                      <a:pt x="50" y="64"/>
                    </a:cubicBezTo>
                    <a:cubicBezTo>
                      <a:pt x="53" y="64"/>
                      <a:pt x="55" y="61"/>
                      <a:pt x="55" y="57"/>
                    </a:cubicBezTo>
                    <a:cubicBezTo>
                      <a:pt x="55" y="52"/>
                      <a:pt x="50" y="51"/>
                      <a:pt x="50" y="48"/>
                    </a:cubicBezTo>
                    <a:cubicBezTo>
                      <a:pt x="50" y="45"/>
                      <a:pt x="52" y="44"/>
                      <a:pt x="54" y="41"/>
                    </a:cubicBezTo>
                    <a:cubicBezTo>
                      <a:pt x="55" y="43"/>
                      <a:pt x="57" y="44"/>
                      <a:pt x="57" y="45"/>
                    </a:cubicBezTo>
                    <a:cubicBezTo>
                      <a:pt x="57" y="44"/>
                      <a:pt x="57" y="44"/>
                      <a:pt x="57" y="44"/>
                    </a:cubicBezTo>
                    <a:cubicBezTo>
                      <a:pt x="58" y="47"/>
                      <a:pt x="61" y="54"/>
                      <a:pt x="63" y="55"/>
                    </a:cubicBezTo>
                    <a:cubicBezTo>
                      <a:pt x="63" y="47"/>
                      <a:pt x="69" y="44"/>
                      <a:pt x="69" y="39"/>
                    </a:cubicBezTo>
                    <a:cubicBezTo>
                      <a:pt x="69" y="35"/>
                      <a:pt x="61" y="8"/>
                      <a:pt x="57" y="4"/>
                    </a:cubicBezTo>
                    <a:cubicBezTo>
                      <a:pt x="55" y="2"/>
                      <a:pt x="53" y="0"/>
                      <a:pt x="5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66">
                <a:extLst>
                  <a:ext uri="{FF2B5EF4-FFF2-40B4-BE49-F238E27FC236}">
                    <a16:creationId xmlns:a16="http://schemas.microsoft.com/office/drawing/2014/main" xmlns="" id="{E201AEB6-4D17-4A0F-A4DF-48DEA2ED5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5" y="2679"/>
                <a:ext cx="81" cy="83"/>
              </a:xfrm>
              <a:custGeom>
                <a:avLst/>
                <a:gdLst>
                  <a:gd name="T0" fmla="*/ 30 w 34"/>
                  <a:gd name="T1" fmla="*/ 0 h 35"/>
                  <a:gd name="T2" fmla="*/ 27 w 34"/>
                  <a:gd name="T3" fmla="*/ 6 h 35"/>
                  <a:gd name="T4" fmla="*/ 0 w 34"/>
                  <a:gd name="T5" fmla="*/ 35 h 35"/>
                  <a:gd name="T6" fmla="*/ 3 w 34"/>
                  <a:gd name="T7" fmla="*/ 35 h 35"/>
                  <a:gd name="T8" fmla="*/ 21 w 34"/>
                  <a:gd name="T9" fmla="*/ 15 h 35"/>
                  <a:gd name="T10" fmla="*/ 21 w 34"/>
                  <a:gd name="T11" fmla="*/ 15 h 35"/>
                  <a:gd name="T12" fmla="*/ 29 w 34"/>
                  <a:gd name="T13" fmla="*/ 10 h 35"/>
                  <a:gd name="T14" fmla="*/ 29 w 34"/>
                  <a:gd name="T15" fmla="*/ 10 h 35"/>
                  <a:gd name="T16" fmla="*/ 34 w 34"/>
                  <a:gd name="T17" fmla="*/ 8 h 35"/>
                  <a:gd name="T18" fmla="*/ 30 w 34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35">
                    <a:moveTo>
                      <a:pt x="30" y="0"/>
                    </a:moveTo>
                    <a:cubicBezTo>
                      <a:pt x="28" y="2"/>
                      <a:pt x="28" y="4"/>
                      <a:pt x="27" y="6"/>
                    </a:cubicBezTo>
                    <a:cubicBezTo>
                      <a:pt x="22" y="16"/>
                      <a:pt x="5" y="21"/>
                      <a:pt x="0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9" y="32"/>
                      <a:pt x="19" y="26"/>
                      <a:pt x="21" y="15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5" y="15"/>
                      <a:pt x="28" y="14"/>
                      <a:pt x="29" y="10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31" y="10"/>
                      <a:pt x="32" y="9"/>
                      <a:pt x="34" y="8"/>
                    </a:cubicBezTo>
                    <a:cubicBezTo>
                      <a:pt x="32" y="6"/>
                      <a:pt x="30" y="5"/>
                      <a:pt x="3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67">
                <a:extLst>
                  <a:ext uri="{FF2B5EF4-FFF2-40B4-BE49-F238E27FC236}">
                    <a16:creationId xmlns:a16="http://schemas.microsoft.com/office/drawing/2014/main" xmlns="" id="{303815F2-1F05-4B81-A1D7-108483B93D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4" y="2407"/>
                <a:ext cx="154" cy="218"/>
              </a:xfrm>
              <a:custGeom>
                <a:avLst/>
                <a:gdLst>
                  <a:gd name="T0" fmla="*/ 11 w 65"/>
                  <a:gd name="T1" fmla="*/ 0 h 92"/>
                  <a:gd name="T2" fmla="*/ 6 w 65"/>
                  <a:gd name="T3" fmla="*/ 9 h 92"/>
                  <a:gd name="T4" fmla="*/ 8 w 65"/>
                  <a:gd name="T5" fmla="*/ 24 h 92"/>
                  <a:gd name="T6" fmla="*/ 5 w 65"/>
                  <a:gd name="T7" fmla="*/ 37 h 92"/>
                  <a:gd name="T8" fmla="*/ 4 w 65"/>
                  <a:gd name="T9" fmla="*/ 37 h 92"/>
                  <a:gd name="T10" fmla="*/ 2 w 65"/>
                  <a:gd name="T11" fmla="*/ 53 h 92"/>
                  <a:gd name="T12" fmla="*/ 12 w 65"/>
                  <a:gd name="T13" fmla="*/ 62 h 92"/>
                  <a:gd name="T14" fmla="*/ 12 w 65"/>
                  <a:gd name="T15" fmla="*/ 62 h 92"/>
                  <a:gd name="T16" fmla="*/ 16 w 65"/>
                  <a:gd name="T17" fmla="*/ 59 h 92"/>
                  <a:gd name="T18" fmla="*/ 19 w 65"/>
                  <a:gd name="T19" fmla="*/ 59 h 92"/>
                  <a:gd name="T20" fmla="*/ 19 w 65"/>
                  <a:gd name="T21" fmla="*/ 63 h 92"/>
                  <a:gd name="T22" fmla="*/ 16 w 65"/>
                  <a:gd name="T23" fmla="*/ 68 h 92"/>
                  <a:gd name="T24" fmla="*/ 23 w 65"/>
                  <a:gd name="T25" fmla="*/ 75 h 92"/>
                  <a:gd name="T26" fmla="*/ 23 w 65"/>
                  <a:gd name="T27" fmla="*/ 75 h 92"/>
                  <a:gd name="T28" fmla="*/ 27 w 65"/>
                  <a:gd name="T29" fmla="*/ 73 h 92"/>
                  <a:gd name="T30" fmla="*/ 30 w 65"/>
                  <a:gd name="T31" fmla="*/ 72 h 92"/>
                  <a:gd name="T32" fmla="*/ 30 w 65"/>
                  <a:gd name="T33" fmla="*/ 72 h 92"/>
                  <a:gd name="T34" fmla="*/ 44 w 65"/>
                  <a:gd name="T35" fmla="*/ 82 h 92"/>
                  <a:gd name="T36" fmla="*/ 44 w 65"/>
                  <a:gd name="T37" fmla="*/ 74 h 92"/>
                  <a:gd name="T38" fmla="*/ 61 w 65"/>
                  <a:gd name="T39" fmla="*/ 88 h 92"/>
                  <a:gd name="T40" fmla="*/ 63 w 65"/>
                  <a:gd name="T41" fmla="*/ 92 h 92"/>
                  <a:gd name="T42" fmla="*/ 63 w 65"/>
                  <a:gd name="T43" fmla="*/ 92 h 92"/>
                  <a:gd name="T44" fmla="*/ 65 w 65"/>
                  <a:gd name="T45" fmla="*/ 89 h 92"/>
                  <a:gd name="T46" fmla="*/ 65 w 65"/>
                  <a:gd name="T47" fmla="*/ 85 h 92"/>
                  <a:gd name="T48" fmla="*/ 59 w 65"/>
                  <a:gd name="T49" fmla="*/ 80 h 92"/>
                  <a:gd name="T50" fmla="*/ 57 w 65"/>
                  <a:gd name="T51" fmla="*/ 80 h 92"/>
                  <a:gd name="T52" fmla="*/ 56 w 65"/>
                  <a:gd name="T53" fmla="*/ 79 h 92"/>
                  <a:gd name="T54" fmla="*/ 59 w 65"/>
                  <a:gd name="T55" fmla="*/ 74 h 92"/>
                  <a:gd name="T56" fmla="*/ 56 w 65"/>
                  <a:gd name="T57" fmla="*/ 73 h 92"/>
                  <a:gd name="T58" fmla="*/ 56 w 65"/>
                  <a:gd name="T59" fmla="*/ 73 h 92"/>
                  <a:gd name="T60" fmla="*/ 54 w 65"/>
                  <a:gd name="T61" fmla="*/ 75 h 92"/>
                  <a:gd name="T62" fmla="*/ 52 w 65"/>
                  <a:gd name="T63" fmla="*/ 76 h 92"/>
                  <a:gd name="T64" fmla="*/ 52 w 65"/>
                  <a:gd name="T65" fmla="*/ 76 h 92"/>
                  <a:gd name="T66" fmla="*/ 42 w 65"/>
                  <a:gd name="T67" fmla="*/ 65 h 92"/>
                  <a:gd name="T68" fmla="*/ 42 w 65"/>
                  <a:gd name="T69" fmla="*/ 65 h 92"/>
                  <a:gd name="T70" fmla="*/ 36 w 65"/>
                  <a:gd name="T71" fmla="*/ 69 h 92"/>
                  <a:gd name="T72" fmla="*/ 36 w 65"/>
                  <a:gd name="T73" fmla="*/ 71 h 92"/>
                  <a:gd name="T74" fmla="*/ 25 w 65"/>
                  <a:gd name="T75" fmla="*/ 50 h 92"/>
                  <a:gd name="T76" fmla="*/ 34 w 65"/>
                  <a:gd name="T77" fmla="*/ 30 h 92"/>
                  <a:gd name="T78" fmla="*/ 28 w 65"/>
                  <a:gd name="T79" fmla="*/ 9 h 92"/>
                  <a:gd name="T80" fmla="*/ 27 w 65"/>
                  <a:gd name="T81" fmla="*/ 6 h 92"/>
                  <a:gd name="T82" fmla="*/ 26 w 65"/>
                  <a:gd name="T83" fmla="*/ 4 h 92"/>
                  <a:gd name="T84" fmla="*/ 20 w 65"/>
                  <a:gd name="T85" fmla="*/ 8 h 92"/>
                  <a:gd name="T86" fmla="*/ 19 w 65"/>
                  <a:gd name="T87" fmla="*/ 8 h 92"/>
                  <a:gd name="T88" fmla="*/ 11 w 65"/>
                  <a:gd name="T89" fmla="*/ 0 h 92"/>
                  <a:gd name="T90" fmla="*/ 11 w 65"/>
                  <a:gd name="T91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5" h="92">
                    <a:moveTo>
                      <a:pt x="11" y="0"/>
                    </a:moveTo>
                    <a:cubicBezTo>
                      <a:pt x="7" y="0"/>
                      <a:pt x="6" y="4"/>
                      <a:pt x="6" y="9"/>
                    </a:cubicBezTo>
                    <a:cubicBezTo>
                      <a:pt x="6" y="14"/>
                      <a:pt x="8" y="18"/>
                      <a:pt x="8" y="24"/>
                    </a:cubicBezTo>
                    <a:cubicBezTo>
                      <a:pt x="8" y="28"/>
                      <a:pt x="7" y="34"/>
                      <a:pt x="5" y="37"/>
                    </a:cubicBezTo>
                    <a:cubicBezTo>
                      <a:pt x="5" y="37"/>
                      <a:pt x="5" y="37"/>
                      <a:pt x="4" y="37"/>
                    </a:cubicBezTo>
                    <a:cubicBezTo>
                      <a:pt x="0" y="37"/>
                      <a:pt x="2" y="46"/>
                      <a:pt x="2" y="53"/>
                    </a:cubicBezTo>
                    <a:cubicBezTo>
                      <a:pt x="2" y="56"/>
                      <a:pt x="10" y="62"/>
                      <a:pt x="12" y="62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4" y="62"/>
                      <a:pt x="15" y="60"/>
                      <a:pt x="16" y="59"/>
                    </a:cubicBezTo>
                    <a:cubicBezTo>
                      <a:pt x="19" y="59"/>
                      <a:pt x="19" y="59"/>
                      <a:pt x="19" y="59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18" y="64"/>
                      <a:pt x="16" y="65"/>
                      <a:pt x="16" y="68"/>
                    </a:cubicBezTo>
                    <a:cubicBezTo>
                      <a:pt x="16" y="70"/>
                      <a:pt x="19" y="75"/>
                      <a:pt x="23" y="75"/>
                    </a:cubicBezTo>
                    <a:cubicBezTo>
                      <a:pt x="23" y="75"/>
                      <a:pt x="23" y="75"/>
                      <a:pt x="23" y="75"/>
                    </a:cubicBezTo>
                    <a:cubicBezTo>
                      <a:pt x="24" y="75"/>
                      <a:pt x="25" y="74"/>
                      <a:pt x="27" y="73"/>
                    </a:cubicBezTo>
                    <a:cubicBezTo>
                      <a:pt x="28" y="73"/>
                      <a:pt x="29" y="72"/>
                      <a:pt x="30" y="72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7" y="72"/>
                      <a:pt x="37" y="82"/>
                      <a:pt x="44" y="82"/>
                    </a:cubicBezTo>
                    <a:cubicBezTo>
                      <a:pt x="43" y="79"/>
                      <a:pt x="41" y="77"/>
                      <a:pt x="44" y="74"/>
                    </a:cubicBezTo>
                    <a:cubicBezTo>
                      <a:pt x="47" y="78"/>
                      <a:pt x="58" y="82"/>
                      <a:pt x="61" y="88"/>
                    </a:cubicBezTo>
                    <a:cubicBezTo>
                      <a:pt x="61" y="89"/>
                      <a:pt x="62" y="92"/>
                      <a:pt x="63" y="92"/>
                    </a:cubicBezTo>
                    <a:cubicBezTo>
                      <a:pt x="63" y="92"/>
                      <a:pt x="63" y="92"/>
                      <a:pt x="63" y="92"/>
                    </a:cubicBezTo>
                    <a:cubicBezTo>
                      <a:pt x="64" y="92"/>
                      <a:pt x="65" y="90"/>
                      <a:pt x="65" y="89"/>
                    </a:cubicBezTo>
                    <a:cubicBezTo>
                      <a:pt x="65" y="87"/>
                      <a:pt x="65" y="87"/>
                      <a:pt x="65" y="85"/>
                    </a:cubicBezTo>
                    <a:cubicBezTo>
                      <a:pt x="62" y="85"/>
                      <a:pt x="59" y="83"/>
                      <a:pt x="59" y="80"/>
                    </a:cubicBezTo>
                    <a:cubicBezTo>
                      <a:pt x="59" y="80"/>
                      <a:pt x="58" y="80"/>
                      <a:pt x="57" y="80"/>
                    </a:cubicBezTo>
                    <a:cubicBezTo>
                      <a:pt x="56" y="80"/>
                      <a:pt x="56" y="80"/>
                      <a:pt x="56" y="79"/>
                    </a:cubicBezTo>
                    <a:cubicBezTo>
                      <a:pt x="56" y="77"/>
                      <a:pt x="58" y="77"/>
                      <a:pt x="59" y="74"/>
                    </a:cubicBezTo>
                    <a:cubicBezTo>
                      <a:pt x="58" y="74"/>
                      <a:pt x="57" y="73"/>
                      <a:pt x="56" y="73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5" y="73"/>
                      <a:pt x="54" y="74"/>
                      <a:pt x="54" y="75"/>
                    </a:cubicBezTo>
                    <a:cubicBezTo>
                      <a:pt x="53" y="75"/>
                      <a:pt x="53" y="76"/>
                      <a:pt x="52" y="76"/>
                    </a:cubicBezTo>
                    <a:cubicBezTo>
                      <a:pt x="52" y="76"/>
                      <a:pt x="52" y="76"/>
                      <a:pt x="52" y="76"/>
                    </a:cubicBezTo>
                    <a:cubicBezTo>
                      <a:pt x="49" y="76"/>
                      <a:pt x="47" y="66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39" y="65"/>
                      <a:pt x="36" y="67"/>
                      <a:pt x="36" y="69"/>
                    </a:cubicBezTo>
                    <a:cubicBezTo>
                      <a:pt x="36" y="69"/>
                      <a:pt x="36" y="71"/>
                      <a:pt x="36" y="71"/>
                    </a:cubicBezTo>
                    <a:cubicBezTo>
                      <a:pt x="31" y="69"/>
                      <a:pt x="24" y="57"/>
                      <a:pt x="25" y="50"/>
                    </a:cubicBezTo>
                    <a:cubicBezTo>
                      <a:pt x="25" y="41"/>
                      <a:pt x="33" y="40"/>
                      <a:pt x="34" y="30"/>
                    </a:cubicBezTo>
                    <a:cubicBezTo>
                      <a:pt x="34" y="22"/>
                      <a:pt x="28" y="15"/>
                      <a:pt x="28" y="9"/>
                    </a:cubicBezTo>
                    <a:cubicBezTo>
                      <a:pt x="28" y="8"/>
                      <a:pt x="27" y="7"/>
                      <a:pt x="27" y="6"/>
                    </a:cubicBezTo>
                    <a:cubicBezTo>
                      <a:pt x="27" y="5"/>
                      <a:pt x="26" y="4"/>
                      <a:pt x="26" y="4"/>
                    </a:cubicBezTo>
                    <a:cubicBezTo>
                      <a:pt x="24" y="4"/>
                      <a:pt x="22" y="8"/>
                      <a:pt x="20" y="8"/>
                    </a:cubicBezTo>
                    <a:cubicBezTo>
                      <a:pt x="20" y="8"/>
                      <a:pt x="19" y="8"/>
                      <a:pt x="19" y="8"/>
                    </a:cubicBezTo>
                    <a:cubicBezTo>
                      <a:pt x="15" y="8"/>
                      <a:pt x="16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68">
                <a:extLst>
                  <a:ext uri="{FF2B5EF4-FFF2-40B4-BE49-F238E27FC236}">
                    <a16:creationId xmlns:a16="http://schemas.microsoft.com/office/drawing/2014/main" xmlns="" id="{7C70525C-B2DD-4C7D-8C28-4B5D9F176A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45" y="2627"/>
                <a:ext cx="50" cy="85"/>
              </a:xfrm>
              <a:custGeom>
                <a:avLst/>
                <a:gdLst>
                  <a:gd name="T0" fmla="*/ 4 w 21"/>
                  <a:gd name="T1" fmla="*/ 0 h 36"/>
                  <a:gd name="T2" fmla="*/ 0 w 21"/>
                  <a:gd name="T3" fmla="*/ 1 h 36"/>
                  <a:gd name="T4" fmla="*/ 11 w 21"/>
                  <a:gd name="T5" fmla="*/ 15 h 36"/>
                  <a:gd name="T6" fmla="*/ 8 w 21"/>
                  <a:gd name="T7" fmla="*/ 18 h 36"/>
                  <a:gd name="T8" fmla="*/ 2 w 21"/>
                  <a:gd name="T9" fmla="*/ 17 h 36"/>
                  <a:gd name="T10" fmla="*/ 2 w 21"/>
                  <a:gd name="T11" fmla="*/ 20 h 36"/>
                  <a:gd name="T12" fmla="*/ 9 w 21"/>
                  <a:gd name="T13" fmla="*/ 26 h 36"/>
                  <a:gd name="T14" fmla="*/ 9 w 21"/>
                  <a:gd name="T15" fmla="*/ 29 h 36"/>
                  <a:gd name="T16" fmla="*/ 12 w 21"/>
                  <a:gd name="T17" fmla="*/ 36 h 36"/>
                  <a:gd name="T18" fmla="*/ 16 w 21"/>
                  <a:gd name="T19" fmla="*/ 36 h 36"/>
                  <a:gd name="T20" fmla="*/ 16 w 21"/>
                  <a:gd name="T21" fmla="*/ 33 h 36"/>
                  <a:gd name="T22" fmla="*/ 12 w 21"/>
                  <a:gd name="T23" fmla="*/ 24 h 36"/>
                  <a:gd name="T24" fmla="*/ 19 w 21"/>
                  <a:gd name="T25" fmla="*/ 24 h 36"/>
                  <a:gd name="T26" fmla="*/ 21 w 21"/>
                  <a:gd name="T27" fmla="*/ 18 h 36"/>
                  <a:gd name="T28" fmla="*/ 17 w 21"/>
                  <a:gd name="T29" fmla="*/ 14 h 36"/>
                  <a:gd name="T30" fmla="*/ 17 w 21"/>
                  <a:gd name="T31" fmla="*/ 6 h 36"/>
                  <a:gd name="T32" fmla="*/ 14 w 21"/>
                  <a:gd name="T33" fmla="*/ 6 h 36"/>
                  <a:gd name="T34" fmla="*/ 14 w 21"/>
                  <a:gd name="T35" fmla="*/ 2 h 36"/>
                  <a:gd name="T36" fmla="*/ 4 w 21"/>
                  <a:gd name="T3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" h="36">
                    <a:moveTo>
                      <a:pt x="4" y="0"/>
                    </a:moveTo>
                    <a:cubicBezTo>
                      <a:pt x="3" y="0"/>
                      <a:pt x="1" y="1"/>
                      <a:pt x="0" y="1"/>
                    </a:cubicBezTo>
                    <a:cubicBezTo>
                      <a:pt x="0" y="5"/>
                      <a:pt x="11" y="8"/>
                      <a:pt x="11" y="15"/>
                    </a:cubicBezTo>
                    <a:cubicBezTo>
                      <a:pt x="11" y="16"/>
                      <a:pt x="9" y="18"/>
                      <a:pt x="8" y="18"/>
                    </a:cubicBezTo>
                    <a:cubicBezTo>
                      <a:pt x="8" y="18"/>
                      <a:pt x="5" y="18"/>
                      <a:pt x="2" y="17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3" y="22"/>
                      <a:pt x="6" y="26"/>
                      <a:pt x="9" y="26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7" y="32"/>
                      <a:pt x="8" y="36"/>
                      <a:pt x="12" y="36"/>
                    </a:cubicBezTo>
                    <a:cubicBezTo>
                      <a:pt x="13" y="36"/>
                      <a:pt x="14" y="36"/>
                      <a:pt x="16" y="36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4" y="32"/>
                      <a:pt x="12" y="27"/>
                      <a:pt x="12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2"/>
                      <a:pt x="20" y="21"/>
                      <a:pt x="21" y="18"/>
                    </a:cubicBezTo>
                    <a:cubicBezTo>
                      <a:pt x="20" y="18"/>
                      <a:pt x="17" y="14"/>
                      <a:pt x="17" y="14"/>
                    </a:cubicBezTo>
                    <a:cubicBezTo>
                      <a:pt x="17" y="14"/>
                      <a:pt x="18" y="9"/>
                      <a:pt x="17" y="6"/>
                    </a:cubicBezTo>
                    <a:cubicBezTo>
                      <a:pt x="16" y="6"/>
                      <a:pt x="15" y="6"/>
                      <a:pt x="14" y="6"/>
                    </a:cubicBezTo>
                    <a:cubicBezTo>
                      <a:pt x="15" y="5"/>
                      <a:pt x="14" y="3"/>
                      <a:pt x="14" y="2"/>
                    </a:cubicBezTo>
                    <a:cubicBezTo>
                      <a:pt x="11" y="2"/>
                      <a:pt x="8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69">
                <a:extLst>
                  <a:ext uri="{FF2B5EF4-FFF2-40B4-BE49-F238E27FC236}">
                    <a16:creationId xmlns:a16="http://schemas.microsoft.com/office/drawing/2014/main" xmlns="" id="{3B7BD786-48DA-4A2F-9058-6E94055204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0" y="2648"/>
                <a:ext cx="40" cy="55"/>
              </a:xfrm>
              <a:custGeom>
                <a:avLst/>
                <a:gdLst>
                  <a:gd name="T0" fmla="*/ 4 w 17"/>
                  <a:gd name="T1" fmla="*/ 1 h 23"/>
                  <a:gd name="T2" fmla="*/ 3 w 17"/>
                  <a:gd name="T3" fmla="*/ 1 h 23"/>
                  <a:gd name="T4" fmla="*/ 4 w 17"/>
                  <a:gd name="T5" fmla="*/ 1 h 23"/>
                  <a:gd name="T6" fmla="*/ 3 w 17"/>
                  <a:gd name="T7" fmla="*/ 0 h 23"/>
                  <a:gd name="T8" fmla="*/ 0 w 17"/>
                  <a:gd name="T9" fmla="*/ 2 h 23"/>
                  <a:gd name="T10" fmla="*/ 2 w 17"/>
                  <a:gd name="T11" fmla="*/ 23 h 23"/>
                  <a:gd name="T12" fmla="*/ 17 w 17"/>
                  <a:gd name="T13" fmla="*/ 9 h 23"/>
                  <a:gd name="T14" fmla="*/ 5 w 17"/>
                  <a:gd name="T15" fmla="*/ 2 h 23"/>
                  <a:gd name="T16" fmla="*/ 3 w 17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23">
                    <a:moveTo>
                      <a:pt x="4" y="1"/>
                    </a:moveTo>
                    <a:cubicBezTo>
                      <a:pt x="4" y="1"/>
                      <a:pt x="4" y="1"/>
                      <a:pt x="3" y="1"/>
                    </a:cubicBezTo>
                    <a:cubicBezTo>
                      <a:pt x="4" y="1"/>
                      <a:pt x="4" y="1"/>
                      <a:pt x="4" y="1"/>
                    </a:cubicBezTo>
                    <a:moveTo>
                      <a:pt x="3" y="0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0" y="7"/>
                      <a:pt x="2" y="15"/>
                      <a:pt x="2" y="23"/>
                    </a:cubicBezTo>
                    <a:cubicBezTo>
                      <a:pt x="6" y="20"/>
                      <a:pt x="17" y="16"/>
                      <a:pt x="17" y="9"/>
                    </a:cubicBezTo>
                    <a:cubicBezTo>
                      <a:pt x="17" y="5"/>
                      <a:pt x="9" y="4"/>
                      <a:pt x="5" y="2"/>
                    </a:cubicBezTo>
                    <a:cubicBezTo>
                      <a:pt x="5" y="1"/>
                      <a:pt x="4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70">
                <a:extLst>
                  <a:ext uri="{FF2B5EF4-FFF2-40B4-BE49-F238E27FC236}">
                    <a16:creationId xmlns:a16="http://schemas.microsoft.com/office/drawing/2014/main" xmlns="" id="{A1C33166-6D32-4C28-8E48-9204FB7535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93" y="2684"/>
                <a:ext cx="40" cy="66"/>
              </a:xfrm>
              <a:custGeom>
                <a:avLst/>
                <a:gdLst>
                  <a:gd name="T0" fmla="*/ 12 w 17"/>
                  <a:gd name="T1" fmla="*/ 0 h 28"/>
                  <a:gd name="T2" fmla="*/ 10 w 17"/>
                  <a:gd name="T3" fmla="*/ 0 h 28"/>
                  <a:gd name="T4" fmla="*/ 5 w 17"/>
                  <a:gd name="T5" fmla="*/ 13 h 28"/>
                  <a:gd name="T6" fmla="*/ 5 w 17"/>
                  <a:gd name="T7" fmla="*/ 13 h 28"/>
                  <a:gd name="T8" fmla="*/ 0 w 17"/>
                  <a:gd name="T9" fmla="*/ 16 h 28"/>
                  <a:gd name="T10" fmla="*/ 11 w 17"/>
                  <a:gd name="T11" fmla="*/ 28 h 28"/>
                  <a:gd name="T12" fmla="*/ 14 w 17"/>
                  <a:gd name="T13" fmla="*/ 26 h 28"/>
                  <a:gd name="T14" fmla="*/ 11 w 17"/>
                  <a:gd name="T15" fmla="*/ 20 h 28"/>
                  <a:gd name="T16" fmla="*/ 17 w 17"/>
                  <a:gd name="T17" fmla="*/ 5 h 28"/>
                  <a:gd name="T18" fmla="*/ 12 w 17"/>
                  <a:gd name="T1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8">
                    <a:moveTo>
                      <a:pt x="12" y="0"/>
                    </a:moveTo>
                    <a:cubicBezTo>
                      <a:pt x="11" y="0"/>
                      <a:pt x="10" y="0"/>
                      <a:pt x="10" y="0"/>
                    </a:cubicBezTo>
                    <a:cubicBezTo>
                      <a:pt x="7" y="1"/>
                      <a:pt x="5" y="12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3" y="13"/>
                      <a:pt x="0" y="15"/>
                      <a:pt x="0" y="16"/>
                    </a:cubicBezTo>
                    <a:cubicBezTo>
                      <a:pt x="0" y="19"/>
                      <a:pt x="9" y="28"/>
                      <a:pt x="11" y="28"/>
                    </a:cubicBezTo>
                    <a:cubicBezTo>
                      <a:pt x="12" y="28"/>
                      <a:pt x="13" y="27"/>
                      <a:pt x="14" y="26"/>
                    </a:cubicBezTo>
                    <a:cubicBezTo>
                      <a:pt x="14" y="23"/>
                      <a:pt x="11" y="24"/>
                      <a:pt x="11" y="20"/>
                    </a:cubicBezTo>
                    <a:cubicBezTo>
                      <a:pt x="11" y="14"/>
                      <a:pt x="17" y="11"/>
                      <a:pt x="17" y="5"/>
                    </a:cubicBezTo>
                    <a:cubicBezTo>
                      <a:pt x="17" y="3"/>
                      <a:pt x="15" y="0"/>
                      <a:pt x="1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71">
                <a:extLst>
                  <a:ext uri="{FF2B5EF4-FFF2-40B4-BE49-F238E27FC236}">
                    <a16:creationId xmlns:a16="http://schemas.microsoft.com/office/drawing/2014/main" xmlns="" id="{736EF225-2282-4B42-B74F-313D3D2E76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6" y="2686"/>
                <a:ext cx="22" cy="40"/>
              </a:xfrm>
              <a:custGeom>
                <a:avLst/>
                <a:gdLst>
                  <a:gd name="T0" fmla="*/ 5 w 9"/>
                  <a:gd name="T1" fmla="*/ 0 h 17"/>
                  <a:gd name="T2" fmla="*/ 0 w 9"/>
                  <a:gd name="T3" fmla="*/ 17 h 17"/>
                  <a:gd name="T4" fmla="*/ 3 w 9"/>
                  <a:gd name="T5" fmla="*/ 17 h 17"/>
                  <a:gd name="T6" fmla="*/ 9 w 9"/>
                  <a:gd name="T7" fmla="*/ 0 h 17"/>
                  <a:gd name="T8" fmla="*/ 5 w 9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7">
                    <a:moveTo>
                      <a:pt x="5" y="0"/>
                    </a:moveTo>
                    <a:cubicBezTo>
                      <a:pt x="5" y="8"/>
                      <a:pt x="2" y="12"/>
                      <a:pt x="0" y="17"/>
                    </a:cubicBezTo>
                    <a:cubicBezTo>
                      <a:pt x="1" y="17"/>
                      <a:pt x="2" y="17"/>
                      <a:pt x="3" y="17"/>
                    </a:cubicBezTo>
                    <a:cubicBezTo>
                      <a:pt x="3" y="10"/>
                      <a:pt x="9" y="8"/>
                      <a:pt x="9" y="0"/>
                    </a:cubicBezTo>
                    <a:cubicBezTo>
                      <a:pt x="8" y="0"/>
                      <a:pt x="6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72">
                <a:extLst>
                  <a:ext uri="{FF2B5EF4-FFF2-40B4-BE49-F238E27FC236}">
                    <a16:creationId xmlns:a16="http://schemas.microsoft.com/office/drawing/2014/main" xmlns="" id="{C719A31D-FB49-406F-B9F0-54F28A71D7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6" y="2712"/>
                <a:ext cx="26" cy="22"/>
              </a:xfrm>
              <a:custGeom>
                <a:avLst/>
                <a:gdLst>
                  <a:gd name="T0" fmla="*/ 5 w 11"/>
                  <a:gd name="T1" fmla="*/ 0 h 9"/>
                  <a:gd name="T2" fmla="*/ 0 w 11"/>
                  <a:gd name="T3" fmla="*/ 7 h 9"/>
                  <a:gd name="T4" fmla="*/ 3 w 11"/>
                  <a:gd name="T5" fmla="*/ 9 h 9"/>
                  <a:gd name="T6" fmla="*/ 4 w 11"/>
                  <a:gd name="T7" fmla="*/ 9 h 9"/>
                  <a:gd name="T8" fmla="*/ 11 w 11"/>
                  <a:gd name="T9" fmla="*/ 0 h 9"/>
                  <a:gd name="T10" fmla="*/ 9 w 11"/>
                  <a:gd name="T11" fmla="*/ 1 h 9"/>
                  <a:gd name="T12" fmla="*/ 5 w 11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9">
                    <a:moveTo>
                      <a:pt x="5" y="0"/>
                    </a:moveTo>
                    <a:cubicBezTo>
                      <a:pt x="3" y="3"/>
                      <a:pt x="0" y="4"/>
                      <a:pt x="0" y="7"/>
                    </a:cubicBezTo>
                    <a:cubicBezTo>
                      <a:pt x="0" y="8"/>
                      <a:pt x="2" y="9"/>
                      <a:pt x="3" y="9"/>
                    </a:cubicBezTo>
                    <a:cubicBezTo>
                      <a:pt x="3" y="9"/>
                      <a:pt x="3" y="9"/>
                      <a:pt x="4" y="9"/>
                    </a:cubicBezTo>
                    <a:cubicBezTo>
                      <a:pt x="8" y="9"/>
                      <a:pt x="11" y="5"/>
                      <a:pt x="11" y="0"/>
                    </a:cubicBezTo>
                    <a:cubicBezTo>
                      <a:pt x="11" y="1"/>
                      <a:pt x="10" y="1"/>
                      <a:pt x="9" y="1"/>
                    </a:cubicBezTo>
                    <a:cubicBezTo>
                      <a:pt x="8" y="1"/>
                      <a:pt x="6" y="1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73">
                <a:extLst>
                  <a:ext uri="{FF2B5EF4-FFF2-40B4-BE49-F238E27FC236}">
                    <a16:creationId xmlns:a16="http://schemas.microsoft.com/office/drawing/2014/main" xmlns="" id="{BB75419F-5AA0-4685-80AA-60372FA443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10" y="2625"/>
                <a:ext cx="28" cy="31"/>
              </a:xfrm>
              <a:custGeom>
                <a:avLst/>
                <a:gdLst>
                  <a:gd name="T0" fmla="*/ 0 w 12"/>
                  <a:gd name="T1" fmla="*/ 0 h 13"/>
                  <a:gd name="T2" fmla="*/ 0 w 12"/>
                  <a:gd name="T3" fmla="*/ 7 h 13"/>
                  <a:gd name="T4" fmla="*/ 0 w 12"/>
                  <a:gd name="T5" fmla="*/ 7 h 13"/>
                  <a:gd name="T6" fmla="*/ 2 w 12"/>
                  <a:gd name="T7" fmla="*/ 7 h 13"/>
                  <a:gd name="T8" fmla="*/ 4 w 12"/>
                  <a:gd name="T9" fmla="*/ 7 h 13"/>
                  <a:gd name="T10" fmla="*/ 7 w 12"/>
                  <a:gd name="T11" fmla="*/ 7 h 13"/>
                  <a:gd name="T12" fmla="*/ 11 w 12"/>
                  <a:gd name="T13" fmla="*/ 13 h 13"/>
                  <a:gd name="T14" fmla="*/ 12 w 12"/>
                  <a:gd name="T15" fmla="*/ 12 h 13"/>
                  <a:gd name="T16" fmla="*/ 4 w 12"/>
                  <a:gd name="T17" fmla="*/ 0 h 13"/>
                  <a:gd name="T18" fmla="*/ 0 w 12"/>
                  <a:gd name="T1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3">
                    <a:moveTo>
                      <a:pt x="0" y="0"/>
                    </a:moveTo>
                    <a:cubicBezTo>
                      <a:pt x="0" y="2"/>
                      <a:pt x="0" y="4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7"/>
                      <a:pt x="2" y="7"/>
                      <a:pt x="2" y="7"/>
                    </a:cubicBezTo>
                    <a:cubicBezTo>
                      <a:pt x="3" y="7"/>
                      <a:pt x="4" y="7"/>
                      <a:pt x="4" y="7"/>
                    </a:cubicBezTo>
                    <a:cubicBezTo>
                      <a:pt x="5" y="7"/>
                      <a:pt x="6" y="7"/>
                      <a:pt x="7" y="7"/>
                    </a:cubicBezTo>
                    <a:cubicBezTo>
                      <a:pt x="7" y="9"/>
                      <a:pt x="10" y="13"/>
                      <a:pt x="11" y="13"/>
                    </a:cubicBezTo>
                    <a:cubicBezTo>
                      <a:pt x="12" y="13"/>
                      <a:pt x="12" y="12"/>
                      <a:pt x="12" y="12"/>
                    </a:cubicBezTo>
                    <a:cubicBezTo>
                      <a:pt x="12" y="6"/>
                      <a:pt x="6" y="5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74">
                <a:extLst>
                  <a:ext uri="{FF2B5EF4-FFF2-40B4-BE49-F238E27FC236}">
                    <a16:creationId xmlns:a16="http://schemas.microsoft.com/office/drawing/2014/main" xmlns="" id="{69B873F3-3F21-425F-815E-C48EFDAA8E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5" y="2592"/>
                <a:ext cx="43" cy="42"/>
              </a:xfrm>
              <a:custGeom>
                <a:avLst/>
                <a:gdLst>
                  <a:gd name="T0" fmla="*/ 0 w 18"/>
                  <a:gd name="T1" fmla="*/ 0 h 18"/>
                  <a:gd name="T2" fmla="*/ 14 w 18"/>
                  <a:gd name="T3" fmla="*/ 18 h 18"/>
                  <a:gd name="T4" fmla="*/ 17 w 18"/>
                  <a:gd name="T5" fmla="*/ 8 h 18"/>
                  <a:gd name="T6" fmla="*/ 5 w 18"/>
                  <a:gd name="T7" fmla="*/ 0 h 18"/>
                  <a:gd name="T8" fmla="*/ 0 w 18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8">
                    <a:moveTo>
                      <a:pt x="0" y="0"/>
                    </a:moveTo>
                    <a:cubicBezTo>
                      <a:pt x="0" y="0"/>
                      <a:pt x="11" y="17"/>
                      <a:pt x="14" y="18"/>
                    </a:cubicBezTo>
                    <a:cubicBezTo>
                      <a:pt x="16" y="18"/>
                      <a:pt x="18" y="12"/>
                      <a:pt x="17" y="8"/>
                    </a:cubicBezTo>
                    <a:cubicBezTo>
                      <a:pt x="16" y="3"/>
                      <a:pt x="11" y="4"/>
                      <a:pt x="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75">
                <a:extLst>
                  <a:ext uri="{FF2B5EF4-FFF2-40B4-BE49-F238E27FC236}">
                    <a16:creationId xmlns:a16="http://schemas.microsoft.com/office/drawing/2014/main" xmlns="" id="{305AE409-2A80-47DB-91B0-6F8361E7E2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0" y="2596"/>
                <a:ext cx="12" cy="3"/>
              </a:xfrm>
              <a:custGeom>
                <a:avLst/>
                <a:gdLst>
                  <a:gd name="T0" fmla="*/ 2 w 5"/>
                  <a:gd name="T1" fmla="*/ 0 h 1"/>
                  <a:gd name="T2" fmla="*/ 0 w 5"/>
                  <a:gd name="T3" fmla="*/ 1 h 1"/>
                  <a:gd name="T4" fmla="*/ 2 w 5"/>
                  <a:gd name="T5" fmla="*/ 1 h 1"/>
                  <a:gd name="T6" fmla="*/ 5 w 5"/>
                  <a:gd name="T7" fmla="*/ 1 h 1"/>
                  <a:gd name="T8" fmla="*/ 2 w 5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">
                    <a:moveTo>
                      <a:pt x="2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2" y="1"/>
                    </a:cubicBezTo>
                    <a:cubicBezTo>
                      <a:pt x="3" y="1"/>
                      <a:pt x="4" y="1"/>
                      <a:pt x="5" y="1"/>
                    </a:cubicBezTo>
                    <a:cubicBezTo>
                      <a:pt x="4" y="1"/>
                      <a:pt x="3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76">
                <a:extLst>
                  <a:ext uri="{FF2B5EF4-FFF2-40B4-BE49-F238E27FC236}">
                    <a16:creationId xmlns:a16="http://schemas.microsoft.com/office/drawing/2014/main" xmlns="" id="{C81C158E-187B-4334-8120-4378D8BB44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6" y="2147"/>
                <a:ext cx="78" cy="109"/>
              </a:xfrm>
              <a:custGeom>
                <a:avLst/>
                <a:gdLst>
                  <a:gd name="T0" fmla="*/ 20 w 33"/>
                  <a:gd name="T1" fmla="*/ 0 h 46"/>
                  <a:gd name="T2" fmla="*/ 1 w 33"/>
                  <a:gd name="T3" fmla="*/ 32 h 46"/>
                  <a:gd name="T4" fmla="*/ 9 w 33"/>
                  <a:gd name="T5" fmla="*/ 46 h 46"/>
                  <a:gd name="T6" fmla="*/ 20 w 33"/>
                  <a:gd name="T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46">
                    <a:moveTo>
                      <a:pt x="20" y="0"/>
                    </a:moveTo>
                    <a:cubicBezTo>
                      <a:pt x="12" y="0"/>
                      <a:pt x="1" y="20"/>
                      <a:pt x="1" y="32"/>
                    </a:cubicBezTo>
                    <a:cubicBezTo>
                      <a:pt x="1" y="40"/>
                      <a:pt x="0" y="46"/>
                      <a:pt x="9" y="46"/>
                    </a:cubicBezTo>
                    <a:cubicBezTo>
                      <a:pt x="21" y="46"/>
                      <a:pt x="33" y="0"/>
                      <a:pt x="2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77">
                <a:extLst>
                  <a:ext uri="{FF2B5EF4-FFF2-40B4-BE49-F238E27FC236}">
                    <a16:creationId xmlns:a16="http://schemas.microsoft.com/office/drawing/2014/main" xmlns="" id="{D5B6F541-F378-45B3-A511-F82CB4CC66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85" y="2341"/>
                <a:ext cx="90" cy="73"/>
              </a:xfrm>
              <a:custGeom>
                <a:avLst/>
                <a:gdLst>
                  <a:gd name="T0" fmla="*/ 32 w 38"/>
                  <a:gd name="T1" fmla="*/ 0 h 31"/>
                  <a:gd name="T2" fmla="*/ 3 w 38"/>
                  <a:gd name="T3" fmla="*/ 13 h 31"/>
                  <a:gd name="T4" fmla="*/ 3 w 38"/>
                  <a:gd name="T5" fmla="*/ 21 h 31"/>
                  <a:gd name="T6" fmla="*/ 14 w 38"/>
                  <a:gd name="T7" fmla="*/ 31 h 31"/>
                  <a:gd name="T8" fmla="*/ 38 w 38"/>
                  <a:gd name="T9" fmla="*/ 8 h 31"/>
                  <a:gd name="T10" fmla="*/ 32 w 38"/>
                  <a:gd name="T1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31">
                    <a:moveTo>
                      <a:pt x="32" y="0"/>
                    </a:moveTo>
                    <a:cubicBezTo>
                      <a:pt x="25" y="0"/>
                      <a:pt x="7" y="13"/>
                      <a:pt x="3" y="13"/>
                    </a:cubicBezTo>
                    <a:cubicBezTo>
                      <a:pt x="0" y="13"/>
                      <a:pt x="3" y="18"/>
                      <a:pt x="3" y="21"/>
                    </a:cubicBezTo>
                    <a:cubicBezTo>
                      <a:pt x="3" y="28"/>
                      <a:pt x="6" y="31"/>
                      <a:pt x="14" y="31"/>
                    </a:cubicBezTo>
                    <a:cubicBezTo>
                      <a:pt x="22" y="31"/>
                      <a:pt x="38" y="15"/>
                      <a:pt x="38" y="8"/>
                    </a:cubicBezTo>
                    <a:cubicBezTo>
                      <a:pt x="38" y="5"/>
                      <a:pt x="34" y="0"/>
                      <a:pt x="3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78">
                <a:extLst>
                  <a:ext uri="{FF2B5EF4-FFF2-40B4-BE49-F238E27FC236}">
                    <a16:creationId xmlns:a16="http://schemas.microsoft.com/office/drawing/2014/main" xmlns="" id="{6A36CA5B-523E-4FCB-BDB5-4B4CFC003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07" y="2220"/>
                <a:ext cx="413" cy="800"/>
              </a:xfrm>
              <a:custGeom>
                <a:avLst/>
                <a:gdLst>
                  <a:gd name="T0" fmla="*/ 95 w 175"/>
                  <a:gd name="T1" fmla="*/ 8 h 338"/>
                  <a:gd name="T2" fmla="*/ 76 w 175"/>
                  <a:gd name="T3" fmla="*/ 7 h 338"/>
                  <a:gd name="T4" fmla="*/ 61 w 175"/>
                  <a:gd name="T5" fmla="*/ 11 h 338"/>
                  <a:gd name="T6" fmla="*/ 61 w 175"/>
                  <a:gd name="T7" fmla="*/ 24 h 338"/>
                  <a:gd name="T8" fmla="*/ 59 w 175"/>
                  <a:gd name="T9" fmla="*/ 29 h 338"/>
                  <a:gd name="T10" fmla="*/ 52 w 175"/>
                  <a:gd name="T11" fmla="*/ 23 h 338"/>
                  <a:gd name="T12" fmla="*/ 21 w 175"/>
                  <a:gd name="T13" fmla="*/ 52 h 338"/>
                  <a:gd name="T14" fmla="*/ 0 w 175"/>
                  <a:gd name="T15" fmla="*/ 78 h 338"/>
                  <a:gd name="T16" fmla="*/ 10 w 175"/>
                  <a:gd name="T17" fmla="*/ 92 h 338"/>
                  <a:gd name="T18" fmla="*/ 14 w 175"/>
                  <a:gd name="T19" fmla="*/ 116 h 338"/>
                  <a:gd name="T20" fmla="*/ 8 w 175"/>
                  <a:gd name="T21" fmla="*/ 126 h 338"/>
                  <a:gd name="T22" fmla="*/ 8 w 175"/>
                  <a:gd name="T23" fmla="*/ 131 h 338"/>
                  <a:gd name="T24" fmla="*/ 29 w 175"/>
                  <a:gd name="T25" fmla="*/ 176 h 338"/>
                  <a:gd name="T26" fmla="*/ 24 w 175"/>
                  <a:gd name="T27" fmla="*/ 182 h 338"/>
                  <a:gd name="T28" fmla="*/ 14 w 175"/>
                  <a:gd name="T29" fmla="*/ 207 h 338"/>
                  <a:gd name="T30" fmla="*/ 11 w 175"/>
                  <a:gd name="T31" fmla="*/ 207 h 338"/>
                  <a:gd name="T32" fmla="*/ 8 w 175"/>
                  <a:gd name="T33" fmla="*/ 230 h 338"/>
                  <a:gd name="T34" fmla="*/ 15 w 175"/>
                  <a:gd name="T35" fmla="*/ 230 h 338"/>
                  <a:gd name="T36" fmla="*/ 43 w 175"/>
                  <a:gd name="T37" fmla="*/ 295 h 338"/>
                  <a:gd name="T38" fmla="*/ 89 w 175"/>
                  <a:gd name="T39" fmla="*/ 338 h 338"/>
                  <a:gd name="T40" fmla="*/ 99 w 175"/>
                  <a:gd name="T41" fmla="*/ 335 h 338"/>
                  <a:gd name="T42" fmla="*/ 85 w 175"/>
                  <a:gd name="T43" fmla="*/ 301 h 338"/>
                  <a:gd name="T44" fmla="*/ 41 w 175"/>
                  <a:gd name="T45" fmla="*/ 247 h 338"/>
                  <a:gd name="T46" fmla="*/ 36 w 175"/>
                  <a:gd name="T47" fmla="*/ 230 h 338"/>
                  <a:gd name="T48" fmla="*/ 33 w 175"/>
                  <a:gd name="T49" fmla="*/ 171 h 338"/>
                  <a:gd name="T50" fmla="*/ 34 w 175"/>
                  <a:gd name="T51" fmla="*/ 155 h 338"/>
                  <a:gd name="T52" fmla="*/ 51 w 175"/>
                  <a:gd name="T53" fmla="*/ 168 h 338"/>
                  <a:gd name="T54" fmla="*/ 86 w 175"/>
                  <a:gd name="T55" fmla="*/ 193 h 338"/>
                  <a:gd name="T56" fmla="*/ 108 w 175"/>
                  <a:gd name="T57" fmla="*/ 212 h 338"/>
                  <a:gd name="T58" fmla="*/ 110 w 175"/>
                  <a:gd name="T59" fmla="*/ 230 h 338"/>
                  <a:gd name="T60" fmla="*/ 123 w 175"/>
                  <a:gd name="T61" fmla="*/ 211 h 338"/>
                  <a:gd name="T62" fmla="*/ 136 w 175"/>
                  <a:gd name="T63" fmla="*/ 204 h 338"/>
                  <a:gd name="T64" fmla="*/ 175 w 175"/>
                  <a:gd name="T65" fmla="*/ 161 h 338"/>
                  <a:gd name="T66" fmla="*/ 123 w 175"/>
                  <a:gd name="T67" fmla="*/ 77 h 338"/>
                  <a:gd name="T68" fmla="*/ 155 w 175"/>
                  <a:gd name="T69" fmla="*/ 26 h 338"/>
                  <a:gd name="T70" fmla="*/ 114 w 175"/>
                  <a:gd name="T71" fmla="*/ 0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5" h="338">
                    <a:moveTo>
                      <a:pt x="114" y="0"/>
                    </a:moveTo>
                    <a:cubicBezTo>
                      <a:pt x="107" y="0"/>
                      <a:pt x="102" y="8"/>
                      <a:pt x="95" y="8"/>
                    </a:cubicBezTo>
                    <a:cubicBezTo>
                      <a:pt x="95" y="8"/>
                      <a:pt x="93" y="8"/>
                      <a:pt x="92" y="7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5" y="7"/>
                      <a:pt x="75" y="7"/>
                      <a:pt x="75" y="7"/>
                    </a:cubicBezTo>
                    <a:cubicBezTo>
                      <a:pt x="72" y="7"/>
                      <a:pt x="61" y="11"/>
                      <a:pt x="61" y="11"/>
                    </a:cubicBezTo>
                    <a:cubicBezTo>
                      <a:pt x="61" y="16"/>
                      <a:pt x="61" y="19"/>
                      <a:pt x="61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6"/>
                      <a:pt x="60" y="29"/>
                      <a:pt x="59" y="29"/>
                    </a:cubicBezTo>
                    <a:cubicBezTo>
                      <a:pt x="58" y="29"/>
                      <a:pt x="55" y="28"/>
                      <a:pt x="55" y="23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42" y="39"/>
                      <a:pt x="34" y="43"/>
                      <a:pt x="21" y="52"/>
                    </a:cubicBezTo>
                    <a:cubicBezTo>
                      <a:pt x="17" y="54"/>
                      <a:pt x="11" y="53"/>
                      <a:pt x="8" y="56"/>
                    </a:cubicBezTo>
                    <a:cubicBezTo>
                      <a:pt x="3" y="61"/>
                      <a:pt x="0" y="69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8"/>
                      <a:pt x="6" y="88"/>
                      <a:pt x="10" y="92"/>
                    </a:cubicBezTo>
                    <a:cubicBezTo>
                      <a:pt x="13" y="98"/>
                      <a:pt x="14" y="109"/>
                      <a:pt x="14" y="116"/>
                    </a:cubicBezTo>
                    <a:cubicBezTo>
                      <a:pt x="14" y="116"/>
                      <a:pt x="14" y="116"/>
                      <a:pt x="14" y="116"/>
                    </a:cubicBezTo>
                    <a:cubicBezTo>
                      <a:pt x="14" y="120"/>
                      <a:pt x="10" y="126"/>
                      <a:pt x="8" y="127"/>
                    </a:cubicBezTo>
                    <a:cubicBezTo>
                      <a:pt x="8" y="126"/>
                      <a:pt x="8" y="126"/>
                      <a:pt x="8" y="126"/>
                    </a:cubicBezTo>
                    <a:cubicBezTo>
                      <a:pt x="8" y="128"/>
                      <a:pt x="8" y="129"/>
                      <a:pt x="8" y="131"/>
                    </a:cubicBezTo>
                    <a:cubicBezTo>
                      <a:pt x="8" y="131"/>
                      <a:pt x="8" y="131"/>
                      <a:pt x="8" y="131"/>
                    </a:cubicBezTo>
                    <a:cubicBezTo>
                      <a:pt x="8" y="137"/>
                      <a:pt x="14" y="139"/>
                      <a:pt x="17" y="143"/>
                    </a:cubicBezTo>
                    <a:cubicBezTo>
                      <a:pt x="21" y="147"/>
                      <a:pt x="29" y="172"/>
                      <a:pt x="29" y="176"/>
                    </a:cubicBezTo>
                    <a:cubicBezTo>
                      <a:pt x="29" y="176"/>
                      <a:pt x="29" y="176"/>
                      <a:pt x="29" y="176"/>
                    </a:cubicBezTo>
                    <a:cubicBezTo>
                      <a:pt x="29" y="179"/>
                      <a:pt x="25" y="180"/>
                      <a:pt x="24" y="182"/>
                    </a:cubicBezTo>
                    <a:cubicBezTo>
                      <a:pt x="20" y="192"/>
                      <a:pt x="18" y="198"/>
                      <a:pt x="14" y="207"/>
                    </a:cubicBezTo>
                    <a:cubicBezTo>
                      <a:pt x="14" y="207"/>
                      <a:pt x="14" y="207"/>
                      <a:pt x="14" y="207"/>
                    </a:cubicBezTo>
                    <a:cubicBezTo>
                      <a:pt x="12" y="207"/>
                      <a:pt x="12" y="207"/>
                      <a:pt x="12" y="207"/>
                    </a:cubicBezTo>
                    <a:cubicBezTo>
                      <a:pt x="11" y="207"/>
                      <a:pt x="11" y="207"/>
                      <a:pt x="11" y="207"/>
                    </a:cubicBezTo>
                    <a:cubicBezTo>
                      <a:pt x="10" y="214"/>
                      <a:pt x="8" y="219"/>
                      <a:pt x="8" y="227"/>
                    </a:cubicBezTo>
                    <a:cubicBezTo>
                      <a:pt x="8" y="228"/>
                      <a:pt x="7" y="230"/>
                      <a:pt x="8" y="230"/>
                    </a:cubicBezTo>
                    <a:cubicBezTo>
                      <a:pt x="10" y="231"/>
                      <a:pt x="11" y="231"/>
                      <a:pt x="11" y="231"/>
                    </a:cubicBezTo>
                    <a:cubicBezTo>
                      <a:pt x="12" y="231"/>
                      <a:pt x="12" y="230"/>
                      <a:pt x="15" y="230"/>
                    </a:cubicBezTo>
                    <a:cubicBezTo>
                      <a:pt x="24" y="230"/>
                      <a:pt x="28" y="249"/>
                      <a:pt x="31" y="256"/>
                    </a:cubicBezTo>
                    <a:cubicBezTo>
                      <a:pt x="37" y="268"/>
                      <a:pt x="38" y="279"/>
                      <a:pt x="43" y="295"/>
                    </a:cubicBezTo>
                    <a:cubicBezTo>
                      <a:pt x="49" y="312"/>
                      <a:pt x="63" y="328"/>
                      <a:pt x="80" y="333"/>
                    </a:cubicBezTo>
                    <a:cubicBezTo>
                      <a:pt x="83" y="334"/>
                      <a:pt x="83" y="338"/>
                      <a:pt x="89" y="338"/>
                    </a:cubicBezTo>
                    <a:cubicBezTo>
                      <a:pt x="90" y="338"/>
                      <a:pt x="91" y="336"/>
                      <a:pt x="92" y="336"/>
                    </a:cubicBezTo>
                    <a:cubicBezTo>
                      <a:pt x="95" y="336"/>
                      <a:pt x="95" y="336"/>
                      <a:pt x="99" y="335"/>
                    </a:cubicBezTo>
                    <a:cubicBezTo>
                      <a:pt x="97" y="330"/>
                      <a:pt x="97" y="327"/>
                      <a:pt x="95" y="320"/>
                    </a:cubicBezTo>
                    <a:cubicBezTo>
                      <a:pt x="92" y="314"/>
                      <a:pt x="85" y="310"/>
                      <a:pt x="85" y="301"/>
                    </a:cubicBezTo>
                    <a:cubicBezTo>
                      <a:pt x="85" y="296"/>
                      <a:pt x="87" y="296"/>
                      <a:pt x="87" y="291"/>
                    </a:cubicBezTo>
                    <a:cubicBezTo>
                      <a:pt x="87" y="265"/>
                      <a:pt x="55" y="261"/>
                      <a:pt x="41" y="247"/>
                    </a:cubicBezTo>
                    <a:cubicBezTo>
                      <a:pt x="38" y="243"/>
                      <a:pt x="37" y="234"/>
                      <a:pt x="35" y="230"/>
                    </a:cubicBezTo>
                    <a:cubicBezTo>
                      <a:pt x="36" y="230"/>
                      <a:pt x="36" y="230"/>
                      <a:pt x="36" y="230"/>
                    </a:cubicBezTo>
                    <a:cubicBezTo>
                      <a:pt x="36" y="215"/>
                      <a:pt x="18" y="221"/>
                      <a:pt x="18" y="205"/>
                    </a:cubicBezTo>
                    <a:cubicBezTo>
                      <a:pt x="18" y="191"/>
                      <a:pt x="33" y="186"/>
                      <a:pt x="33" y="171"/>
                    </a:cubicBezTo>
                    <a:cubicBezTo>
                      <a:pt x="33" y="166"/>
                      <a:pt x="31" y="165"/>
                      <a:pt x="31" y="161"/>
                    </a:cubicBezTo>
                    <a:cubicBezTo>
                      <a:pt x="31" y="158"/>
                      <a:pt x="30" y="155"/>
                      <a:pt x="34" y="155"/>
                    </a:cubicBezTo>
                    <a:cubicBezTo>
                      <a:pt x="40" y="155"/>
                      <a:pt x="46" y="156"/>
                      <a:pt x="48" y="162"/>
                    </a:cubicBezTo>
                    <a:cubicBezTo>
                      <a:pt x="48" y="162"/>
                      <a:pt x="50" y="168"/>
                      <a:pt x="51" y="168"/>
                    </a:cubicBezTo>
                    <a:cubicBezTo>
                      <a:pt x="59" y="171"/>
                      <a:pt x="67" y="172"/>
                      <a:pt x="74" y="179"/>
                    </a:cubicBezTo>
                    <a:cubicBezTo>
                      <a:pt x="80" y="185"/>
                      <a:pt x="74" y="193"/>
                      <a:pt x="86" y="193"/>
                    </a:cubicBezTo>
                    <a:cubicBezTo>
                      <a:pt x="86" y="201"/>
                      <a:pt x="97" y="204"/>
                      <a:pt x="105" y="204"/>
                    </a:cubicBezTo>
                    <a:cubicBezTo>
                      <a:pt x="105" y="207"/>
                      <a:pt x="106" y="211"/>
                      <a:pt x="108" y="212"/>
                    </a:cubicBezTo>
                    <a:cubicBezTo>
                      <a:pt x="106" y="213"/>
                      <a:pt x="106" y="215"/>
                      <a:pt x="106" y="219"/>
                    </a:cubicBezTo>
                    <a:cubicBezTo>
                      <a:pt x="106" y="222"/>
                      <a:pt x="108" y="230"/>
                      <a:pt x="110" y="230"/>
                    </a:cubicBezTo>
                    <a:cubicBezTo>
                      <a:pt x="112" y="230"/>
                      <a:pt x="123" y="222"/>
                      <a:pt x="123" y="217"/>
                    </a:cubicBezTo>
                    <a:cubicBezTo>
                      <a:pt x="123" y="216"/>
                      <a:pt x="123" y="214"/>
                      <a:pt x="123" y="211"/>
                    </a:cubicBezTo>
                    <a:cubicBezTo>
                      <a:pt x="123" y="212"/>
                      <a:pt x="123" y="215"/>
                      <a:pt x="125" y="215"/>
                    </a:cubicBezTo>
                    <a:cubicBezTo>
                      <a:pt x="131" y="215"/>
                      <a:pt x="130" y="207"/>
                      <a:pt x="136" y="204"/>
                    </a:cubicBezTo>
                    <a:cubicBezTo>
                      <a:pt x="150" y="197"/>
                      <a:pt x="152" y="191"/>
                      <a:pt x="168" y="187"/>
                    </a:cubicBezTo>
                    <a:cubicBezTo>
                      <a:pt x="168" y="177"/>
                      <a:pt x="175" y="173"/>
                      <a:pt x="175" y="161"/>
                    </a:cubicBezTo>
                    <a:cubicBezTo>
                      <a:pt x="175" y="143"/>
                      <a:pt x="166" y="120"/>
                      <a:pt x="154" y="111"/>
                    </a:cubicBezTo>
                    <a:cubicBezTo>
                      <a:pt x="140" y="103"/>
                      <a:pt x="135" y="89"/>
                      <a:pt x="123" y="77"/>
                    </a:cubicBezTo>
                    <a:cubicBezTo>
                      <a:pt x="121" y="75"/>
                      <a:pt x="118" y="74"/>
                      <a:pt x="118" y="69"/>
                    </a:cubicBezTo>
                    <a:cubicBezTo>
                      <a:pt x="118" y="47"/>
                      <a:pt x="144" y="43"/>
                      <a:pt x="155" y="26"/>
                    </a:cubicBezTo>
                    <a:cubicBezTo>
                      <a:pt x="147" y="24"/>
                      <a:pt x="136" y="20"/>
                      <a:pt x="136" y="6"/>
                    </a:cubicBezTo>
                    <a:cubicBezTo>
                      <a:pt x="127" y="6"/>
                      <a:pt x="122" y="0"/>
                      <a:pt x="1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79">
                <a:extLst>
                  <a:ext uri="{FF2B5EF4-FFF2-40B4-BE49-F238E27FC236}">
                    <a16:creationId xmlns:a16="http://schemas.microsoft.com/office/drawing/2014/main" xmlns="" id="{92B021E8-1B5F-48C3-8707-329D52528B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2" y="3121"/>
                <a:ext cx="59" cy="55"/>
              </a:xfrm>
              <a:custGeom>
                <a:avLst/>
                <a:gdLst>
                  <a:gd name="T0" fmla="*/ 12 w 25"/>
                  <a:gd name="T1" fmla="*/ 0 h 23"/>
                  <a:gd name="T2" fmla="*/ 0 w 25"/>
                  <a:gd name="T3" fmla="*/ 7 h 23"/>
                  <a:gd name="T4" fmla="*/ 11 w 25"/>
                  <a:gd name="T5" fmla="*/ 12 h 23"/>
                  <a:gd name="T6" fmla="*/ 15 w 25"/>
                  <a:gd name="T7" fmla="*/ 20 h 23"/>
                  <a:gd name="T8" fmla="*/ 22 w 25"/>
                  <a:gd name="T9" fmla="*/ 23 h 23"/>
                  <a:gd name="T10" fmla="*/ 25 w 25"/>
                  <a:gd name="T11" fmla="*/ 23 h 23"/>
                  <a:gd name="T12" fmla="*/ 25 w 25"/>
                  <a:gd name="T13" fmla="*/ 18 h 23"/>
                  <a:gd name="T14" fmla="*/ 12 w 25"/>
                  <a:gd name="T1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3">
                    <a:moveTo>
                      <a:pt x="12" y="0"/>
                    </a:moveTo>
                    <a:cubicBezTo>
                      <a:pt x="8" y="0"/>
                      <a:pt x="0" y="4"/>
                      <a:pt x="0" y="7"/>
                    </a:cubicBezTo>
                    <a:cubicBezTo>
                      <a:pt x="0" y="11"/>
                      <a:pt x="9" y="8"/>
                      <a:pt x="11" y="12"/>
                    </a:cubicBezTo>
                    <a:cubicBezTo>
                      <a:pt x="12" y="14"/>
                      <a:pt x="14" y="20"/>
                      <a:pt x="15" y="20"/>
                    </a:cubicBezTo>
                    <a:cubicBezTo>
                      <a:pt x="17" y="20"/>
                      <a:pt x="18" y="23"/>
                      <a:pt x="22" y="23"/>
                    </a:cubicBezTo>
                    <a:cubicBezTo>
                      <a:pt x="23" y="23"/>
                      <a:pt x="24" y="23"/>
                      <a:pt x="25" y="23"/>
                    </a:cubicBezTo>
                    <a:cubicBezTo>
                      <a:pt x="25" y="21"/>
                      <a:pt x="25" y="19"/>
                      <a:pt x="25" y="18"/>
                    </a:cubicBezTo>
                    <a:cubicBezTo>
                      <a:pt x="17" y="18"/>
                      <a:pt x="14" y="8"/>
                      <a:pt x="1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80">
                <a:extLst>
                  <a:ext uri="{FF2B5EF4-FFF2-40B4-BE49-F238E27FC236}">
                    <a16:creationId xmlns:a16="http://schemas.microsoft.com/office/drawing/2014/main" xmlns="" id="{EF681DF6-FC33-4386-9E4A-BA3BAB764C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1" y="3162"/>
                <a:ext cx="26" cy="21"/>
              </a:xfrm>
              <a:custGeom>
                <a:avLst/>
                <a:gdLst>
                  <a:gd name="T0" fmla="*/ 6 w 11"/>
                  <a:gd name="T1" fmla="*/ 0 h 9"/>
                  <a:gd name="T2" fmla="*/ 1 w 11"/>
                  <a:gd name="T3" fmla="*/ 0 h 9"/>
                  <a:gd name="T4" fmla="*/ 1 w 11"/>
                  <a:gd name="T5" fmla="*/ 3 h 9"/>
                  <a:gd name="T6" fmla="*/ 5 w 11"/>
                  <a:gd name="T7" fmla="*/ 9 h 9"/>
                  <a:gd name="T8" fmla="*/ 11 w 11"/>
                  <a:gd name="T9" fmla="*/ 3 h 9"/>
                  <a:gd name="T10" fmla="*/ 6 w 11"/>
                  <a:gd name="T1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9">
                    <a:moveTo>
                      <a:pt x="6" y="0"/>
                    </a:moveTo>
                    <a:cubicBezTo>
                      <a:pt x="4" y="0"/>
                      <a:pt x="2" y="0"/>
                      <a:pt x="1" y="0"/>
                    </a:cubicBezTo>
                    <a:cubicBezTo>
                      <a:pt x="0" y="0"/>
                      <a:pt x="1" y="2"/>
                      <a:pt x="1" y="3"/>
                    </a:cubicBezTo>
                    <a:cubicBezTo>
                      <a:pt x="1" y="5"/>
                      <a:pt x="2" y="9"/>
                      <a:pt x="5" y="9"/>
                    </a:cubicBezTo>
                    <a:cubicBezTo>
                      <a:pt x="8" y="9"/>
                      <a:pt x="10" y="6"/>
                      <a:pt x="11" y="3"/>
                    </a:cubicBezTo>
                    <a:cubicBezTo>
                      <a:pt x="9" y="2"/>
                      <a:pt x="7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81">
                <a:extLst>
                  <a:ext uri="{FF2B5EF4-FFF2-40B4-BE49-F238E27FC236}">
                    <a16:creationId xmlns:a16="http://schemas.microsoft.com/office/drawing/2014/main" xmlns="" id="{14CE015D-AA37-484C-AF42-33341C4CAC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45" y="3107"/>
                <a:ext cx="23" cy="36"/>
              </a:xfrm>
              <a:custGeom>
                <a:avLst/>
                <a:gdLst>
                  <a:gd name="T0" fmla="*/ 5 w 10"/>
                  <a:gd name="T1" fmla="*/ 0 h 15"/>
                  <a:gd name="T2" fmla="*/ 3 w 10"/>
                  <a:gd name="T3" fmla="*/ 0 h 15"/>
                  <a:gd name="T4" fmla="*/ 3 w 10"/>
                  <a:gd name="T5" fmla="*/ 0 h 15"/>
                  <a:gd name="T6" fmla="*/ 3 w 10"/>
                  <a:gd name="T7" fmla="*/ 0 h 15"/>
                  <a:gd name="T8" fmla="*/ 0 w 10"/>
                  <a:gd name="T9" fmla="*/ 0 h 15"/>
                  <a:gd name="T10" fmla="*/ 0 w 10"/>
                  <a:gd name="T11" fmla="*/ 2 h 15"/>
                  <a:gd name="T12" fmla="*/ 10 w 10"/>
                  <a:gd name="T13" fmla="*/ 15 h 15"/>
                  <a:gd name="T14" fmla="*/ 5 w 10"/>
                  <a:gd name="T15" fmla="*/ 2 h 15"/>
                  <a:gd name="T16" fmla="*/ 5 w 10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5">
                    <a:moveTo>
                      <a:pt x="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6"/>
                      <a:pt x="7" y="14"/>
                      <a:pt x="10" y="15"/>
                    </a:cubicBezTo>
                    <a:cubicBezTo>
                      <a:pt x="10" y="9"/>
                      <a:pt x="8" y="6"/>
                      <a:pt x="5" y="2"/>
                    </a:cubicBezTo>
                    <a:cubicBezTo>
                      <a:pt x="5" y="2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82">
                <a:extLst>
                  <a:ext uri="{FF2B5EF4-FFF2-40B4-BE49-F238E27FC236}">
                    <a16:creationId xmlns:a16="http://schemas.microsoft.com/office/drawing/2014/main" xmlns="" id="{196DBF5C-BEC5-4D1F-9687-6C228E3362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00" y="3032"/>
                <a:ext cx="35" cy="28"/>
              </a:xfrm>
              <a:custGeom>
                <a:avLst/>
                <a:gdLst>
                  <a:gd name="T0" fmla="*/ 3 w 15"/>
                  <a:gd name="T1" fmla="*/ 0 h 12"/>
                  <a:gd name="T2" fmla="*/ 0 w 15"/>
                  <a:gd name="T3" fmla="*/ 1 h 12"/>
                  <a:gd name="T4" fmla="*/ 1 w 15"/>
                  <a:gd name="T5" fmla="*/ 1 h 12"/>
                  <a:gd name="T6" fmla="*/ 10 w 15"/>
                  <a:gd name="T7" fmla="*/ 12 h 12"/>
                  <a:gd name="T8" fmla="*/ 3 w 15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2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4"/>
                      <a:pt x="8" y="12"/>
                      <a:pt x="10" y="12"/>
                    </a:cubicBezTo>
                    <a:cubicBezTo>
                      <a:pt x="15" y="12"/>
                      <a:pt x="6" y="2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83">
                <a:extLst>
                  <a:ext uri="{FF2B5EF4-FFF2-40B4-BE49-F238E27FC236}">
                    <a16:creationId xmlns:a16="http://schemas.microsoft.com/office/drawing/2014/main" xmlns="" id="{65978367-BE38-4B19-8ED7-E2DD28A06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9" y="1811"/>
                <a:ext cx="85" cy="107"/>
              </a:xfrm>
              <a:custGeom>
                <a:avLst/>
                <a:gdLst>
                  <a:gd name="T0" fmla="*/ 17 w 36"/>
                  <a:gd name="T1" fmla="*/ 0 h 45"/>
                  <a:gd name="T2" fmla="*/ 0 w 36"/>
                  <a:gd name="T3" fmla="*/ 14 h 45"/>
                  <a:gd name="T4" fmla="*/ 6 w 36"/>
                  <a:gd name="T5" fmla="*/ 19 h 45"/>
                  <a:gd name="T6" fmla="*/ 12 w 36"/>
                  <a:gd name="T7" fmla="*/ 17 h 45"/>
                  <a:gd name="T8" fmla="*/ 12 w 36"/>
                  <a:gd name="T9" fmla="*/ 13 h 45"/>
                  <a:gd name="T10" fmla="*/ 16 w 36"/>
                  <a:gd name="T11" fmla="*/ 19 h 45"/>
                  <a:gd name="T12" fmla="*/ 14 w 36"/>
                  <a:gd name="T13" fmla="*/ 27 h 45"/>
                  <a:gd name="T14" fmla="*/ 9 w 36"/>
                  <a:gd name="T15" fmla="*/ 35 h 45"/>
                  <a:gd name="T16" fmla="*/ 16 w 36"/>
                  <a:gd name="T17" fmla="*/ 44 h 45"/>
                  <a:gd name="T18" fmla="*/ 16 w 36"/>
                  <a:gd name="T19" fmla="*/ 41 h 45"/>
                  <a:gd name="T20" fmla="*/ 18 w 36"/>
                  <a:gd name="T21" fmla="*/ 45 h 45"/>
                  <a:gd name="T22" fmla="*/ 31 w 36"/>
                  <a:gd name="T23" fmla="*/ 19 h 45"/>
                  <a:gd name="T24" fmla="*/ 33 w 36"/>
                  <a:gd name="T25" fmla="*/ 20 h 45"/>
                  <a:gd name="T26" fmla="*/ 36 w 36"/>
                  <a:gd name="T27" fmla="*/ 19 h 45"/>
                  <a:gd name="T28" fmla="*/ 36 w 36"/>
                  <a:gd name="T29" fmla="*/ 14 h 45"/>
                  <a:gd name="T30" fmla="*/ 31 w 36"/>
                  <a:gd name="T31" fmla="*/ 10 h 45"/>
                  <a:gd name="T32" fmla="*/ 31 w 36"/>
                  <a:gd name="T33" fmla="*/ 5 h 45"/>
                  <a:gd name="T34" fmla="*/ 17 w 36"/>
                  <a:gd name="T35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6" h="45">
                    <a:moveTo>
                      <a:pt x="17" y="0"/>
                    </a:moveTo>
                    <a:cubicBezTo>
                      <a:pt x="15" y="0"/>
                      <a:pt x="0" y="10"/>
                      <a:pt x="0" y="14"/>
                    </a:cubicBezTo>
                    <a:cubicBezTo>
                      <a:pt x="0" y="16"/>
                      <a:pt x="3" y="19"/>
                      <a:pt x="6" y="19"/>
                    </a:cubicBezTo>
                    <a:cubicBezTo>
                      <a:pt x="7" y="19"/>
                      <a:pt x="9" y="17"/>
                      <a:pt x="12" y="17"/>
                    </a:cubicBezTo>
                    <a:cubicBezTo>
                      <a:pt x="11" y="16"/>
                      <a:pt x="12" y="14"/>
                      <a:pt x="12" y="13"/>
                    </a:cubicBezTo>
                    <a:cubicBezTo>
                      <a:pt x="13" y="15"/>
                      <a:pt x="13" y="18"/>
                      <a:pt x="16" y="19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9" y="34"/>
                      <a:pt x="9" y="35"/>
                    </a:cubicBezTo>
                    <a:cubicBezTo>
                      <a:pt x="9" y="37"/>
                      <a:pt x="12" y="44"/>
                      <a:pt x="16" y="44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2"/>
                      <a:pt x="16" y="45"/>
                      <a:pt x="18" y="45"/>
                    </a:cubicBezTo>
                    <a:cubicBezTo>
                      <a:pt x="25" y="45"/>
                      <a:pt x="29" y="29"/>
                      <a:pt x="31" y="19"/>
                    </a:cubicBezTo>
                    <a:cubicBezTo>
                      <a:pt x="32" y="20"/>
                      <a:pt x="32" y="20"/>
                      <a:pt x="33" y="20"/>
                    </a:cubicBezTo>
                    <a:cubicBezTo>
                      <a:pt x="34" y="20"/>
                      <a:pt x="35" y="19"/>
                      <a:pt x="36" y="19"/>
                    </a:cubicBezTo>
                    <a:cubicBezTo>
                      <a:pt x="35" y="18"/>
                      <a:pt x="36" y="16"/>
                      <a:pt x="36" y="14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29" y="10"/>
                      <a:pt x="31" y="6"/>
                      <a:pt x="31" y="5"/>
                    </a:cubicBezTo>
                    <a:cubicBezTo>
                      <a:pt x="24" y="5"/>
                      <a:pt x="21" y="0"/>
                      <a:pt x="1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84">
                <a:extLst>
                  <a:ext uri="{FF2B5EF4-FFF2-40B4-BE49-F238E27FC236}">
                    <a16:creationId xmlns:a16="http://schemas.microsoft.com/office/drawing/2014/main" xmlns="" id="{66BD43B9-F5AD-40A1-8EF6-08DF09893C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8" y="1788"/>
                <a:ext cx="92" cy="66"/>
              </a:xfrm>
              <a:custGeom>
                <a:avLst/>
                <a:gdLst>
                  <a:gd name="T0" fmla="*/ 28 w 39"/>
                  <a:gd name="T1" fmla="*/ 0 h 28"/>
                  <a:gd name="T2" fmla="*/ 13 w 39"/>
                  <a:gd name="T3" fmla="*/ 7 h 28"/>
                  <a:gd name="T4" fmla="*/ 10 w 39"/>
                  <a:gd name="T5" fmla="*/ 6 h 28"/>
                  <a:gd name="T6" fmla="*/ 0 w 39"/>
                  <a:gd name="T7" fmla="*/ 14 h 28"/>
                  <a:gd name="T8" fmla="*/ 4 w 39"/>
                  <a:gd name="T9" fmla="*/ 20 h 28"/>
                  <a:gd name="T10" fmla="*/ 7 w 39"/>
                  <a:gd name="T11" fmla="*/ 28 h 28"/>
                  <a:gd name="T12" fmla="*/ 20 w 39"/>
                  <a:gd name="T13" fmla="*/ 15 h 28"/>
                  <a:gd name="T14" fmla="*/ 28 w 39"/>
                  <a:gd name="T15" fmla="*/ 18 h 28"/>
                  <a:gd name="T16" fmla="*/ 28 w 39"/>
                  <a:gd name="T1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28">
                    <a:moveTo>
                      <a:pt x="28" y="0"/>
                    </a:moveTo>
                    <a:cubicBezTo>
                      <a:pt x="21" y="0"/>
                      <a:pt x="19" y="7"/>
                      <a:pt x="13" y="7"/>
                    </a:cubicBezTo>
                    <a:cubicBezTo>
                      <a:pt x="12" y="7"/>
                      <a:pt x="11" y="7"/>
                      <a:pt x="10" y="6"/>
                    </a:cubicBezTo>
                    <a:cubicBezTo>
                      <a:pt x="10" y="7"/>
                      <a:pt x="0" y="14"/>
                      <a:pt x="0" y="14"/>
                    </a:cubicBezTo>
                    <a:cubicBezTo>
                      <a:pt x="0" y="17"/>
                      <a:pt x="1" y="18"/>
                      <a:pt x="4" y="20"/>
                    </a:cubicBezTo>
                    <a:cubicBezTo>
                      <a:pt x="3" y="23"/>
                      <a:pt x="4" y="28"/>
                      <a:pt x="7" y="28"/>
                    </a:cubicBezTo>
                    <a:cubicBezTo>
                      <a:pt x="14" y="28"/>
                      <a:pt x="15" y="19"/>
                      <a:pt x="20" y="15"/>
                    </a:cubicBezTo>
                    <a:cubicBezTo>
                      <a:pt x="21" y="15"/>
                      <a:pt x="23" y="18"/>
                      <a:pt x="28" y="18"/>
                    </a:cubicBezTo>
                    <a:cubicBezTo>
                      <a:pt x="33" y="18"/>
                      <a:pt x="39" y="0"/>
                      <a:pt x="2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85">
                <a:extLst>
                  <a:ext uri="{FF2B5EF4-FFF2-40B4-BE49-F238E27FC236}">
                    <a16:creationId xmlns:a16="http://schemas.microsoft.com/office/drawing/2014/main" xmlns="" id="{073ACD70-7923-421A-87F6-05DA8E4F5D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6" y="1501"/>
                <a:ext cx="397" cy="324"/>
              </a:xfrm>
              <a:custGeom>
                <a:avLst/>
                <a:gdLst>
                  <a:gd name="T0" fmla="*/ 154 w 168"/>
                  <a:gd name="T1" fmla="*/ 0 h 137"/>
                  <a:gd name="T2" fmla="*/ 155 w 168"/>
                  <a:gd name="T3" fmla="*/ 5 h 137"/>
                  <a:gd name="T4" fmla="*/ 156 w 168"/>
                  <a:gd name="T5" fmla="*/ 5 h 137"/>
                  <a:gd name="T6" fmla="*/ 152 w 168"/>
                  <a:gd name="T7" fmla="*/ 7 h 137"/>
                  <a:gd name="T8" fmla="*/ 149 w 168"/>
                  <a:gd name="T9" fmla="*/ 4 h 137"/>
                  <a:gd name="T10" fmla="*/ 137 w 168"/>
                  <a:gd name="T11" fmla="*/ 23 h 137"/>
                  <a:gd name="T12" fmla="*/ 139 w 168"/>
                  <a:gd name="T13" fmla="*/ 30 h 137"/>
                  <a:gd name="T14" fmla="*/ 110 w 168"/>
                  <a:gd name="T15" fmla="*/ 72 h 137"/>
                  <a:gd name="T16" fmla="*/ 95 w 168"/>
                  <a:gd name="T17" fmla="*/ 80 h 137"/>
                  <a:gd name="T18" fmla="*/ 92 w 168"/>
                  <a:gd name="T19" fmla="*/ 77 h 137"/>
                  <a:gd name="T20" fmla="*/ 95 w 168"/>
                  <a:gd name="T21" fmla="*/ 71 h 137"/>
                  <a:gd name="T22" fmla="*/ 86 w 168"/>
                  <a:gd name="T23" fmla="*/ 84 h 137"/>
                  <a:gd name="T24" fmla="*/ 69 w 168"/>
                  <a:gd name="T25" fmla="*/ 101 h 137"/>
                  <a:gd name="T26" fmla="*/ 36 w 168"/>
                  <a:gd name="T27" fmla="*/ 101 h 137"/>
                  <a:gd name="T28" fmla="*/ 7 w 168"/>
                  <a:gd name="T29" fmla="*/ 121 h 137"/>
                  <a:gd name="T30" fmla="*/ 0 w 168"/>
                  <a:gd name="T31" fmla="*/ 125 h 137"/>
                  <a:gd name="T32" fmla="*/ 7 w 168"/>
                  <a:gd name="T33" fmla="*/ 127 h 137"/>
                  <a:gd name="T34" fmla="*/ 35 w 168"/>
                  <a:gd name="T35" fmla="*/ 120 h 137"/>
                  <a:gd name="T36" fmla="*/ 39 w 168"/>
                  <a:gd name="T37" fmla="*/ 119 h 137"/>
                  <a:gd name="T38" fmla="*/ 41 w 168"/>
                  <a:gd name="T39" fmla="*/ 119 h 137"/>
                  <a:gd name="T40" fmla="*/ 42 w 168"/>
                  <a:gd name="T41" fmla="*/ 119 h 137"/>
                  <a:gd name="T42" fmla="*/ 46 w 168"/>
                  <a:gd name="T43" fmla="*/ 118 h 137"/>
                  <a:gd name="T44" fmla="*/ 52 w 168"/>
                  <a:gd name="T45" fmla="*/ 114 h 137"/>
                  <a:gd name="T46" fmla="*/ 68 w 168"/>
                  <a:gd name="T47" fmla="*/ 119 h 137"/>
                  <a:gd name="T48" fmla="*/ 66 w 168"/>
                  <a:gd name="T49" fmla="*/ 128 h 137"/>
                  <a:gd name="T50" fmla="*/ 66 w 168"/>
                  <a:gd name="T51" fmla="*/ 132 h 137"/>
                  <a:gd name="T52" fmla="*/ 73 w 168"/>
                  <a:gd name="T53" fmla="*/ 137 h 137"/>
                  <a:gd name="T54" fmla="*/ 86 w 168"/>
                  <a:gd name="T55" fmla="*/ 124 h 137"/>
                  <a:gd name="T56" fmla="*/ 91 w 168"/>
                  <a:gd name="T57" fmla="*/ 123 h 137"/>
                  <a:gd name="T58" fmla="*/ 86 w 168"/>
                  <a:gd name="T59" fmla="*/ 115 h 137"/>
                  <a:gd name="T60" fmla="*/ 89 w 168"/>
                  <a:gd name="T61" fmla="*/ 110 h 137"/>
                  <a:gd name="T62" fmla="*/ 104 w 168"/>
                  <a:gd name="T63" fmla="*/ 119 h 137"/>
                  <a:gd name="T64" fmla="*/ 115 w 168"/>
                  <a:gd name="T65" fmla="*/ 113 h 137"/>
                  <a:gd name="T66" fmla="*/ 120 w 168"/>
                  <a:gd name="T67" fmla="*/ 113 h 137"/>
                  <a:gd name="T68" fmla="*/ 123 w 168"/>
                  <a:gd name="T69" fmla="*/ 116 h 137"/>
                  <a:gd name="T70" fmla="*/ 137 w 168"/>
                  <a:gd name="T71" fmla="*/ 103 h 137"/>
                  <a:gd name="T72" fmla="*/ 137 w 168"/>
                  <a:gd name="T73" fmla="*/ 111 h 137"/>
                  <a:gd name="T74" fmla="*/ 149 w 168"/>
                  <a:gd name="T75" fmla="*/ 101 h 137"/>
                  <a:gd name="T76" fmla="*/ 147 w 168"/>
                  <a:gd name="T77" fmla="*/ 91 h 137"/>
                  <a:gd name="T78" fmla="*/ 153 w 168"/>
                  <a:gd name="T79" fmla="*/ 76 h 137"/>
                  <a:gd name="T80" fmla="*/ 156 w 168"/>
                  <a:gd name="T81" fmla="*/ 52 h 137"/>
                  <a:gd name="T82" fmla="*/ 157 w 168"/>
                  <a:gd name="T83" fmla="*/ 52 h 137"/>
                  <a:gd name="T84" fmla="*/ 158 w 168"/>
                  <a:gd name="T85" fmla="*/ 52 h 137"/>
                  <a:gd name="T86" fmla="*/ 159 w 168"/>
                  <a:gd name="T87" fmla="*/ 52 h 137"/>
                  <a:gd name="T88" fmla="*/ 161 w 168"/>
                  <a:gd name="T89" fmla="*/ 51 h 137"/>
                  <a:gd name="T90" fmla="*/ 161 w 168"/>
                  <a:gd name="T91" fmla="*/ 48 h 137"/>
                  <a:gd name="T92" fmla="*/ 168 w 168"/>
                  <a:gd name="T93" fmla="*/ 32 h 137"/>
                  <a:gd name="T94" fmla="*/ 161 w 168"/>
                  <a:gd name="T95" fmla="*/ 13 h 137"/>
                  <a:gd name="T96" fmla="*/ 160 w 168"/>
                  <a:gd name="T97" fmla="*/ 3 h 137"/>
                  <a:gd name="T98" fmla="*/ 154 w 168"/>
                  <a:gd name="T99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68" h="137">
                    <a:moveTo>
                      <a:pt x="154" y="0"/>
                    </a:moveTo>
                    <a:cubicBezTo>
                      <a:pt x="152" y="0"/>
                      <a:pt x="153" y="5"/>
                      <a:pt x="155" y="5"/>
                    </a:cubicBezTo>
                    <a:cubicBezTo>
                      <a:pt x="155" y="5"/>
                      <a:pt x="156" y="5"/>
                      <a:pt x="156" y="5"/>
                    </a:cubicBezTo>
                    <a:cubicBezTo>
                      <a:pt x="154" y="7"/>
                      <a:pt x="153" y="7"/>
                      <a:pt x="152" y="7"/>
                    </a:cubicBezTo>
                    <a:cubicBezTo>
                      <a:pt x="150" y="7"/>
                      <a:pt x="150" y="4"/>
                      <a:pt x="149" y="4"/>
                    </a:cubicBezTo>
                    <a:cubicBezTo>
                      <a:pt x="142" y="4"/>
                      <a:pt x="137" y="17"/>
                      <a:pt x="137" y="23"/>
                    </a:cubicBezTo>
                    <a:cubicBezTo>
                      <a:pt x="137" y="26"/>
                      <a:pt x="139" y="26"/>
                      <a:pt x="139" y="30"/>
                    </a:cubicBezTo>
                    <a:cubicBezTo>
                      <a:pt x="139" y="46"/>
                      <a:pt x="121" y="69"/>
                      <a:pt x="110" y="72"/>
                    </a:cubicBezTo>
                    <a:cubicBezTo>
                      <a:pt x="104" y="74"/>
                      <a:pt x="103" y="80"/>
                      <a:pt x="95" y="80"/>
                    </a:cubicBezTo>
                    <a:cubicBezTo>
                      <a:pt x="94" y="80"/>
                      <a:pt x="92" y="78"/>
                      <a:pt x="92" y="77"/>
                    </a:cubicBezTo>
                    <a:cubicBezTo>
                      <a:pt x="92" y="75"/>
                      <a:pt x="93" y="73"/>
                      <a:pt x="95" y="71"/>
                    </a:cubicBezTo>
                    <a:cubicBezTo>
                      <a:pt x="93" y="72"/>
                      <a:pt x="87" y="84"/>
                      <a:pt x="86" y="84"/>
                    </a:cubicBezTo>
                    <a:cubicBezTo>
                      <a:pt x="81" y="84"/>
                      <a:pt x="78" y="101"/>
                      <a:pt x="69" y="101"/>
                    </a:cubicBezTo>
                    <a:cubicBezTo>
                      <a:pt x="57" y="101"/>
                      <a:pt x="52" y="101"/>
                      <a:pt x="36" y="101"/>
                    </a:cubicBezTo>
                    <a:cubicBezTo>
                      <a:pt x="23" y="101"/>
                      <a:pt x="18" y="114"/>
                      <a:pt x="7" y="121"/>
                    </a:cubicBezTo>
                    <a:cubicBezTo>
                      <a:pt x="5" y="122"/>
                      <a:pt x="0" y="124"/>
                      <a:pt x="0" y="125"/>
                    </a:cubicBezTo>
                    <a:cubicBezTo>
                      <a:pt x="0" y="127"/>
                      <a:pt x="4" y="127"/>
                      <a:pt x="7" y="127"/>
                    </a:cubicBezTo>
                    <a:cubicBezTo>
                      <a:pt x="18" y="127"/>
                      <a:pt x="28" y="123"/>
                      <a:pt x="35" y="120"/>
                    </a:cubicBezTo>
                    <a:cubicBezTo>
                      <a:pt x="36" y="119"/>
                      <a:pt x="38" y="119"/>
                      <a:pt x="39" y="119"/>
                    </a:cubicBezTo>
                    <a:cubicBezTo>
                      <a:pt x="39" y="119"/>
                      <a:pt x="40" y="119"/>
                      <a:pt x="41" y="119"/>
                    </a:cubicBezTo>
                    <a:cubicBezTo>
                      <a:pt x="41" y="119"/>
                      <a:pt x="42" y="119"/>
                      <a:pt x="42" y="119"/>
                    </a:cubicBezTo>
                    <a:cubicBezTo>
                      <a:pt x="44" y="119"/>
                      <a:pt x="45" y="119"/>
                      <a:pt x="46" y="118"/>
                    </a:cubicBezTo>
                    <a:cubicBezTo>
                      <a:pt x="48" y="118"/>
                      <a:pt x="49" y="114"/>
                      <a:pt x="52" y="114"/>
                    </a:cubicBezTo>
                    <a:cubicBezTo>
                      <a:pt x="58" y="114"/>
                      <a:pt x="61" y="117"/>
                      <a:pt x="68" y="119"/>
                    </a:cubicBezTo>
                    <a:cubicBezTo>
                      <a:pt x="68" y="121"/>
                      <a:pt x="66" y="125"/>
                      <a:pt x="66" y="128"/>
                    </a:cubicBezTo>
                    <a:cubicBezTo>
                      <a:pt x="66" y="129"/>
                      <a:pt x="64" y="132"/>
                      <a:pt x="66" y="132"/>
                    </a:cubicBezTo>
                    <a:cubicBezTo>
                      <a:pt x="70" y="132"/>
                      <a:pt x="69" y="136"/>
                      <a:pt x="73" y="137"/>
                    </a:cubicBezTo>
                    <a:cubicBezTo>
                      <a:pt x="76" y="132"/>
                      <a:pt x="82" y="124"/>
                      <a:pt x="86" y="124"/>
                    </a:cubicBezTo>
                    <a:cubicBezTo>
                      <a:pt x="88" y="124"/>
                      <a:pt x="90" y="124"/>
                      <a:pt x="91" y="123"/>
                    </a:cubicBezTo>
                    <a:cubicBezTo>
                      <a:pt x="91" y="123"/>
                      <a:pt x="86" y="117"/>
                      <a:pt x="86" y="115"/>
                    </a:cubicBezTo>
                    <a:cubicBezTo>
                      <a:pt x="86" y="113"/>
                      <a:pt x="88" y="110"/>
                      <a:pt x="89" y="110"/>
                    </a:cubicBezTo>
                    <a:cubicBezTo>
                      <a:pt x="94" y="110"/>
                      <a:pt x="93" y="119"/>
                      <a:pt x="104" y="119"/>
                    </a:cubicBezTo>
                    <a:cubicBezTo>
                      <a:pt x="109" y="119"/>
                      <a:pt x="112" y="116"/>
                      <a:pt x="115" y="113"/>
                    </a:cubicBezTo>
                    <a:cubicBezTo>
                      <a:pt x="120" y="113"/>
                      <a:pt x="120" y="113"/>
                      <a:pt x="120" y="113"/>
                    </a:cubicBezTo>
                    <a:cubicBezTo>
                      <a:pt x="120" y="114"/>
                      <a:pt x="122" y="116"/>
                      <a:pt x="123" y="116"/>
                    </a:cubicBezTo>
                    <a:cubicBezTo>
                      <a:pt x="125" y="108"/>
                      <a:pt x="130" y="108"/>
                      <a:pt x="137" y="103"/>
                    </a:cubicBezTo>
                    <a:cubicBezTo>
                      <a:pt x="137" y="107"/>
                      <a:pt x="135" y="107"/>
                      <a:pt x="137" y="111"/>
                    </a:cubicBezTo>
                    <a:cubicBezTo>
                      <a:pt x="143" y="109"/>
                      <a:pt x="143" y="104"/>
                      <a:pt x="149" y="101"/>
                    </a:cubicBezTo>
                    <a:cubicBezTo>
                      <a:pt x="148" y="98"/>
                      <a:pt x="147" y="95"/>
                      <a:pt x="147" y="91"/>
                    </a:cubicBezTo>
                    <a:cubicBezTo>
                      <a:pt x="147" y="84"/>
                      <a:pt x="153" y="81"/>
                      <a:pt x="153" y="76"/>
                    </a:cubicBezTo>
                    <a:cubicBezTo>
                      <a:pt x="153" y="70"/>
                      <a:pt x="151" y="54"/>
                      <a:pt x="156" y="52"/>
                    </a:cubicBezTo>
                    <a:cubicBezTo>
                      <a:pt x="157" y="52"/>
                      <a:pt x="157" y="52"/>
                      <a:pt x="157" y="52"/>
                    </a:cubicBezTo>
                    <a:cubicBezTo>
                      <a:pt x="158" y="52"/>
                      <a:pt x="158" y="52"/>
                      <a:pt x="158" y="52"/>
                    </a:cubicBezTo>
                    <a:cubicBezTo>
                      <a:pt x="158" y="52"/>
                      <a:pt x="158" y="52"/>
                      <a:pt x="159" y="52"/>
                    </a:cubicBezTo>
                    <a:cubicBezTo>
                      <a:pt x="159" y="52"/>
                      <a:pt x="160" y="52"/>
                      <a:pt x="161" y="51"/>
                    </a:cubicBezTo>
                    <a:cubicBezTo>
                      <a:pt x="161" y="50"/>
                      <a:pt x="161" y="49"/>
                      <a:pt x="161" y="48"/>
                    </a:cubicBezTo>
                    <a:cubicBezTo>
                      <a:pt x="161" y="41"/>
                      <a:pt x="168" y="40"/>
                      <a:pt x="168" y="32"/>
                    </a:cubicBezTo>
                    <a:cubicBezTo>
                      <a:pt x="168" y="24"/>
                      <a:pt x="161" y="21"/>
                      <a:pt x="161" y="13"/>
                    </a:cubicBezTo>
                    <a:cubicBezTo>
                      <a:pt x="161" y="9"/>
                      <a:pt x="162" y="6"/>
                      <a:pt x="160" y="3"/>
                    </a:cubicBezTo>
                    <a:cubicBezTo>
                      <a:pt x="159" y="1"/>
                      <a:pt x="157" y="0"/>
                      <a:pt x="15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86">
                <a:extLst>
                  <a:ext uri="{FF2B5EF4-FFF2-40B4-BE49-F238E27FC236}">
                    <a16:creationId xmlns:a16="http://schemas.microsoft.com/office/drawing/2014/main" xmlns="" id="{D1BA1B66-48E7-43A8-9C2A-57191E20A5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8" y="1322"/>
                <a:ext cx="203" cy="172"/>
              </a:xfrm>
              <a:custGeom>
                <a:avLst/>
                <a:gdLst>
                  <a:gd name="T0" fmla="*/ 31 w 86"/>
                  <a:gd name="T1" fmla="*/ 0 h 73"/>
                  <a:gd name="T2" fmla="*/ 28 w 86"/>
                  <a:gd name="T3" fmla="*/ 7 h 73"/>
                  <a:gd name="T4" fmla="*/ 30 w 86"/>
                  <a:gd name="T5" fmla="*/ 13 h 73"/>
                  <a:gd name="T6" fmla="*/ 18 w 86"/>
                  <a:gd name="T7" fmla="*/ 40 h 73"/>
                  <a:gd name="T8" fmla="*/ 14 w 86"/>
                  <a:gd name="T9" fmla="*/ 40 h 73"/>
                  <a:gd name="T10" fmla="*/ 12 w 86"/>
                  <a:gd name="T11" fmla="*/ 40 h 73"/>
                  <a:gd name="T12" fmla="*/ 13 w 86"/>
                  <a:gd name="T13" fmla="*/ 41 h 73"/>
                  <a:gd name="T14" fmla="*/ 10 w 86"/>
                  <a:gd name="T15" fmla="*/ 38 h 73"/>
                  <a:gd name="T16" fmla="*/ 10 w 86"/>
                  <a:gd name="T17" fmla="*/ 43 h 73"/>
                  <a:gd name="T18" fmla="*/ 0 w 86"/>
                  <a:gd name="T19" fmla="*/ 56 h 73"/>
                  <a:gd name="T20" fmla="*/ 3 w 86"/>
                  <a:gd name="T21" fmla="*/ 61 h 73"/>
                  <a:gd name="T22" fmla="*/ 3 w 86"/>
                  <a:gd name="T23" fmla="*/ 73 h 73"/>
                  <a:gd name="T24" fmla="*/ 6 w 86"/>
                  <a:gd name="T25" fmla="*/ 73 h 73"/>
                  <a:gd name="T26" fmla="*/ 19 w 86"/>
                  <a:gd name="T27" fmla="*/ 65 h 73"/>
                  <a:gd name="T28" fmla="*/ 9 w 86"/>
                  <a:gd name="T29" fmla="*/ 58 h 73"/>
                  <a:gd name="T30" fmla="*/ 13 w 86"/>
                  <a:gd name="T31" fmla="*/ 53 h 73"/>
                  <a:gd name="T32" fmla="*/ 24 w 86"/>
                  <a:gd name="T33" fmla="*/ 54 h 73"/>
                  <a:gd name="T34" fmla="*/ 28 w 86"/>
                  <a:gd name="T35" fmla="*/ 50 h 73"/>
                  <a:gd name="T36" fmla="*/ 51 w 86"/>
                  <a:gd name="T37" fmla="*/ 62 h 73"/>
                  <a:gd name="T38" fmla="*/ 70 w 86"/>
                  <a:gd name="T39" fmla="*/ 44 h 73"/>
                  <a:gd name="T40" fmla="*/ 86 w 86"/>
                  <a:gd name="T41" fmla="*/ 39 h 73"/>
                  <a:gd name="T42" fmla="*/ 80 w 86"/>
                  <a:gd name="T43" fmla="*/ 32 h 73"/>
                  <a:gd name="T44" fmla="*/ 83 w 86"/>
                  <a:gd name="T45" fmla="*/ 26 h 73"/>
                  <a:gd name="T46" fmla="*/ 81 w 86"/>
                  <a:gd name="T47" fmla="*/ 25 h 73"/>
                  <a:gd name="T48" fmla="*/ 72 w 86"/>
                  <a:gd name="T49" fmla="*/ 27 h 73"/>
                  <a:gd name="T50" fmla="*/ 31 w 86"/>
                  <a:gd name="T51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6" h="73">
                    <a:moveTo>
                      <a:pt x="31" y="0"/>
                    </a:moveTo>
                    <a:cubicBezTo>
                      <a:pt x="30" y="2"/>
                      <a:pt x="28" y="4"/>
                      <a:pt x="28" y="7"/>
                    </a:cubicBezTo>
                    <a:cubicBezTo>
                      <a:pt x="28" y="9"/>
                      <a:pt x="30" y="10"/>
                      <a:pt x="30" y="13"/>
                    </a:cubicBezTo>
                    <a:cubicBezTo>
                      <a:pt x="30" y="19"/>
                      <a:pt x="27" y="40"/>
                      <a:pt x="18" y="40"/>
                    </a:cubicBezTo>
                    <a:cubicBezTo>
                      <a:pt x="17" y="40"/>
                      <a:pt x="15" y="40"/>
                      <a:pt x="14" y="40"/>
                    </a:cubicBezTo>
                    <a:cubicBezTo>
                      <a:pt x="13" y="40"/>
                      <a:pt x="13" y="40"/>
                      <a:pt x="12" y="40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2" y="40"/>
                      <a:pt x="11" y="40"/>
                      <a:pt x="10" y="38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9" y="46"/>
                      <a:pt x="0" y="50"/>
                      <a:pt x="0" y="56"/>
                    </a:cubicBezTo>
                    <a:cubicBezTo>
                      <a:pt x="0" y="58"/>
                      <a:pt x="3" y="59"/>
                      <a:pt x="3" y="61"/>
                    </a:cubicBezTo>
                    <a:cubicBezTo>
                      <a:pt x="3" y="62"/>
                      <a:pt x="3" y="70"/>
                      <a:pt x="3" y="73"/>
                    </a:cubicBezTo>
                    <a:cubicBezTo>
                      <a:pt x="6" y="73"/>
                      <a:pt x="6" y="73"/>
                      <a:pt x="6" y="73"/>
                    </a:cubicBezTo>
                    <a:cubicBezTo>
                      <a:pt x="10" y="69"/>
                      <a:pt x="14" y="71"/>
                      <a:pt x="19" y="65"/>
                    </a:cubicBezTo>
                    <a:cubicBezTo>
                      <a:pt x="17" y="63"/>
                      <a:pt x="9" y="63"/>
                      <a:pt x="9" y="58"/>
                    </a:cubicBezTo>
                    <a:cubicBezTo>
                      <a:pt x="9" y="54"/>
                      <a:pt x="11" y="53"/>
                      <a:pt x="13" y="53"/>
                    </a:cubicBezTo>
                    <a:cubicBezTo>
                      <a:pt x="16" y="53"/>
                      <a:pt x="21" y="54"/>
                      <a:pt x="24" y="54"/>
                    </a:cubicBezTo>
                    <a:cubicBezTo>
                      <a:pt x="24" y="53"/>
                      <a:pt x="27" y="51"/>
                      <a:pt x="28" y="50"/>
                    </a:cubicBezTo>
                    <a:cubicBezTo>
                      <a:pt x="37" y="56"/>
                      <a:pt x="42" y="57"/>
                      <a:pt x="51" y="62"/>
                    </a:cubicBezTo>
                    <a:cubicBezTo>
                      <a:pt x="55" y="56"/>
                      <a:pt x="59" y="44"/>
                      <a:pt x="70" y="44"/>
                    </a:cubicBezTo>
                    <a:cubicBezTo>
                      <a:pt x="78" y="44"/>
                      <a:pt x="81" y="42"/>
                      <a:pt x="86" y="39"/>
                    </a:cubicBezTo>
                    <a:cubicBezTo>
                      <a:pt x="84" y="38"/>
                      <a:pt x="80" y="35"/>
                      <a:pt x="80" y="32"/>
                    </a:cubicBezTo>
                    <a:cubicBezTo>
                      <a:pt x="80" y="29"/>
                      <a:pt x="82" y="28"/>
                      <a:pt x="83" y="26"/>
                    </a:cubicBezTo>
                    <a:cubicBezTo>
                      <a:pt x="82" y="25"/>
                      <a:pt x="81" y="25"/>
                      <a:pt x="81" y="25"/>
                    </a:cubicBezTo>
                    <a:cubicBezTo>
                      <a:pt x="78" y="25"/>
                      <a:pt x="75" y="27"/>
                      <a:pt x="72" y="27"/>
                    </a:cubicBezTo>
                    <a:cubicBezTo>
                      <a:pt x="51" y="27"/>
                      <a:pt x="45" y="1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87">
                <a:extLst>
                  <a:ext uri="{FF2B5EF4-FFF2-40B4-BE49-F238E27FC236}">
                    <a16:creationId xmlns:a16="http://schemas.microsoft.com/office/drawing/2014/main" xmlns="" id="{FD9C7DA7-4E69-4641-8D66-27FCFD2D72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06" y="1364"/>
                <a:ext cx="36" cy="33"/>
              </a:xfrm>
              <a:custGeom>
                <a:avLst/>
                <a:gdLst>
                  <a:gd name="T0" fmla="*/ 13 w 15"/>
                  <a:gd name="T1" fmla="*/ 1 h 14"/>
                  <a:gd name="T2" fmla="*/ 2 w 15"/>
                  <a:gd name="T3" fmla="*/ 9 h 14"/>
                  <a:gd name="T4" fmla="*/ 2 w 15"/>
                  <a:gd name="T5" fmla="*/ 14 h 14"/>
                  <a:gd name="T6" fmla="*/ 15 w 15"/>
                  <a:gd name="T7" fmla="*/ 3 h 14"/>
                  <a:gd name="T8" fmla="*/ 13 w 15"/>
                  <a:gd name="T9" fmla="*/ 1 h 14"/>
                  <a:gd name="T10" fmla="*/ 12 w 15"/>
                  <a:gd name="T11" fmla="*/ 0 h 14"/>
                  <a:gd name="T12" fmla="*/ 13 w 15"/>
                  <a:gd name="T13" fmla="*/ 1 h 14"/>
                  <a:gd name="T14" fmla="*/ 14 w 15"/>
                  <a:gd name="T15" fmla="*/ 1 h 14"/>
                  <a:gd name="T16" fmla="*/ 12 w 15"/>
                  <a:gd name="T1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4">
                    <a:moveTo>
                      <a:pt x="13" y="1"/>
                    </a:moveTo>
                    <a:cubicBezTo>
                      <a:pt x="9" y="2"/>
                      <a:pt x="4" y="6"/>
                      <a:pt x="2" y="9"/>
                    </a:cubicBezTo>
                    <a:cubicBezTo>
                      <a:pt x="1" y="10"/>
                      <a:pt x="0" y="14"/>
                      <a:pt x="2" y="14"/>
                    </a:cubicBezTo>
                    <a:cubicBezTo>
                      <a:pt x="6" y="14"/>
                      <a:pt x="13" y="6"/>
                      <a:pt x="15" y="3"/>
                    </a:cubicBezTo>
                    <a:cubicBezTo>
                      <a:pt x="13" y="1"/>
                      <a:pt x="13" y="1"/>
                      <a:pt x="13" y="1"/>
                    </a:cubicBezTo>
                    <a:moveTo>
                      <a:pt x="12" y="0"/>
                    </a:move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4" y="1"/>
                      <a:pt x="14" y="1"/>
                    </a:cubicBezTo>
                    <a:cubicBezTo>
                      <a:pt x="12" y="0"/>
                      <a:pt x="12" y="0"/>
                      <a:pt x="1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88">
                <a:extLst>
                  <a:ext uri="{FF2B5EF4-FFF2-40B4-BE49-F238E27FC236}">
                    <a16:creationId xmlns:a16="http://schemas.microsoft.com/office/drawing/2014/main" xmlns="" id="{D8277ED4-262A-4EA0-B7AA-C8178BB3F0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77" y="1319"/>
                <a:ext cx="47" cy="36"/>
              </a:xfrm>
              <a:custGeom>
                <a:avLst/>
                <a:gdLst>
                  <a:gd name="T0" fmla="*/ 20 w 20"/>
                  <a:gd name="T1" fmla="*/ 0 h 15"/>
                  <a:gd name="T2" fmla="*/ 17 w 20"/>
                  <a:gd name="T3" fmla="*/ 1 h 15"/>
                  <a:gd name="T4" fmla="*/ 12 w 20"/>
                  <a:gd name="T5" fmla="*/ 0 h 15"/>
                  <a:gd name="T6" fmla="*/ 0 w 20"/>
                  <a:gd name="T7" fmla="*/ 12 h 15"/>
                  <a:gd name="T8" fmla="*/ 0 w 20"/>
                  <a:gd name="T9" fmla="*/ 15 h 15"/>
                  <a:gd name="T10" fmla="*/ 20 w 20"/>
                  <a:gd name="T11" fmla="*/ 4 h 15"/>
                  <a:gd name="T12" fmla="*/ 20 w 20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5">
                    <a:moveTo>
                      <a:pt x="20" y="0"/>
                    </a:moveTo>
                    <a:cubicBezTo>
                      <a:pt x="19" y="1"/>
                      <a:pt x="18" y="1"/>
                      <a:pt x="17" y="1"/>
                    </a:cubicBezTo>
                    <a:cubicBezTo>
                      <a:pt x="16" y="1"/>
                      <a:pt x="14" y="0"/>
                      <a:pt x="12" y="0"/>
                    </a:cubicBezTo>
                    <a:cubicBezTo>
                      <a:pt x="6" y="0"/>
                      <a:pt x="0" y="12"/>
                      <a:pt x="0" y="12"/>
                    </a:cubicBezTo>
                    <a:cubicBezTo>
                      <a:pt x="0" y="13"/>
                      <a:pt x="0" y="15"/>
                      <a:pt x="0" y="15"/>
                    </a:cubicBezTo>
                    <a:cubicBezTo>
                      <a:pt x="8" y="15"/>
                      <a:pt x="8" y="4"/>
                      <a:pt x="20" y="4"/>
                    </a:cubicBezTo>
                    <a:cubicBezTo>
                      <a:pt x="20" y="0"/>
                      <a:pt x="20" y="0"/>
                      <a:pt x="2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89">
                <a:extLst>
                  <a:ext uri="{FF2B5EF4-FFF2-40B4-BE49-F238E27FC236}">
                    <a16:creationId xmlns:a16="http://schemas.microsoft.com/office/drawing/2014/main" xmlns="" id="{EE9DD7C9-CA72-4586-A458-59D4359EE9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62" y="1284"/>
                <a:ext cx="24" cy="26"/>
              </a:xfrm>
              <a:custGeom>
                <a:avLst/>
                <a:gdLst>
                  <a:gd name="T0" fmla="*/ 10 w 10"/>
                  <a:gd name="T1" fmla="*/ 0 h 11"/>
                  <a:gd name="T2" fmla="*/ 1 w 10"/>
                  <a:gd name="T3" fmla="*/ 3 h 11"/>
                  <a:gd name="T4" fmla="*/ 1 w 10"/>
                  <a:gd name="T5" fmla="*/ 8 h 11"/>
                  <a:gd name="T6" fmla="*/ 1 w 10"/>
                  <a:gd name="T7" fmla="*/ 11 h 11"/>
                  <a:gd name="T8" fmla="*/ 10 w 10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1">
                    <a:moveTo>
                      <a:pt x="10" y="0"/>
                    </a:moveTo>
                    <a:cubicBezTo>
                      <a:pt x="9" y="0"/>
                      <a:pt x="2" y="0"/>
                      <a:pt x="1" y="3"/>
                    </a:cubicBezTo>
                    <a:cubicBezTo>
                      <a:pt x="1" y="5"/>
                      <a:pt x="2" y="8"/>
                      <a:pt x="1" y="8"/>
                    </a:cubicBezTo>
                    <a:cubicBezTo>
                      <a:pt x="0" y="8"/>
                      <a:pt x="0" y="11"/>
                      <a:pt x="1" y="11"/>
                    </a:cubicBezTo>
                    <a:cubicBezTo>
                      <a:pt x="5" y="11"/>
                      <a:pt x="9" y="3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90">
                <a:extLst>
                  <a:ext uri="{FF2B5EF4-FFF2-40B4-BE49-F238E27FC236}">
                    <a16:creationId xmlns:a16="http://schemas.microsoft.com/office/drawing/2014/main" xmlns="" id="{8DBFEFEF-0D19-43A8-8FA8-7218A53E7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72" y="903"/>
                <a:ext cx="101" cy="390"/>
              </a:xfrm>
              <a:custGeom>
                <a:avLst/>
                <a:gdLst>
                  <a:gd name="T0" fmla="*/ 17 w 43"/>
                  <a:gd name="T1" fmla="*/ 0 h 165"/>
                  <a:gd name="T2" fmla="*/ 13 w 43"/>
                  <a:gd name="T3" fmla="*/ 0 h 165"/>
                  <a:gd name="T4" fmla="*/ 13 w 43"/>
                  <a:gd name="T5" fmla="*/ 11 h 165"/>
                  <a:gd name="T6" fmla="*/ 11 w 43"/>
                  <a:gd name="T7" fmla="*/ 18 h 165"/>
                  <a:gd name="T8" fmla="*/ 0 w 43"/>
                  <a:gd name="T9" fmla="*/ 45 h 165"/>
                  <a:gd name="T10" fmla="*/ 8 w 43"/>
                  <a:gd name="T11" fmla="*/ 64 h 165"/>
                  <a:gd name="T12" fmla="*/ 8 w 43"/>
                  <a:gd name="T13" fmla="*/ 95 h 165"/>
                  <a:gd name="T14" fmla="*/ 5 w 43"/>
                  <a:gd name="T15" fmla="*/ 111 h 165"/>
                  <a:gd name="T16" fmla="*/ 9 w 43"/>
                  <a:gd name="T17" fmla="*/ 126 h 165"/>
                  <a:gd name="T18" fmla="*/ 6 w 43"/>
                  <a:gd name="T19" fmla="*/ 150 h 165"/>
                  <a:gd name="T20" fmla="*/ 6 w 43"/>
                  <a:gd name="T21" fmla="*/ 165 h 165"/>
                  <a:gd name="T22" fmla="*/ 19 w 43"/>
                  <a:gd name="T23" fmla="*/ 154 h 165"/>
                  <a:gd name="T24" fmla="*/ 24 w 43"/>
                  <a:gd name="T25" fmla="*/ 154 h 165"/>
                  <a:gd name="T26" fmla="*/ 29 w 43"/>
                  <a:gd name="T27" fmla="*/ 159 h 165"/>
                  <a:gd name="T28" fmla="*/ 30 w 43"/>
                  <a:gd name="T29" fmla="*/ 159 h 165"/>
                  <a:gd name="T30" fmla="*/ 31 w 43"/>
                  <a:gd name="T31" fmla="*/ 158 h 165"/>
                  <a:gd name="T32" fmla="*/ 16 w 43"/>
                  <a:gd name="T33" fmla="*/ 132 h 165"/>
                  <a:gd name="T34" fmla="*/ 32 w 43"/>
                  <a:gd name="T35" fmla="*/ 101 h 165"/>
                  <a:gd name="T36" fmla="*/ 43 w 43"/>
                  <a:gd name="T37" fmla="*/ 108 h 165"/>
                  <a:gd name="T38" fmla="*/ 29 w 43"/>
                  <a:gd name="T39" fmla="*/ 71 h 165"/>
                  <a:gd name="T40" fmla="*/ 25 w 43"/>
                  <a:gd name="T41" fmla="*/ 57 h 165"/>
                  <a:gd name="T42" fmla="*/ 25 w 43"/>
                  <a:gd name="T43" fmla="*/ 44 h 165"/>
                  <a:gd name="T44" fmla="*/ 23 w 43"/>
                  <a:gd name="T45" fmla="*/ 24 h 165"/>
                  <a:gd name="T46" fmla="*/ 17 w 43"/>
                  <a:gd name="T47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3" h="165">
                    <a:moveTo>
                      <a:pt x="17" y="0"/>
                    </a:moveTo>
                    <a:cubicBezTo>
                      <a:pt x="16" y="0"/>
                      <a:pt x="14" y="0"/>
                      <a:pt x="13" y="0"/>
                    </a:cubicBezTo>
                    <a:cubicBezTo>
                      <a:pt x="13" y="4"/>
                      <a:pt x="13" y="6"/>
                      <a:pt x="13" y="11"/>
                    </a:cubicBezTo>
                    <a:cubicBezTo>
                      <a:pt x="13" y="14"/>
                      <a:pt x="11" y="15"/>
                      <a:pt x="11" y="18"/>
                    </a:cubicBezTo>
                    <a:cubicBezTo>
                      <a:pt x="3" y="20"/>
                      <a:pt x="0" y="34"/>
                      <a:pt x="0" y="45"/>
                    </a:cubicBezTo>
                    <a:cubicBezTo>
                      <a:pt x="0" y="53"/>
                      <a:pt x="8" y="56"/>
                      <a:pt x="8" y="64"/>
                    </a:cubicBezTo>
                    <a:cubicBezTo>
                      <a:pt x="8" y="77"/>
                      <a:pt x="8" y="81"/>
                      <a:pt x="8" y="95"/>
                    </a:cubicBezTo>
                    <a:cubicBezTo>
                      <a:pt x="8" y="101"/>
                      <a:pt x="5" y="104"/>
                      <a:pt x="5" y="111"/>
                    </a:cubicBezTo>
                    <a:cubicBezTo>
                      <a:pt x="5" y="118"/>
                      <a:pt x="9" y="119"/>
                      <a:pt x="9" y="126"/>
                    </a:cubicBezTo>
                    <a:cubicBezTo>
                      <a:pt x="9" y="134"/>
                      <a:pt x="6" y="140"/>
                      <a:pt x="6" y="150"/>
                    </a:cubicBezTo>
                    <a:cubicBezTo>
                      <a:pt x="6" y="153"/>
                      <a:pt x="5" y="165"/>
                      <a:pt x="6" y="165"/>
                    </a:cubicBezTo>
                    <a:cubicBezTo>
                      <a:pt x="13" y="165"/>
                      <a:pt x="13" y="154"/>
                      <a:pt x="19" y="154"/>
                    </a:cubicBezTo>
                    <a:cubicBezTo>
                      <a:pt x="21" y="154"/>
                      <a:pt x="23" y="154"/>
                      <a:pt x="24" y="154"/>
                    </a:cubicBezTo>
                    <a:cubicBezTo>
                      <a:pt x="25" y="156"/>
                      <a:pt x="27" y="159"/>
                      <a:pt x="29" y="159"/>
                    </a:cubicBezTo>
                    <a:cubicBezTo>
                      <a:pt x="29" y="159"/>
                      <a:pt x="30" y="159"/>
                      <a:pt x="30" y="159"/>
                    </a:cubicBezTo>
                    <a:cubicBezTo>
                      <a:pt x="30" y="159"/>
                      <a:pt x="31" y="158"/>
                      <a:pt x="31" y="158"/>
                    </a:cubicBezTo>
                    <a:cubicBezTo>
                      <a:pt x="27" y="149"/>
                      <a:pt x="16" y="144"/>
                      <a:pt x="16" y="132"/>
                    </a:cubicBezTo>
                    <a:cubicBezTo>
                      <a:pt x="16" y="118"/>
                      <a:pt x="18" y="101"/>
                      <a:pt x="32" y="101"/>
                    </a:cubicBezTo>
                    <a:cubicBezTo>
                      <a:pt x="37" y="101"/>
                      <a:pt x="40" y="104"/>
                      <a:pt x="43" y="108"/>
                    </a:cubicBezTo>
                    <a:cubicBezTo>
                      <a:pt x="40" y="95"/>
                      <a:pt x="33" y="85"/>
                      <a:pt x="29" y="71"/>
                    </a:cubicBezTo>
                    <a:cubicBezTo>
                      <a:pt x="28" y="68"/>
                      <a:pt x="24" y="62"/>
                      <a:pt x="25" y="57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1" y="37"/>
                      <a:pt x="25" y="32"/>
                      <a:pt x="23" y="24"/>
                    </a:cubicBezTo>
                    <a:cubicBezTo>
                      <a:pt x="21" y="18"/>
                      <a:pt x="17" y="11"/>
                      <a:pt x="1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91">
                <a:extLst>
                  <a:ext uri="{FF2B5EF4-FFF2-40B4-BE49-F238E27FC236}">
                    <a16:creationId xmlns:a16="http://schemas.microsoft.com/office/drawing/2014/main" xmlns="" id="{10386F2D-1119-4C1E-9BE3-0F48C8C4B4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59" y="-452"/>
                <a:ext cx="624" cy="456"/>
              </a:xfrm>
              <a:custGeom>
                <a:avLst/>
                <a:gdLst>
                  <a:gd name="T0" fmla="*/ 91 w 264"/>
                  <a:gd name="T1" fmla="*/ 192 h 193"/>
                  <a:gd name="T2" fmla="*/ 91 w 264"/>
                  <a:gd name="T3" fmla="*/ 192 h 193"/>
                  <a:gd name="T4" fmla="*/ 91 w 264"/>
                  <a:gd name="T5" fmla="*/ 192 h 193"/>
                  <a:gd name="T6" fmla="*/ 90 w 264"/>
                  <a:gd name="T7" fmla="*/ 191 h 193"/>
                  <a:gd name="T8" fmla="*/ 90 w 264"/>
                  <a:gd name="T9" fmla="*/ 191 h 193"/>
                  <a:gd name="T10" fmla="*/ 91 w 264"/>
                  <a:gd name="T11" fmla="*/ 192 h 193"/>
                  <a:gd name="T12" fmla="*/ 90 w 264"/>
                  <a:gd name="T13" fmla="*/ 191 h 193"/>
                  <a:gd name="T14" fmla="*/ 86 w 264"/>
                  <a:gd name="T15" fmla="*/ 187 h 193"/>
                  <a:gd name="T16" fmla="*/ 90 w 264"/>
                  <a:gd name="T17" fmla="*/ 191 h 193"/>
                  <a:gd name="T18" fmla="*/ 86 w 264"/>
                  <a:gd name="T19" fmla="*/ 187 h 193"/>
                  <a:gd name="T20" fmla="*/ 243 w 264"/>
                  <a:gd name="T21" fmla="*/ 0 h 193"/>
                  <a:gd name="T22" fmla="*/ 164 w 264"/>
                  <a:gd name="T23" fmla="*/ 30 h 193"/>
                  <a:gd name="T24" fmla="*/ 148 w 264"/>
                  <a:gd name="T25" fmla="*/ 23 h 193"/>
                  <a:gd name="T26" fmla="*/ 131 w 264"/>
                  <a:gd name="T27" fmla="*/ 30 h 193"/>
                  <a:gd name="T28" fmla="*/ 84 w 264"/>
                  <a:gd name="T29" fmla="*/ 55 h 193"/>
                  <a:gd name="T30" fmla="*/ 62 w 264"/>
                  <a:gd name="T31" fmla="*/ 59 h 193"/>
                  <a:gd name="T32" fmla="*/ 57 w 264"/>
                  <a:gd name="T33" fmla="*/ 64 h 193"/>
                  <a:gd name="T34" fmla="*/ 61 w 264"/>
                  <a:gd name="T35" fmla="*/ 74 h 193"/>
                  <a:gd name="T36" fmla="*/ 33 w 264"/>
                  <a:gd name="T37" fmla="*/ 105 h 193"/>
                  <a:gd name="T38" fmla="*/ 41 w 264"/>
                  <a:gd name="T39" fmla="*/ 117 h 193"/>
                  <a:gd name="T40" fmla="*/ 16 w 264"/>
                  <a:gd name="T41" fmla="*/ 132 h 193"/>
                  <a:gd name="T42" fmla="*/ 16 w 264"/>
                  <a:gd name="T43" fmla="*/ 140 h 193"/>
                  <a:gd name="T44" fmla="*/ 0 w 264"/>
                  <a:gd name="T45" fmla="*/ 161 h 193"/>
                  <a:gd name="T46" fmla="*/ 10 w 264"/>
                  <a:gd name="T47" fmla="*/ 171 h 193"/>
                  <a:gd name="T48" fmla="*/ 21 w 264"/>
                  <a:gd name="T49" fmla="*/ 171 h 193"/>
                  <a:gd name="T50" fmla="*/ 25 w 264"/>
                  <a:gd name="T51" fmla="*/ 171 h 193"/>
                  <a:gd name="T52" fmla="*/ 33 w 264"/>
                  <a:gd name="T53" fmla="*/ 190 h 193"/>
                  <a:gd name="T54" fmla="*/ 36 w 264"/>
                  <a:gd name="T55" fmla="*/ 191 h 193"/>
                  <a:gd name="T56" fmla="*/ 47 w 264"/>
                  <a:gd name="T57" fmla="*/ 190 h 193"/>
                  <a:gd name="T58" fmla="*/ 50 w 264"/>
                  <a:gd name="T59" fmla="*/ 193 h 193"/>
                  <a:gd name="T60" fmla="*/ 91 w 264"/>
                  <a:gd name="T61" fmla="*/ 193 h 193"/>
                  <a:gd name="T62" fmla="*/ 90 w 264"/>
                  <a:gd name="T63" fmla="*/ 191 h 193"/>
                  <a:gd name="T64" fmla="*/ 61 w 264"/>
                  <a:gd name="T65" fmla="*/ 157 h 193"/>
                  <a:gd name="T66" fmla="*/ 124 w 264"/>
                  <a:gd name="T67" fmla="*/ 80 h 193"/>
                  <a:gd name="T68" fmla="*/ 150 w 264"/>
                  <a:gd name="T69" fmla="*/ 66 h 193"/>
                  <a:gd name="T70" fmla="*/ 161 w 264"/>
                  <a:gd name="T71" fmla="*/ 54 h 193"/>
                  <a:gd name="T72" fmla="*/ 210 w 264"/>
                  <a:gd name="T73" fmla="*/ 40 h 193"/>
                  <a:gd name="T74" fmla="*/ 264 w 264"/>
                  <a:gd name="T75" fmla="*/ 13 h 193"/>
                  <a:gd name="T76" fmla="*/ 243 w 264"/>
                  <a:gd name="T77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" h="193">
                    <a:moveTo>
                      <a:pt x="91" y="192"/>
                    </a:moveTo>
                    <a:cubicBezTo>
                      <a:pt x="91" y="192"/>
                      <a:pt x="91" y="192"/>
                      <a:pt x="91" y="192"/>
                    </a:cubicBezTo>
                    <a:cubicBezTo>
                      <a:pt x="91" y="192"/>
                      <a:pt x="91" y="192"/>
                      <a:pt x="91" y="192"/>
                    </a:cubicBezTo>
                    <a:moveTo>
                      <a:pt x="90" y="191"/>
                    </a:moveTo>
                    <a:cubicBezTo>
                      <a:pt x="90" y="191"/>
                      <a:pt x="90" y="191"/>
                      <a:pt x="90" y="191"/>
                    </a:cubicBezTo>
                    <a:cubicBezTo>
                      <a:pt x="90" y="191"/>
                      <a:pt x="91" y="192"/>
                      <a:pt x="91" y="192"/>
                    </a:cubicBezTo>
                    <a:cubicBezTo>
                      <a:pt x="90" y="191"/>
                      <a:pt x="90" y="191"/>
                      <a:pt x="90" y="191"/>
                    </a:cubicBezTo>
                    <a:moveTo>
                      <a:pt x="86" y="187"/>
                    </a:moveTo>
                    <a:cubicBezTo>
                      <a:pt x="90" y="191"/>
                      <a:pt x="90" y="191"/>
                      <a:pt x="90" y="191"/>
                    </a:cubicBezTo>
                    <a:cubicBezTo>
                      <a:pt x="89" y="189"/>
                      <a:pt x="87" y="188"/>
                      <a:pt x="86" y="187"/>
                    </a:cubicBezTo>
                    <a:moveTo>
                      <a:pt x="243" y="0"/>
                    </a:moveTo>
                    <a:cubicBezTo>
                      <a:pt x="217" y="0"/>
                      <a:pt x="192" y="30"/>
                      <a:pt x="164" y="30"/>
                    </a:cubicBezTo>
                    <a:cubicBezTo>
                      <a:pt x="157" y="30"/>
                      <a:pt x="154" y="23"/>
                      <a:pt x="148" y="23"/>
                    </a:cubicBezTo>
                    <a:cubicBezTo>
                      <a:pt x="138" y="23"/>
                      <a:pt x="138" y="30"/>
                      <a:pt x="131" y="30"/>
                    </a:cubicBezTo>
                    <a:cubicBezTo>
                      <a:pt x="112" y="30"/>
                      <a:pt x="97" y="55"/>
                      <a:pt x="84" y="55"/>
                    </a:cubicBezTo>
                    <a:cubicBezTo>
                      <a:pt x="76" y="55"/>
                      <a:pt x="70" y="59"/>
                      <a:pt x="62" y="59"/>
                    </a:cubicBezTo>
                    <a:cubicBezTo>
                      <a:pt x="59" y="59"/>
                      <a:pt x="57" y="62"/>
                      <a:pt x="57" y="64"/>
                    </a:cubicBezTo>
                    <a:cubicBezTo>
                      <a:pt x="57" y="67"/>
                      <a:pt x="61" y="69"/>
                      <a:pt x="61" y="74"/>
                    </a:cubicBezTo>
                    <a:cubicBezTo>
                      <a:pt x="61" y="88"/>
                      <a:pt x="33" y="96"/>
                      <a:pt x="33" y="105"/>
                    </a:cubicBezTo>
                    <a:cubicBezTo>
                      <a:pt x="33" y="110"/>
                      <a:pt x="41" y="111"/>
                      <a:pt x="41" y="117"/>
                    </a:cubicBezTo>
                    <a:cubicBezTo>
                      <a:pt x="33" y="119"/>
                      <a:pt x="16" y="123"/>
                      <a:pt x="16" y="132"/>
                    </a:cubicBezTo>
                    <a:cubicBezTo>
                      <a:pt x="16" y="138"/>
                      <a:pt x="16" y="140"/>
                      <a:pt x="16" y="140"/>
                    </a:cubicBezTo>
                    <a:cubicBezTo>
                      <a:pt x="16" y="149"/>
                      <a:pt x="0" y="148"/>
                      <a:pt x="0" y="161"/>
                    </a:cubicBezTo>
                    <a:cubicBezTo>
                      <a:pt x="0" y="167"/>
                      <a:pt x="10" y="171"/>
                      <a:pt x="10" y="171"/>
                    </a:cubicBezTo>
                    <a:cubicBezTo>
                      <a:pt x="10" y="171"/>
                      <a:pt x="16" y="171"/>
                      <a:pt x="21" y="171"/>
                    </a:cubicBezTo>
                    <a:cubicBezTo>
                      <a:pt x="23" y="171"/>
                      <a:pt x="25" y="171"/>
                      <a:pt x="25" y="171"/>
                    </a:cubicBezTo>
                    <a:cubicBezTo>
                      <a:pt x="34" y="174"/>
                      <a:pt x="30" y="182"/>
                      <a:pt x="33" y="190"/>
                    </a:cubicBezTo>
                    <a:cubicBezTo>
                      <a:pt x="34" y="191"/>
                      <a:pt x="35" y="191"/>
                      <a:pt x="36" y="191"/>
                    </a:cubicBezTo>
                    <a:cubicBezTo>
                      <a:pt x="40" y="191"/>
                      <a:pt x="44" y="190"/>
                      <a:pt x="47" y="190"/>
                    </a:cubicBezTo>
                    <a:cubicBezTo>
                      <a:pt x="48" y="190"/>
                      <a:pt x="49" y="193"/>
                      <a:pt x="50" y="193"/>
                    </a:cubicBezTo>
                    <a:cubicBezTo>
                      <a:pt x="91" y="193"/>
                      <a:pt x="91" y="193"/>
                      <a:pt x="91" y="193"/>
                    </a:cubicBezTo>
                    <a:cubicBezTo>
                      <a:pt x="91" y="193"/>
                      <a:pt x="91" y="192"/>
                      <a:pt x="90" y="191"/>
                    </a:cubicBezTo>
                    <a:cubicBezTo>
                      <a:pt x="78" y="180"/>
                      <a:pt x="61" y="176"/>
                      <a:pt x="61" y="157"/>
                    </a:cubicBezTo>
                    <a:cubicBezTo>
                      <a:pt x="61" y="123"/>
                      <a:pt x="97" y="87"/>
                      <a:pt x="124" y="80"/>
                    </a:cubicBezTo>
                    <a:cubicBezTo>
                      <a:pt x="134" y="77"/>
                      <a:pt x="136" y="66"/>
                      <a:pt x="150" y="66"/>
                    </a:cubicBezTo>
                    <a:cubicBezTo>
                      <a:pt x="156" y="66"/>
                      <a:pt x="158" y="55"/>
                      <a:pt x="161" y="54"/>
                    </a:cubicBezTo>
                    <a:cubicBezTo>
                      <a:pt x="179" y="45"/>
                      <a:pt x="192" y="49"/>
                      <a:pt x="210" y="40"/>
                    </a:cubicBezTo>
                    <a:cubicBezTo>
                      <a:pt x="223" y="34"/>
                      <a:pt x="264" y="31"/>
                      <a:pt x="264" y="13"/>
                    </a:cubicBezTo>
                    <a:cubicBezTo>
                      <a:pt x="264" y="7"/>
                      <a:pt x="249" y="0"/>
                      <a:pt x="24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92">
                <a:extLst>
                  <a:ext uri="{FF2B5EF4-FFF2-40B4-BE49-F238E27FC236}">
                    <a16:creationId xmlns:a16="http://schemas.microsoft.com/office/drawing/2014/main" xmlns="" id="{F6FC2776-FDD3-4F27-B04A-B859F6D1F3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3" y="749"/>
                <a:ext cx="1373" cy="982"/>
              </a:xfrm>
              <a:custGeom>
                <a:avLst/>
                <a:gdLst>
                  <a:gd name="T0" fmla="*/ 270 w 581"/>
                  <a:gd name="T1" fmla="*/ 64 h 415"/>
                  <a:gd name="T2" fmla="*/ 253 w 581"/>
                  <a:gd name="T3" fmla="*/ 85 h 415"/>
                  <a:gd name="T4" fmla="*/ 244 w 581"/>
                  <a:gd name="T5" fmla="*/ 90 h 415"/>
                  <a:gd name="T6" fmla="*/ 210 w 581"/>
                  <a:gd name="T7" fmla="*/ 106 h 415"/>
                  <a:gd name="T8" fmla="*/ 176 w 581"/>
                  <a:gd name="T9" fmla="*/ 141 h 415"/>
                  <a:gd name="T10" fmla="*/ 136 w 581"/>
                  <a:gd name="T11" fmla="*/ 174 h 415"/>
                  <a:gd name="T12" fmla="*/ 115 w 581"/>
                  <a:gd name="T13" fmla="*/ 171 h 415"/>
                  <a:gd name="T14" fmla="*/ 106 w 581"/>
                  <a:gd name="T15" fmla="*/ 188 h 415"/>
                  <a:gd name="T16" fmla="*/ 72 w 581"/>
                  <a:gd name="T17" fmla="*/ 194 h 415"/>
                  <a:gd name="T18" fmla="*/ 124 w 581"/>
                  <a:gd name="T19" fmla="*/ 231 h 415"/>
                  <a:gd name="T20" fmla="*/ 126 w 581"/>
                  <a:gd name="T21" fmla="*/ 246 h 415"/>
                  <a:gd name="T22" fmla="*/ 106 w 581"/>
                  <a:gd name="T23" fmla="*/ 287 h 415"/>
                  <a:gd name="T24" fmla="*/ 66 w 581"/>
                  <a:gd name="T25" fmla="*/ 285 h 415"/>
                  <a:gd name="T26" fmla="*/ 32 w 581"/>
                  <a:gd name="T27" fmla="*/ 282 h 415"/>
                  <a:gd name="T28" fmla="*/ 10 w 581"/>
                  <a:gd name="T29" fmla="*/ 314 h 415"/>
                  <a:gd name="T30" fmla="*/ 8 w 581"/>
                  <a:gd name="T31" fmla="*/ 374 h 415"/>
                  <a:gd name="T32" fmla="*/ 35 w 581"/>
                  <a:gd name="T33" fmla="*/ 396 h 415"/>
                  <a:gd name="T34" fmla="*/ 99 w 581"/>
                  <a:gd name="T35" fmla="*/ 403 h 415"/>
                  <a:gd name="T36" fmla="*/ 106 w 581"/>
                  <a:gd name="T37" fmla="*/ 403 h 415"/>
                  <a:gd name="T38" fmla="*/ 137 w 581"/>
                  <a:gd name="T39" fmla="*/ 361 h 415"/>
                  <a:gd name="T40" fmla="*/ 184 w 581"/>
                  <a:gd name="T41" fmla="*/ 297 h 415"/>
                  <a:gd name="T42" fmla="*/ 259 w 581"/>
                  <a:gd name="T43" fmla="*/ 275 h 415"/>
                  <a:gd name="T44" fmla="*/ 319 w 581"/>
                  <a:gd name="T45" fmla="*/ 309 h 415"/>
                  <a:gd name="T46" fmla="*/ 373 w 581"/>
                  <a:gd name="T47" fmla="*/ 348 h 415"/>
                  <a:gd name="T48" fmla="*/ 375 w 581"/>
                  <a:gd name="T49" fmla="*/ 381 h 415"/>
                  <a:gd name="T50" fmla="*/ 383 w 581"/>
                  <a:gd name="T51" fmla="*/ 347 h 415"/>
                  <a:gd name="T52" fmla="*/ 390 w 581"/>
                  <a:gd name="T53" fmla="*/ 326 h 415"/>
                  <a:gd name="T54" fmla="*/ 365 w 581"/>
                  <a:gd name="T55" fmla="*/ 312 h 415"/>
                  <a:gd name="T56" fmla="*/ 333 w 581"/>
                  <a:gd name="T57" fmla="*/ 276 h 415"/>
                  <a:gd name="T58" fmla="*/ 321 w 581"/>
                  <a:gd name="T59" fmla="*/ 250 h 415"/>
                  <a:gd name="T60" fmla="*/ 361 w 581"/>
                  <a:gd name="T61" fmla="*/ 255 h 415"/>
                  <a:gd name="T62" fmla="*/ 409 w 581"/>
                  <a:gd name="T63" fmla="*/ 296 h 415"/>
                  <a:gd name="T64" fmla="*/ 443 w 581"/>
                  <a:gd name="T65" fmla="*/ 354 h 415"/>
                  <a:gd name="T66" fmla="*/ 466 w 581"/>
                  <a:gd name="T67" fmla="*/ 377 h 415"/>
                  <a:gd name="T68" fmla="*/ 483 w 581"/>
                  <a:gd name="T69" fmla="*/ 402 h 415"/>
                  <a:gd name="T70" fmla="*/ 479 w 581"/>
                  <a:gd name="T71" fmla="*/ 377 h 415"/>
                  <a:gd name="T72" fmla="*/ 503 w 581"/>
                  <a:gd name="T73" fmla="*/ 382 h 415"/>
                  <a:gd name="T74" fmla="*/ 485 w 581"/>
                  <a:gd name="T75" fmla="*/ 356 h 415"/>
                  <a:gd name="T76" fmla="*/ 494 w 581"/>
                  <a:gd name="T77" fmla="*/ 346 h 415"/>
                  <a:gd name="T78" fmla="*/ 534 w 581"/>
                  <a:gd name="T79" fmla="*/ 339 h 415"/>
                  <a:gd name="T80" fmla="*/ 556 w 581"/>
                  <a:gd name="T81" fmla="*/ 328 h 415"/>
                  <a:gd name="T82" fmla="*/ 569 w 581"/>
                  <a:gd name="T83" fmla="*/ 325 h 415"/>
                  <a:gd name="T84" fmla="*/ 567 w 581"/>
                  <a:gd name="T85" fmla="*/ 265 h 415"/>
                  <a:gd name="T86" fmla="*/ 580 w 581"/>
                  <a:gd name="T87" fmla="*/ 241 h 415"/>
                  <a:gd name="T88" fmla="*/ 562 w 581"/>
                  <a:gd name="T89" fmla="*/ 237 h 415"/>
                  <a:gd name="T90" fmla="*/ 501 w 581"/>
                  <a:gd name="T91" fmla="*/ 195 h 415"/>
                  <a:gd name="T92" fmla="*/ 478 w 581"/>
                  <a:gd name="T93" fmla="*/ 183 h 415"/>
                  <a:gd name="T94" fmla="*/ 498 w 581"/>
                  <a:gd name="T95" fmla="*/ 141 h 415"/>
                  <a:gd name="T96" fmla="*/ 488 w 581"/>
                  <a:gd name="T97" fmla="*/ 113 h 415"/>
                  <a:gd name="T98" fmla="*/ 452 w 581"/>
                  <a:gd name="T99" fmla="*/ 65 h 415"/>
                  <a:gd name="T100" fmla="*/ 452 w 581"/>
                  <a:gd name="T101" fmla="*/ 65 h 415"/>
                  <a:gd name="T102" fmla="*/ 452 w 581"/>
                  <a:gd name="T103" fmla="*/ 65 h 415"/>
                  <a:gd name="T104" fmla="*/ 452 w 581"/>
                  <a:gd name="T105" fmla="*/ 65 h 415"/>
                  <a:gd name="T106" fmla="*/ 433 w 581"/>
                  <a:gd name="T107" fmla="*/ 67 h 415"/>
                  <a:gd name="T108" fmla="*/ 417 w 581"/>
                  <a:gd name="T109" fmla="*/ 62 h 415"/>
                  <a:gd name="T110" fmla="*/ 355 w 581"/>
                  <a:gd name="T111" fmla="*/ 76 h 415"/>
                  <a:gd name="T112" fmla="*/ 341 w 581"/>
                  <a:gd name="T113" fmla="*/ 68 h 415"/>
                  <a:gd name="T114" fmla="*/ 300 w 581"/>
                  <a:gd name="T115" fmla="*/ 72 h 415"/>
                  <a:gd name="T116" fmla="*/ 282 w 581"/>
                  <a:gd name="T117" fmla="*/ 54 h 415"/>
                  <a:gd name="T118" fmla="*/ 300 w 581"/>
                  <a:gd name="T119" fmla="*/ 25 h 415"/>
                  <a:gd name="T120" fmla="*/ 293 w 581"/>
                  <a:gd name="T121" fmla="*/ 0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81" h="415">
                    <a:moveTo>
                      <a:pt x="293" y="0"/>
                    </a:moveTo>
                    <a:cubicBezTo>
                      <a:pt x="280" y="9"/>
                      <a:pt x="259" y="11"/>
                      <a:pt x="259" y="33"/>
                    </a:cubicBezTo>
                    <a:cubicBezTo>
                      <a:pt x="259" y="46"/>
                      <a:pt x="268" y="50"/>
                      <a:pt x="270" y="64"/>
                    </a:cubicBezTo>
                    <a:cubicBezTo>
                      <a:pt x="270" y="65"/>
                      <a:pt x="274" y="75"/>
                      <a:pt x="274" y="77"/>
                    </a:cubicBezTo>
                    <a:cubicBezTo>
                      <a:pt x="274" y="81"/>
                      <a:pt x="265" y="86"/>
                      <a:pt x="262" y="86"/>
                    </a:cubicBezTo>
                    <a:cubicBezTo>
                      <a:pt x="259" y="86"/>
                      <a:pt x="256" y="85"/>
                      <a:pt x="253" y="85"/>
                    </a:cubicBezTo>
                    <a:cubicBezTo>
                      <a:pt x="252" y="85"/>
                      <a:pt x="250" y="85"/>
                      <a:pt x="249" y="87"/>
                    </a:cubicBezTo>
                    <a:cubicBezTo>
                      <a:pt x="248" y="88"/>
                      <a:pt x="247" y="91"/>
                      <a:pt x="245" y="91"/>
                    </a:cubicBezTo>
                    <a:cubicBezTo>
                      <a:pt x="245" y="91"/>
                      <a:pt x="245" y="91"/>
                      <a:pt x="244" y="90"/>
                    </a:cubicBezTo>
                    <a:cubicBezTo>
                      <a:pt x="243" y="91"/>
                      <a:pt x="243" y="91"/>
                      <a:pt x="242" y="91"/>
                    </a:cubicBezTo>
                    <a:cubicBezTo>
                      <a:pt x="242" y="91"/>
                      <a:pt x="242" y="90"/>
                      <a:pt x="237" y="90"/>
                    </a:cubicBezTo>
                    <a:cubicBezTo>
                      <a:pt x="225" y="90"/>
                      <a:pt x="218" y="99"/>
                      <a:pt x="210" y="106"/>
                    </a:cubicBezTo>
                    <a:cubicBezTo>
                      <a:pt x="210" y="107"/>
                      <a:pt x="205" y="110"/>
                      <a:pt x="205" y="112"/>
                    </a:cubicBezTo>
                    <a:cubicBezTo>
                      <a:pt x="205" y="118"/>
                      <a:pt x="206" y="125"/>
                      <a:pt x="202" y="129"/>
                    </a:cubicBezTo>
                    <a:cubicBezTo>
                      <a:pt x="200" y="131"/>
                      <a:pt x="179" y="140"/>
                      <a:pt x="176" y="141"/>
                    </a:cubicBezTo>
                    <a:cubicBezTo>
                      <a:pt x="173" y="141"/>
                      <a:pt x="172" y="142"/>
                      <a:pt x="168" y="142"/>
                    </a:cubicBezTo>
                    <a:cubicBezTo>
                      <a:pt x="165" y="154"/>
                      <a:pt x="161" y="166"/>
                      <a:pt x="145" y="166"/>
                    </a:cubicBezTo>
                    <a:cubicBezTo>
                      <a:pt x="144" y="170"/>
                      <a:pt x="140" y="174"/>
                      <a:pt x="136" y="174"/>
                    </a:cubicBezTo>
                    <a:cubicBezTo>
                      <a:pt x="130" y="174"/>
                      <a:pt x="125" y="171"/>
                      <a:pt x="120" y="167"/>
                    </a:cubicBezTo>
                    <a:cubicBezTo>
                      <a:pt x="115" y="167"/>
                      <a:pt x="115" y="167"/>
                      <a:pt x="115" y="167"/>
                    </a:cubicBezTo>
                    <a:cubicBezTo>
                      <a:pt x="115" y="171"/>
                      <a:pt x="115" y="171"/>
                      <a:pt x="115" y="171"/>
                    </a:cubicBezTo>
                    <a:cubicBezTo>
                      <a:pt x="116" y="173"/>
                      <a:pt x="114" y="181"/>
                      <a:pt x="118" y="182"/>
                    </a:cubicBezTo>
                    <a:cubicBezTo>
                      <a:pt x="118" y="185"/>
                      <a:pt x="118" y="185"/>
                      <a:pt x="118" y="185"/>
                    </a:cubicBezTo>
                    <a:cubicBezTo>
                      <a:pt x="116" y="186"/>
                      <a:pt x="110" y="188"/>
                      <a:pt x="106" y="188"/>
                    </a:cubicBezTo>
                    <a:cubicBezTo>
                      <a:pt x="101" y="188"/>
                      <a:pt x="93" y="186"/>
                      <a:pt x="91" y="183"/>
                    </a:cubicBezTo>
                    <a:cubicBezTo>
                      <a:pt x="86" y="184"/>
                      <a:pt x="71" y="188"/>
                      <a:pt x="71" y="192"/>
                    </a:cubicBezTo>
                    <a:cubicBezTo>
                      <a:pt x="71" y="193"/>
                      <a:pt x="71" y="194"/>
                      <a:pt x="72" y="194"/>
                    </a:cubicBezTo>
                    <a:cubicBezTo>
                      <a:pt x="72" y="202"/>
                      <a:pt x="95" y="207"/>
                      <a:pt x="104" y="209"/>
                    </a:cubicBezTo>
                    <a:cubicBezTo>
                      <a:pt x="106" y="210"/>
                      <a:pt x="107" y="212"/>
                      <a:pt x="110" y="213"/>
                    </a:cubicBezTo>
                    <a:cubicBezTo>
                      <a:pt x="110" y="221"/>
                      <a:pt x="113" y="231"/>
                      <a:pt x="124" y="231"/>
                    </a:cubicBezTo>
                    <a:cubicBezTo>
                      <a:pt x="124" y="235"/>
                      <a:pt x="127" y="234"/>
                      <a:pt x="127" y="239"/>
                    </a:cubicBezTo>
                    <a:cubicBezTo>
                      <a:pt x="127" y="241"/>
                      <a:pt x="126" y="245"/>
                      <a:pt x="125" y="247"/>
                    </a:cubicBezTo>
                    <a:cubicBezTo>
                      <a:pt x="126" y="246"/>
                      <a:pt x="126" y="246"/>
                      <a:pt x="126" y="246"/>
                    </a:cubicBezTo>
                    <a:cubicBezTo>
                      <a:pt x="126" y="249"/>
                      <a:pt x="126" y="258"/>
                      <a:pt x="126" y="260"/>
                    </a:cubicBezTo>
                    <a:cubicBezTo>
                      <a:pt x="126" y="270"/>
                      <a:pt x="119" y="274"/>
                      <a:pt x="119" y="284"/>
                    </a:cubicBezTo>
                    <a:cubicBezTo>
                      <a:pt x="118" y="284"/>
                      <a:pt x="110" y="287"/>
                      <a:pt x="106" y="287"/>
                    </a:cubicBezTo>
                    <a:cubicBezTo>
                      <a:pt x="102" y="287"/>
                      <a:pt x="99" y="284"/>
                      <a:pt x="94" y="284"/>
                    </a:cubicBezTo>
                    <a:cubicBezTo>
                      <a:pt x="94" y="284"/>
                      <a:pt x="93" y="284"/>
                      <a:pt x="91" y="285"/>
                    </a:cubicBezTo>
                    <a:cubicBezTo>
                      <a:pt x="66" y="285"/>
                      <a:pt x="66" y="285"/>
                      <a:pt x="66" y="285"/>
                    </a:cubicBezTo>
                    <a:cubicBezTo>
                      <a:pt x="63" y="284"/>
                      <a:pt x="59" y="284"/>
                      <a:pt x="57" y="282"/>
                    </a:cubicBezTo>
                    <a:cubicBezTo>
                      <a:pt x="33" y="282"/>
                      <a:pt x="33" y="282"/>
                      <a:pt x="33" y="282"/>
                    </a:cubicBezTo>
                    <a:cubicBezTo>
                      <a:pt x="33" y="282"/>
                      <a:pt x="32" y="282"/>
                      <a:pt x="32" y="282"/>
                    </a:cubicBezTo>
                    <a:cubicBezTo>
                      <a:pt x="29" y="282"/>
                      <a:pt x="27" y="279"/>
                      <a:pt x="25" y="279"/>
                    </a:cubicBezTo>
                    <a:cubicBezTo>
                      <a:pt x="22" y="279"/>
                      <a:pt x="4" y="291"/>
                      <a:pt x="4" y="294"/>
                    </a:cubicBezTo>
                    <a:cubicBezTo>
                      <a:pt x="4" y="298"/>
                      <a:pt x="10" y="306"/>
                      <a:pt x="10" y="314"/>
                    </a:cubicBezTo>
                    <a:cubicBezTo>
                      <a:pt x="10" y="327"/>
                      <a:pt x="5" y="341"/>
                      <a:pt x="5" y="354"/>
                    </a:cubicBezTo>
                    <a:cubicBezTo>
                      <a:pt x="5" y="358"/>
                      <a:pt x="0" y="360"/>
                      <a:pt x="0" y="367"/>
                    </a:cubicBezTo>
                    <a:cubicBezTo>
                      <a:pt x="0" y="371"/>
                      <a:pt x="4" y="374"/>
                      <a:pt x="8" y="374"/>
                    </a:cubicBezTo>
                    <a:cubicBezTo>
                      <a:pt x="8" y="380"/>
                      <a:pt x="8" y="384"/>
                      <a:pt x="8" y="395"/>
                    </a:cubicBezTo>
                    <a:cubicBezTo>
                      <a:pt x="8" y="397"/>
                      <a:pt x="9" y="399"/>
                      <a:pt x="12" y="399"/>
                    </a:cubicBezTo>
                    <a:cubicBezTo>
                      <a:pt x="20" y="399"/>
                      <a:pt x="26" y="396"/>
                      <a:pt x="35" y="396"/>
                    </a:cubicBezTo>
                    <a:cubicBezTo>
                      <a:pt x="47" y="396"/>
                      <a:pt x="48" y="415"/>
                      <a:pt x="55" y="415"/>
                    </a:cubicBezTo>
                    <a:cubicBezTo>
                      <a:pt x="67" y="415"/>
                      <a:pt x="74" y="405"/>
                      <a:pt x="87" y="405"/>
                    </a:cubicBezTo>
                    <a:cubicBezTo>
                      <a:pt x="89" y="405"/>
                      <a:pt x="94" y="403"/>
                      <a:pt x="99" y="403"/>
                    </a:cubicBezTo>
                    <a:cubicBezTo>
                      <a:pt x="101" y="403"/>
                      <a:pt x="102" y="403"/>
                      <a:pt x="103" y="403"/>
                    </a:cubicBezTo>
                    <a:cubicBezTo>
                      <a:pt x="103" y="403"/>
                      <a:pt x="103" y="403"/>
                      <a:pt x="103" y="403"/>
                    </a:cubicBezTo>
                    <a:cubicBezTo>
                      <a:pt x="104" y="403"/>
                      <a:pt x="105" y="403"/>
                      <a:pt x="106" y="403"/>
                    </a:cubicBezTo>
                    <a:cubicBezTo>
                      <a:pt x="114" y="403"/>
                      <a:pt x="115" y="393"/>
                      <a:pt x="121" y="390"/>
                    </a:cubicBezTo>
                    <a:cubicBezTo>
                      <a:pt x="132" y="384"/>
                      <a:pt x="135" y="378"/>
                      <a:pt x="142" y="368"/>
                    </a:cubicBezTo>
                    <a:cubicBezTo>
                      <a:pt x="139" y="367"/>
                      <a:pt x="137" y="365"/>
                      <a:pt x="137" y="361"/>
                    </a:cubicBezTo>
                    <a:cubicBezTo>
                      <a:pt x="137" y="349"/>
                      <a:pt x="152" y="327"/>
                      <a:pt x="162" y="325"/>
                    </a:cubicBezTo>
                    <a:cubicBezTo>
                      <a:pt x="173" y="323"/>
                      <a:pt x="184" y="319"/>
                      <a:pt x="187" y="308"/>
                    </a:cubicBezTo>
                    <a:cubicBezTo>
                      <a:pt x="184" y="297"/>
                      <a:pt x="184" y="297"/>
                      <a:pt x="184" y="297"/>
                    </a:cubicBezTo>
                    <a:cubicBezTo>
                      <a:pt x="184" y="289"/>
                      <a:pt x="193" y="284"/>
                      <a:pt x="201" y="284"/>
                    </a:cubicBezTo>
                    <a:cubicBezTo>
                      <a:pt x="211" y="284"/>
                      <a:pt x="219" y="289"/>
                      <a:pt x="230" y="289"/>
                    </a:cubicBezTo>
                    <a:cubicBezTo>
                      <a:pt x="242" y="289"/>
                      <a:pt x="249" y="280"/>
                      <a:pt x="259" y="275"/>
                    </a:cubicBezTo>
                    <a:cubicBezTo>
                      <a:pt x="263" y="273"/>
                      <a:pt x="264" y="266"/>
                      <a:pt x="274" y="266"/>
                    </a:cubicBezTo>
                    <a:cubicBezTo>
                      <a:pt x="294" y="266"/>
                      <a:pt x="297" y="288"/>
                      <a:pt x="306" y="300"/>
                    </a:cubicBezTo>
                    <a:cubicBezTo>
                      <a:pt x="307" y="304"/>
                      <a:pt x="315" y="306"/>
                      <a:pt x="319" y="309"/>
                    </a:cubicBezTo>
                    <a:cubicBezTo>
                      <a:pt x="328" y="318"/>
                      <a:pt x="332" y="323"/>
                      <a:pt x="348" y="327"/>
                    </a:cubicBezTo>
                    <a:cubicBezTo>
                      <a:pt x="348" y="330"/>
                      <a:pt x="356" y="332"/>
                      <a:pt x="358" y="332"/>
                    </a:cubicBezTo>
                    <a:cubicBezTo>
                      <a:pt x="359" y="335"/>
                      <a:pt x="371" y="348"/>
                      <a:pt x="373" y="348"/>
                    </a:cubicBezTo>
                    <a:cubicBezTo>
                      <a:pt x="374" y="353"/>
                      <a:pt x="378" y="355"/>
                      <a:pt x="378" y="363"/>
                    </a:cubicBezTo>
                    <a:cubicBezTo>
                      <a:pt x="378" y="369"/>
                      <a:pt x="375" y="377"/>
                      <a:pt x="369" y="377"/>
                    </a:cubicBezTo>
                    <a:cubicBezTo>
                      <a:pt x="369" y="379"/>
                      <a:pt x="371" y="381"/>
                      <a:pt x="375" y="381"/>
                    </a:cubicBezTo>
                    <a:cubicBezTo>
                      <a:pt x="382" y="381"/>
                      <a:pt x="381" y="370"/>
                      <a:pt x="386" y="365"/>
                    </a:cubicBezTo>
                    <a:cubicBezTo>
                      <a:pt x="386" y="365"/>
                      <a:pt x="393" y="365"/>
                      <a:pt x="393" y="362"/>
                    </a:cubicBezTo>
                    <a:cubicBezTo>
                      <a:pt x="393" y="355"/>
                      <a:pt x="383" y="354"/>
                      <a:pt x="383" y="347"/>
                    </a:cubicBezTo>
                    <a:cubicBezTo>
                      <a:pt x="383" y="342"/>
                      <a:pt x="389" y="339"/>
                      <a:pt x="395" y="339"/>
                    </a:cubicBezTo>
                    <a:cubicBezTo>
                      <a:pt x="403" y="339"/>
                      <a:pt x="407" y="345"/>
                      <a:pt x="412" y="346"/>
                    </a:cubicBezTo>
                    <a:cubicBezTo>
                      <a:pt x="413" y="335"/>
                      <a:pt x="401" y="331"/>
                      <a:pt x="390" y="326"/>
                    </a:cubicBezTo>
                    <a:cubicBezTo>
                      <a:pt x="387" y="324"/>
                      <a:pt x="374" y="322"/>
                      <a:pt x="376" y="315"/>
                    </a:cubicBezTo>
                    <a:cubicBezTo>
                      <a:pt x="378" y="314"/>
                      <a:pt x="378" y="313"/>
                      <a:pt x="378" y="311"/>
                    </a:cubicBezTo>
                    <a:cubicBezTo>
                      <a:pt x="373" y="311"/>
                      <a:pt x="369" y="312"/>
                      <a:pt x="365" y="312"/>
                    </a:cubicBezTo>
                    <a:cubicBezTo>
                      <a:pt x="362" y="312"/>
                      <a:pt x="360" y="312"/>
                      <a:pt x="356" y="310"/>
                    </a:cubicBezTo>
                    <a:cubicBezTo>
                      <a:pt x="352" y="308"/>
                      <a:pt x="348" y="299"/>
                      <a:pt x="346" y="292"/>
                    </a:cubicBezTo>
                    <a:cubicBezTo>
                      <a:pt x="345" y="287"/>
                      <a:pt x="341" y="278"/>
                      <a:pt x="333" y="276"/>
                    </a:cubicBezTo>
                    <a:cubicBezTo>
                      <a:pt x="326" y="274"/>
                      <a:pt x="322" y="270"/>
                      <a:pt x="322" y="263"/>
                    </a:cubicBezTo>
                    <a:cubicBezTo>
                      <a:pt x="322" y="259"/>
                      <a:pt x="323" y="256"/>
                      <a:pt x="324" y="253"/>
                    </a:cubicBezTo>
                    <a:cubicBezTo>
                      <a:pt x="323" y="253"/>
                      <a:pt x="321" y="251"/>
                      <a:pt x="321" y="250"/>
                    </a:cubicBezTo>
                    <a:cubicBezTo>
                      <a:pt x="321" y="244"/>
                      <a:pt x="333" y="244"/>
                      <a:pt x="338" y="240"/>
                    </a:cubicBezTo>
                    <a:cubicBezTo>
                      <a:pt x="342" y="244"/>
                      <a:pt x="338" y="255"/>
                      <a:pt x="345" y="255"/>
                    </a:cubicBezTo>
                    <a:cubicBezTo>
                      <a:pt x="351" y="255"/>
                      <a:pt x="355" y="255"/>
                      <a:pt x="361" y="255"/>
                    </a:cubicBezTo>
                    <a:cubicBezTo>
                      <a:pt x="361" y="267"/>
                      <a:pt x="374" y="285"/>
                      <a:pt x="386" y="285"/>
                    </a:cubicBezTo>
                    <a:cubicBezTo>
                      <a:pt x="389" y="285"/>
                      <a:pt x="390" y="285"/>
                      <a:pt x="393" y="285"/>
                    </a:cubicBezTo>
                    <a:cubicBezTo>
                      <a:pt x="393" y="292"/>
                      <a:pt x="402" y="293"/>
                      <a:pt x="409" y="296"/>
                    </a:cubicBezTo>
                    <a:cubicBezTo>
                      <a:pt x="417" y="300"/>
                      <a:pt x="428" y="311"/>
                      <a:pt x="428" y="318"/>
                    </a:cubicBezTo>
                    <a:cubicBezTo>
                      <a:pt x="428" y="323"/>
                      <a:pt x="428" y="326"/>
                      <a:pt x="428" y="332"/>
                    </a:cubicBezTo>
                    <a:cubicBezTo>
                      <a:pt x="428" y="343"/>
                      <a:pt x="437" y="348"/>
                      <a:pt x="443" y="354"/>
                    </a:cubicBezTo>
                    <a:cubicBezTo>
                      <a:pt x="448" y="359"/>
                      <a:pt x="452" y="364"/>
                      <a:pt x="454" y="371"/>
                    </a:cubicBezTo>
                    <a:cubicBezTo>
                      <a:pt x="454" y="372"/>
                      <a:pt x="455" y="377"/>
                      <a:pt x="457" y="377"/>
                    </a:cubicBezTo>
                    <a:cubicBezTo>
                      <a:pt x="460" y="377"/>
                      <a:pt x="463" y="377"/>
                      <a:pt x="466" y="377"/>
                    </a:cubicBezTo>
                    <a:cubicBezTo>
                      <a:pt x="465" y="380"/>
                      <a:pt x="459" y="381"/>
                      <a:pt x="459" y="385"/>
                    </a:cubicBezTo>
                    <a:cubicBezTo>
                      <a:pt x="459" y="394"/>
                      <a:pt x="467" y="402"/>
                      <a:pt x="475" y="402"/>
                    </a:cubicBezTo>
                    <a:cubicBezTo>
                      <a:pt x="476" y="402"/>
                      <a:pt x="480" y="402"/>
                      <a:pt x="483" y="402"/>
                    </a:cubicBezTo>
                    <a:cubicBezTo>
                      <a:pt x="477" y="400"/>
                      <a:pt x="483" y="393"/>
                      <a:pt x="483" y="390"/>
                    </a:cubicBezTo>
                    <a:cubicBezTo>
                      <a:pt x="483" y="386"/>
                      <a:pt x="481" y="384"/>
                      <a:pt x="479" y="381"/>
                    </a:cubicBezTo>
                    <a:cubicBezTo>
                      <a:pt x="479" y="377"/>
                      <a:pt x="479" y="377"/>
                      <a:pt x="479" y="377"/>
                    </a:cubicBezTo>
                    <a:cubicBezTo>
                      <a:pt x="482" y="380"/>
                      <a:pt x="487" y="384"/>
                      <a:pt x="493" y="385"/>
                    </a:cubicBezTo>
                    <a:cubicBezTo>
                      <a:pt x="494" y="385"/>
                      <a:pt x="494" y="385"/>
                      <a:pt x="494" y="385"/>
                    </a:cubicBezTo>
                    <a:cubicBezTo>
                      <a:pt x="495" y="381"/>
                      <a:pt x="501" y="383"/>
                      <a:pt x="503" y="382"/>
                    </a:cubicBezTo>
                    <a:cubicBezTo>
                      <a:pt x="502" y="381"/>
                      <a:pt x="501" y="379"/>
                      <a:pt x="501" y="377"/>
                    </a:cubicBezTo>
                    <a:cubicBezTo>
                      <a:pt x="497" y="377"/>
                      <a:pt x="483" y="364"/>
                      <a:pt x="483" y="362"/>
                    </a:cubicBezTo>
                    <a:cubicBezTo>
                      <a:pt x="483" y="361"/>
                      <a:pt x="484" y="359"/>
                      <a:pt x="485" y="356"/>
                    </a:cubicBezTo>
                    <a:cubicBezTo>
                      <a:pt x="475" y="344"/>
                      <a:pt x="475" y="344"/>
                      <a:pt x="475" y="344"/>
                    </a:cubicBezTo>
                    <a:cubicBezTo>
                      <a:pt x="475" y="342"/>
                      <a:pt x="478" y="339"/>
                      <a:pt x="481" y="339"/>
                    </a:cubicBezTo>
                    <a:cubicBezTo>
                      <a:pt x="485" y="339"/>
                      <a:pt x="486" y="346"/>
                      <a:pt x="494" y="346"/>
                    </a:cubicBezTo>
                    <a:cubicBezTo>
                      <a:pt x="495" y="342"/>
                      <a:pt x="495" y="339"/>
                      <a:pt x="494" y="335"/>
                    </a:cubicBezTo>
                    <a:cubicBezTo>
                      <a:pt x="501" y="333"/>
                      <a:pt x="503" y="328"/>
                      <a:pt x="512" y="328"/>
                    </a:cubicBezTo>
                    <a:cubicBezTo>
                      <a:pt x="521" y="328"/>
                      <a:pt x="526" y="339"/>
                      <a:pt x="534" y="339"/>
                    </a:cubicBezTo>
                    <a:cubicBezTo>
                      <a:pt x="541" y="339"/>
                      <a:pt x="542" y="332"/>
                      <a:pt x="549" y="329"/>
                    </a:cubicBezTo>
                    <a:cubicBezTo>
                      <a:pt x="551" y="328"/>
                      <a:pt x="553" y="327"/>
                      <a:pt x="554" y="327"/>
                    </a:cubicBezTo>
                    <a:cubicBezTo>
                      <a:pt x="555" y="327"/>
                      <a:pt x="556" y="328"/>
                      <a:pt x="556" y="328"/>
                    </a:cubicBezTo>
                    <a:cubicBezTo>
                      <a:pt x="557" y="328"/>
                      <a:pt x="557" y="328"/>
                      <a:pt x="558" y="328"/>
                    </a:cubicBezTo>
                    <a:cubicBezTo>
                      <a:pt x="559" y="328"/>
                      <a:pt x="561" y="327"/>
                      <a:pt x="562" y="327"/>
                    </a:cubicBezTo>
                    <a:cubicBezTo>
                      <a:pt x="565" y="326"/>
                      <a:pt x="567" y="327"/>
                      <a:pt x="569" y="325"/>
                    </a:cubicBezTo>
                    <a:cubicBezTo>
                      <a:pt x="566" y="320"/>
                      <a:pt x="552" y="313"/>
                      <a:pt x="552" y="302"/>
                    </a:cubicBezTo>
                    <a:cubicBezTo>
                      <a:pt x="552" y="295"/>
                      <a:pt x="561" y="284"/>
                      <a:pt x="567" y="279"/>
                    </a:cubicBezTo>
                    <a:cubicBezTo>
                      <a:pt x="567" y="265"/>
                      <a:pt x="567" y="265"/>
                      <a:pt x="567" y="265"/>
                    </a:cubicBezTo>
                    <a:cubicBezTo>
                      <a:pt x="568" y="262"/>
                      <a:pt x="568" y="266"/>
                      <a:pt x="570" y="258"/>
                    </a:cubicBezTo>
                    <a:cubicBezTo>
                      <a:pt x="570" y="252"/>
                      <a:pt x="576" y="250"/>
                      <a:pt x="581" y="249"/>
                    </a:cubicBezTo>
                    <a:cubicBezTo>
                      <a:pt x="580" y="246"/>
                      <a:pt x="581" y="244"/>
                      <a:pt x="580" y="241"/>
                    </a:cubicBezTo>
                    <a:cubicBezTo>
                      <a:pt x="577" y="241"/>
                      <a:pt x="570" y="244"/>
                      <a:pt x="568" y="244"/>
                    </a:cubicBezTo>
                    <a:cubicBezTo>
                      <a:pt x="565" y="241"/>
                      <a:pt x="565" y="241"/>
                      <a:pt x="565" y="241"/>
                    </a:cubicBezTo>
                    <a:cubicBezTo>
                      <a:pt x="564" y="240"/>
                      <a:pt x="562" y="239"/>
                      <a:pt x="562" y="237"/>
                    </a:cubicBezTo>
                    <a:cubicBezTo>
                      <a:pt x="562" y="216"/>
                      <a:pt x="562" y="216"/>
                      <a:pt x="562" y="216"/>
                    </a:cubicBezTo>
                    <a:cubicBezTo>
                      <a:pt x="549" y="216"/>
                      <a:pt x="552" y="188"/>
                      <a:pt x="538" y="188"/>
                    </a:cubicBezTo>
                    <a:cubicBezTo>
                      <a:pt x="525" y="188"/>
                      <a:pt x="517" y="195"/>
                      <a:pt x="501" y="195"/>
                    </a:cubicBezTo>
                    <a:cubicBezTo>
                      <a:pt x="497" y="195"/>
                      <a:pt x="493" y="195"/>
                      <a:pt x="490" y="195"/>
                    </a:cubicBezTo>
                    <a:cubicBezTo>
                      <a:pt x="483" y="195"/>
                      <a:pt x="478" y="194"/>
                      <a:pt x="478" y="183"/>
                    </a:cubicBezTo>
                    <a:cubicBezTo>
                      <a:pt x="478" y="183"/>
                      <a:pt x="478" y="183"/>
                      <a:pt x="478" y="183"/>
                    </a:cubicBezTo>
                    <a:cubicBezTo>
                      <a:pt x="478" y="183"/>
                      <a:pt x="478" y="183"/>
                      <a:pt x="478" y="183"/>
                    </a:cubicBezTo>
                    <a:cubicBezTo>
                      <a:pt x="478" y="171"/>
                      <a:pt x="480" y="162"/>
                      <a:pt x="486" y="153"/>
                    </a:cubicBezTo>
                    <a:cubicBezTo>
                      <a:pt x="488" y="150"/>
                      <a:pt x="498" y="147"/>
                      <a:pt x="498" y="141"/>
                    </a:cubicBezTo>
                    <a:cubicBezTo>
                      <a:pt x="498" y="131"/>
                      <a:pt x="488" y="124"/>
                      <a:pt x="488" y="113"/>
                    </a:cubicBezTo>
                    <a:cubicBezTo>
                      <a:pt x="488" y="113"/>
                      <a:pt x="488" y="113"/>
                      <a:pt x="488" y="113"/>
                    </a:cubicBezTo>
                    <a:cubicBezTo>
                      <a:pt x="488" y="113"/>
                      <a:pt x="488" y="113"/>
                      <a:pt x="488" y="113"/>
                    </a:cubicBezTo>
                    <a:cubicBezTo>
                      <a:pt x="488" y="106"/>
                      <a:pt x="496" y="103"/>
                      <a:pt x="496" y="96"/>
                    </a:cubicBezTo>
                    <a:cubicBezTo>
                      <a:pt x="496" y="84"/>
                      <a:pt x="491" y="64"/>
                      <a:pt x="479" y="64"/>
                    </a:cubicBezTo>
                    <a:cubicBezTo>
                      <a:pt x="469" y="64"/>
                      <a:pt x="462" y="65"/>
                      <a:pt x="452" y="65"/>
                    </a:cubicBezTo>
                    <a:cubicBezTo>
                      <a:pt x="452" y="65"/>
                      <a:pt x="452" y="65"/>
                      <a:pt x="452" y="65"/>
                    </a:cubicBezTo>
                    <a:cubicBezTo>
                      <a:pt x="452" y="65"/>
                      <a:pt x="452" y="65"/>
                      <a:pt x="452" y="65"/>
                    </a:cubicBezTo>
                    <a:cubicBezTo>
                      <a:pt x="452" y="65"/>
                      <a:pt x="452" y="65"/>
                      <a:pt x="452" y="65"/>
                    </a:cubicBezTo>
                    <a:cubicBezTo>
                      <a:pt x="452" y="65"/>
                      <a:pt x="452" y="65"/>
                      <a:pt x="452" y="65"/>
                    </a:cubicBezTo>
                    <a:cubicBezTo>
                      <a:pt x="452" y="65"/>
                      <a:pt x="452" y="65"/>
                      <a:pt x="452" y="65"/>
                    </a:cubicBezTo>
                    <a:cubicBezTo>
                      <a:pt x="452" y="65"/>
                      <a:pt x="452" y="65"/>
                      <a:pt x="452" y="65"/>
                    </a:cubicBezTo>
                    <a:cubicBezTo>
                      <a:pt x="452" y="65"/>
                      <a:pt x="452" y="65"/>
                      <a:pt x="452" y="65"/>
                    </a:cubicBezTo>
                    <a:cubicBezTo>
                      <a:pt x="452" y="65"/>
                      <a:pt x="452" y="65"/>
                      <a:pt x="452" y="65"/>
                    </a:cubicBezTo>
                    <a:cubicBezTo>
                      <a:pt x="452" y="65"/>
                      <a:pt x="452" y="65"/>
                      <a:pt x="452" y="65"/>
                    </a:cubicBezTo>
                    <a:cubicBezTo>
                      <a:pt x="452" y="65"/>
                      <a:pt x="452" y="65"/>
                      <a:pt x="452" y="65"/>
                    </a:cubicBezTo>
                    <a:cubicBezTo>
                      <a:pt x="448" y="65"/>
                      <a:pt x="444" y="65"/>
                      <a:pt x="439" y="66"/>
                    </a:cubicBezTo>
                    <a:cubicBezTo>
                      <a:pt x="437" y="66"/>
                      <a:pt x="435" y="66"/>
                      <a:pt x="433" y="67"/>
                    </a:cubicBezTo>
                    <a:cubicBezTo>
                      <a:pt x="433" y="67"/>
                      <a:pt x="433" y="67"/>
                      <a:pt x="433" y="66"/>
                    </a:cubicBezTo>
                    <a:cubicBezTo>
                      <a:pt x="427" y="67"/>
                      <a:pt x="421" y="68"/>
                      <a:pt x="414" y="68"/>
                    </a:cubicBezTo>
                    <a:cubicBezTo>
                      <a:pt x="414" y="67"/>
                      <a:pt x="416" y="64"/>
                      <a:pt x="417" y="62"/>
                    </a:cubicBezTo>
                    <a:cubicBezTo>
                      <a:pt x="413" y="60"/>
                      <a:pt x="406" y="60"/>
                      <a:pt x="399" y="60"/>
                    </a:cubicBezTo>
                    <a:cubicBezTo>
                      <a:pt x="392" y="60"/>
                      <a:pt x="384" y="68"/>
                      <a:pt x="379" y="70"/>
                    </a:cubicBezTo>
                    <a:cubicBezTo>
                      <a:pt x="371" y="74"/>
                      <a:pt x="364" y="72"/>
                      <a:pt x="355" y="76"/>
                    </a:cubicBezTo>
                    <a:cubicBezTo>
                      <a:pt x="353" y="77"/>
                      <a:pt x="352" y="81"/>
                      <a:pt x="346" y="81"/>
                    </a:cubicBezTo>
                    <a:cubicBezTo>
                      <a:pt x="346" y="81"/>
                      <a:pt x="337" y="75"/>
                      <a:pt x="337" y="74"/>
                    </a:cubicBezTo>
                    <a:cubicBezTo>
                      <a:pt x="337" y="72"/>
                      <a:pt x="340" y="70"/>
                      <a:pt x="341" y="68"/>
                    </a:cubicBezTo>
                    <a:cubicBezTo>
                      <a:pt x="340" y="68"/>
                      <a:pt x="339" y="68"/>
                      <a:pt x="338" y="68"/>
                    </a:cubicBezTo>
                    <a:cubicBezTo>
                      <a:pt x="327" y="68"/>
                      <a:pt x="318" y="78"/>
                      <a:pt x="304" y="78"/>
                    </a:cubicBezTo>
                    <a:cubicBezTo>
                      <a:pt x="303" y="78"/>
                      <a:pt x="301" y="75"/>
                      <a:pt x="300" y="72"/>
                    </a:cubicBezTo>
                    <a:cubicBezTo>
                      <a:pt x="296" y="72"/>
                      <a:pt x="294" y="70"/>
                      <a:pt x="288" y="70"/>
                    </a:cubicBezTo>
                    <a:cubicBezTo>
                      <a:pt x="288" y="68"/>
                      <a:pt x="288" y="67"/>
                      <a:pt x="288" y="64"/>
                    </a:cubicBezTo>
                    <a:cubicBezTo>
                      <a:pt x="285" y="63"/>
                      <a:pt x="282" y="60"/>
                      <a:pt x="282" y="54"/>
                    </a:cubicBezTo>
                    <a:cubicBezTo>
                      <a:pt x="282" y="45"/>
                      <a:pt x="288" y="40"/>
                      <a:pt x="294" y="35"/>
                    </a:cubicBezTo>
                    <a:cubicBezTo>
                      <a:pt x="295" y="33"/>
                      <a:pt x="300" y="32"/>
                      <a:pt x="300" y="30"/>
                    </a:cubicBezTo>
                    <a:cubicBezTo>
                      <a:pt x="300" y="28"/>
                      <a:pt x="300" y="27"/>
                      <a:pt x="300" y="25"/>
                    </a:cubicBezTo>
                    <a:cubicBezTo>
                      <a:pt x="296" y="25"/>
                      <a:pt x="290" y="25"/>
                      <a:pt x="290" y="20"/>
                    </a:cubicBezTo>
                    <a:cubicBezTo>
                      <a:pt x="290" y="14"/>
                      <a:pt x="290" y="11"/>
                      <a:pt x="293" y="6"/>
                    </a:cubicBezTo>
                    <a:cubicBezTo>
                      <a:pt x="293" y="0"/>
                      <a:pt x="293" y="0"/>
                      <a:pt x="29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93">
                <a:extLst>
                  <a:ext uri="{FF2B5EF4-FFF2-40B4-BE49-F238E27FC236}">
                    <a16:creationId xmlns:a16="http://schemas.microsoft.com/office/drawing/2014/main" xmlns="" id="{892F08E3-CBFD-49FC-BB04-09FD4435BB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1" y="-27"/>
                <a:ext cx="927" cy="895"/>
              </a:xfrm>
              <a:custGeom>
                <a:avLst/>
                <a:gdLst>
                  <a:gd name="T0" fmla="*/ 321 w 392"/>
                  <a:gd name="T1" fmla="*/ 15 h 378"/>
                  <a:gd name="T2" fmla="*/ 297 w 392"/>
                  <a:gd name="T3" fmla="*/ 21 h 378"/>
                  <a:gd name="T4" fmla="*/ 307 w 392"/>
                  <a:gd name="T5" fmla="*/ 4 h 378"/>
                  <a:gd name="T6" fmla="*/ 279 w 392"/>
                  <a:gd name="T7" fmla="*/ 11 h 378"/>
                  <a:gd name="T8" fmla="*/ 257 w 392"/>
                  <a:gd name="T9" fmla="*/ 11 h 378"/>
                  <a:gd name="T10" fmla="*/ 239 w 392"/>
                  <a:gd name="T11" fmla="*/ 32 h 378"/>
                  <a:gd name="T12" fmla="*/ 220 w 392"/>
                  <a:gd name="T13" fmla="*/ 37 h 378"/>
                  <a:gd name="T14" fmla="*/ 197 w 392"/>
                  <a:gd name="T15" fmla="*/ 37 h 378"/>
                  <a:gd name="T16" fmla="*/ 196 w 392"/>
                  <a:gd name="T17" fmla="*/ 43 h 378"/>
                  <a:gd name="T18" fmla="*/ 178 w 392"/>
                  <a:gd name="T19" fmla="*/ 51 h 378"/>
                  <a:gd name="T20" fmla="*/ 187 w 392"/>
                  <a:gd name="T21" fmla="*/ 52 h 378"/>
                  <a:gd name="T22" fmla="*/ 160 w 392"/>
                  <a:gd name="T23" fmla="*/ 60 h 378"/>
                  <a:gd name="T24" fmla="*/ 154 w 392"/>
                  <a:gd name="T25" fmla="*/ 57 h 378"/>
                  <a:gd name="T26" fmla="*/ 141 w 392"/>
                  <a:gd name="T27" fmla="*/ 64 h 378"/>
                  <a:gd name="T28" fmla="*/ 139 w 392"/>
                  <a:gd name="T29" fmla="*/ 73 h 378"/>
                  <a:gd name="T30" fmla="*/ 141 w 392"/>
                  <a:gd name="T31" fmla="*/ 97 h 378"/>
                  <a:gd name="T32" fmla="*/ 111 w 392"/>
                  <a:gd name="T33" fmla="*/ 131 h 378"/>
                  <a:gd name="T34" fmla="*/ 54 w 392"/>
                  <a:gd name="T35" fmla="*/ 189 h 378"/>
                  <a:gd name="T36" fmla="*/ 62 w 392"/>
                  <a:gd name="T37" fmla="*/ 193 h 378"/>
                  <a:gd name="T38" fmla="*/ 12 w 392"/>
                  <a:gd name="T39" fmla="*/ 225 h 378"/>
                  <a:gd name="T40" fmla="*/ 9 w 392"/>
                  <a:gd name="T41" fmla="*/ 274 h 378"/>
                  <a:gd name="T42" fmla="*/ 15 w 392"/>
                  <a:gd name="T43" fmla="*/ 285 h 378"/>
                  <a:gd name="T44" fmla="*/ 6 w 392"/>
                  <a:gd name="T45" fmla="*/ 301 h 378"/>
                  <a:gd name="T46" fmla="*/ 80 w 392"/>
                  <a:gd name="T47" fmla="*/ 280 h 378"/>
                  <a:gd name="T48" fmla="*/ 88 w 392"/>
                  <a:gd name="T49" fmla="*/ 300 h 378"/>
                  <a:gd name="T50" fmla="*/ 110 w 392"/>
                  <a:gd name="T51" fmla="*/ 348 h 378"/>
                  <a:gd name="T52" fmla="*/ 120 w 392"/>
                  <a:gd name="T53" fmla="*/ 378 h 378"/>
                  <a:gd name="T54" fmla="*/ 160 w 392"/>
                  <a:gd name="T55" fmla="*/ 361 h 378"/>
                  <a:gd name="T56" fmla="*/ 168 w 392"/>
                  <a:gd name="T57" fmla="*/ 327 h 378"/>
                  <a:gd name="T58" fmla="*/ 204 w 392"/>
                  <a:gd name="T59" fmla="*/ 279 h 378"/>
                  <a:gd name="T60" fmla="*/ 176 w 392"/>
                  <a:gd name="T61" fmla="*/ 248 h 378"/>
                  <a:gd name="T62" fmla="*/ 183 w 392"/>
                  <a:gd name="T63" fmla="*/ 217 h 378"/>
                  <a:gd name="T64" fmla="*/ 242 w 392"/>
                  <a:gd name="T65" fmla="*/ 171 h 378"/>
                  <a:gd name="T66" fmla="*/ 273 w 392"/>
                  <a:gd name="T67" fmla="*/ 138 h 378"/>
                  <a:gd name="T68" fmla="*/ 284 w 392"/>
                  <a:gd name="T69" fmla="*/ 169 h 378"/>
                  <a:gd name="T70" fmla="*/ 236 w 392"/>
                  <a:gd name="T71" fmla="*/ 217 h 378"/>
                  <a:gd name="T72" fmla="*/ 239 w 392"/>
                  <a:gd name="T73" fmla="*/ 248 h 378"/>
                  <a:gd name="T74" fmla="*/ 273 w 392"/>
                  <a:gd name="T75" fmla="*/ 274 h 378"/>
                  <a:gd name="T76" fmla="*/ 313 w 392"/>
                  <a:gd name="T77" fmla="*/ 266 h 378"/>
                  <a:gd name="T78" fmla="*/ 345 w 392"/>
                  <a:gd name="T79" fmla="*/ 255 h 378"/>
                  <a:gd name="T80" fmla="*/ 392 w 392"/>
                  <a:gd name="T81" fmla="*/ 204 h 378"/>
                  <a:gd name="T82" fmla="*/ 375 w 392"/>
                  <a:gd name="T83" fmla="*/ 181 h 378"/>
                  <a:gd name="T84" fmla="*/ 382 w 392"/>
                  <a:gd name="T85" fmla="*/ 174 h 378"/>
                  <a:gd name="T86" fmla="*/ 366 w 392"/>
                  <a:gd name="T87" fmla="*/ 148 h 378"/>
                  <a:gd name="T88" fmla="*/ 371 w 392"/>
                  <a:gd name="T89" fmla="*/ 132 h 378"/>
                  <a:gd name="T90" fmla="*/ 361 w 392"/>
                  <a:gd name="T91" fmla="*/ 106 h 378"/>
                  <a:gd name="T92" fmla="*/ 370 w 392"/>
                  <a:gd name="T93" fmla="*/ 84 h 378"/>
                  <a:gd name="T94" fmla="*/ 352 w 392"/>
                  <a:gd name="T95" fmla="*/ 63 h 378"/>
                  <a:gd name="T96" fmla="*/ 378 w 392"/>
                  <a:gd name="T97" fmla="*/ 36 h 378"/>
                  <a:gd name="T98" fmla="*/ 352 w 392"/>
                  <a:gd name="T99" fmla="*/ 26 h 378"/>
                  <a:gd name="T100" fmla="*/ 354 w 392"/>
                  <a:gd name="T101" fmla="*/ 4 h 378"/>
                  <a:gd name="T102" fmla="*/ 341 w 392"/>
                  <a:gd name="T103" fmla="*/ 0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92" h="378">
                    <a:moveTo>
                      <a:pt x="341" y="0"/>
                    </a:moveTo>
                    <a:cubicBezTo>
                      <a:pt x="333" y="6"/>
                      <a:pt x="328" y="8"/>
                      <a:pt x="321" y="15"/>
                    </a:cubicBezTo>
                    <a:cubicBezTo>
                      <a:pt x="320" y="12"/>
                      <a:pt x="320" y="9"/>
                      <a:pt x="318" y="6"/>
                    </a:cubicBezTo>
                    <a:cubicBezTo>
                      <a:pt x="310" y="10"/>
                      <a:pt x="306" y="21"/>
                      <a:pt x="297" y="21"/>
                    </a:cubicBezTo>
                    <a:cubicBezTo>
                      <a:pt x="296" y="21"/>
                      <a:pt x="296" y="21"/>
                      <a:pt x="296" y="21"/>
                    </a:cubicBezTo>
                    <a:cubicBezTo>
                      <a:pt x="298" y="14"/>
                      <a:pt x="307" y="12"/>
                      <a:pt x="307" y="4"/>
                    </a:cubicBezTo>
                    <a:cubicBezTo>
                      <a:pt x="307" y="3"/>
                      <a:pt x="306" y="3"/>
                      <a:pt x="304" y="3"/>
                    </a:cubicBezTo>
                    <a:cubicBezTo>
                      <a:pt x="299" y="3"/>
                      <a:pt x="285" y="11"/>
                      <a:pt x="279" y="11"/>
                    </a:cubicBezTo>
                    <a:cubicBezTo>
                      <a:pt x="274" y="11"/>
                      <a:pt x="271" y="7"/>
                      <a:pt x="268" y="3"/>
                    </a:cubicBezTo>
                    <a:cubicBezTo>
                      <a:pt x="266" y="6"/>
                      <a:pt x="257" y="8"/>
                      <a:pt x="257" y="11"/>
                    </a:cubicBezTo>
                    <a:cubicBezTo>
                      <a:pt x="257" y="14"/>
                      <a:pt x="260" y="16"/>
                      <a:pt x="264" y="17"/>
                    </a:cubicBezTo>
                    <a:cubicBezTo>
                      <a:pt x="255" y="22"/>
                      <a:pt x="246" y="19"/>
                      <a:pt x="239" y="32"/>
                    </a:cubicBezTo>
                    <a:cubicBezTo>
                      <a:pt x="239" y="23"/>
                      <a:pt x="239" y="23"/>
                      <a:pt x="239" y="23"/>
                    </a:cubicBezTo>
                    <a:cubicBezTo>
                      <a:pt x="228" y="23"/>
                      <a:pt x="226" y="36"/>
                      <a:pt x="220" y="37"/>
                    </a:cubicBezTo>
                    <a:cubicBezTo>
                      <a:pt x="220" y="31"/>
                      <a:pt x="220" y="31"/>
                      <a:pt x="220" y="31"/>
                    </a:cubicBezTo>
                    <a:cubicBezTo>
                      <a:pt x="212" y="32"/>
                      <a:pt x="202" y="32"/>
                      <a:pt x="197" y="37"/>
                    </a:cubicBezTo>
                    <a:cubicBezTo>
                      <a:pt x="199" y="39"/>
                      <a:pt x="198" y="39"/>
                      <a:pt x="201" y="41"/>
                    </a:cubicBezTo>
                    <a:cubicBezTo>
                      <a:pt x="199" y="42"/>
                      <a:pt x="198" y="43"/>
                      <a:pt x="196" y="43"/>
                    </a:cubicBezTo>
                    <a:cubicBezTo>
                      <a:pt x="194" y="43"/>
                      <a:pt x="192" y="42"/>
                      <a:pt x="191" y="42"/>
                    </a:cubicBezTo>
                    <a:cubicBezTo>
                      <a:pt x="185" y="42"/>
                      <a:pt x="181" y="47"/>
                      <a:pt x="178" y="51"/>
                    </a:cubicBezTo>
                    <a:cubicBezTo>
                      <a:pt x="180" y="51"/>
                      <a:pt x="181" y="51"/>
                      <a:pt x="181" y="51"/>
                    </a:cubicBezTo>
                    <a:cubicBezTo>
                      <a:pt x="183" y="51"/>
                      <a:pt x="184" y="51"/>
                      <a:pt x="187" y="52"/>
                    </a:cubicBezTo>
                    <a:cubicBezTo>
                      <a:pt x="186" y="53"/>
                      <a:pt x="180" y="65"/>
                      <a:pt x="177" y="65"/>
                    </a:cubicBezTo>
                    <a:cubicBezTo>
                      <a:pt x="170" y="65"/>
                      <a:pt x="168" y="60"/>
                      <a:pt x="160" y="60"/>
                    </a:cubicBezTo>
                    <a:cubicBezTo>
                      <a:pt x="161" y="56"/>
                      <a:pt x="161" y="54"/>
                      <a:pt x="158" y="50"/>
                    </a:cubicBezTo>
                    <a:cubicBezTo>
                      <a:pt x="157" y="52"/>
                      <a:pt x="155" y="54"/>
                      <a:pt x="154" y="57"/>
                    </a:cubicBezTo>
                    <a:cubicBezTo>
                      <a:pt x="152" y="57"/>
                      <a:pt x="151" y="56"/>
                      <a:pt x="149" y="56"/>
                    </a:cubicBezTo>
                    <a:cubicBezTo>
                      <a:pt x="145" y="56"/>
                      <a:pt x="142" y="59"/>
                      <a:pt x="141" y="64"/>
                    </a:cubicBezTo>
                    <a:cubicBezTo>
                      <a:pt x="141" y="64"/>
                      <a:pt x="147" y="66"/>
                      <a:pt x="149" y="66"/>
                    </a:cubicBezTo>
                    <a:cubicBezTo>
                      <a:pt x="147" y="67"/>
                      <a:pt x="141" y="69"/>
                      <a:pt x="139" y="73"/>
                    </a:cubicBezTo>
                    <a:cubicBezTo>
                      <a:pt x="151" y="73"/>
                      <a:pt x="157" y="66"/>
                      <a:pt x="170" y="64"/>
                    </a:cubicBezTo>
                    <a:cubicBezTo>
                      <a:pt x="167" y="75"/>
                      <a:pt x="152" y="93"/>
                      <a:pt x="141" y="97"/>
                    </a:cubicBezTo>
                    <a:cubicBezTo>
                      <a:pt x="130" y="101"/>
                      <a:pt x="123" y="109"/>
                      <a:pt x="117" y="119"/>
                    </a:cubicBezTo>
                    <a:cubicBezTo>
                      <a:pt x="117" y="120"/>
                      <a:pt x="111" y="131"/>
                      <a:pt x="111" y="131"/>
                    </a:cubicBezTo>
                    <a:cubicBezTo>
                      <a:pt x="107" y="131"/>
                      <a:pt x="108" y="148"/>
                      <a:pt x="102" y="152"/>
                    </a:cubicBezTo>
                    <a:cubicBezTo>
                      <a:pt x="86" y="165"/>
                      <a:pt x="77" y="183"/>
                      <a:pt x="54" y="189"/>
                    </a:cubicBezTo>
                    <a:cubicBezTo>
                      <a:pt x="59" y="190"/>
                      <a:pt x="61" y="191"/>
                      <a:pt x="66" y="193"/>
                    </a:cubicBezTo>
                    <a:cubicBezTo>
                      <a:pt x="65" y="193"/>
                      <a:pt x="64" y="193"/>
                      <a:pt x="62" y="193"/>
                    </a:cubicBezTo>
                    <a:cubicBezTo>
                      <a:pt x="47" y="193"/>
                      <a:pt x="45" y="204"/>
                      <a:pt x="36" y="206"/>
                    </a:cubicBezTo>
                    <a:cubicBezTo>
                      <a:pt x="24" y="209"/>
                      <a:pt x="18" y="216"/>
                      <a:pt x="12" y="225"/>
                    </a:cubicBezTo>
                    <a:cubicBezTo>
                      <a:pt x="9" y="229"/>
                      <a:pt x="0" y="229"/>
                      <a:pt x="0" y="237"/>
                    </a:cubicBezTo>
                    <a:cubicBezTo>
                      <a:pt x="0" y="252"/>
                      <a:pt x="2" y="265"/>
                      <a:pt x="9" y="274"/>
                    </a:cubicBezTo>
                    <a:cubicBezTo>
                      <a:pt x="7" y="278"/>
                      <a:pt x="1" y="284"/>
                      <a:pt x="1" y="288"/>
                    </a:cubicBezTo>
                    <a:cubicBezTo>
                      <a:pt x="7" y="285"/>
                      <a:pt x="7" y="285"/>
                      <a:pt x="15" y="285"/>
                    </a:cubicBezTo>
                    <a:cubicBezTo>
                      <a:pt x="15" y="293"/>
                      <a:pt x="15" y="293"/>
                      <a:pt x="15" y="293"/>
                    </a:cubicBezTo>
                    <a:cubicBezTo>
                      <a:pt x="13" y="294"/>
                      <a:pt x="6" y="297"/>
                      <a:pt x="6" y="301"/>
                    </a:cubicBezTo>
                    <a:cubicBezTo>
                      <a:pt x="6" y="303"/>
                      <a:pt x="26" y="316"/>
                      <a:pt x="29" y="316"/>
                    </a:cubicBezTo>
                    <a:cubicBezTo>
                      <a:pt x="52" y="316"/>
                      <a:pt x="69" y="296"/>
                      <a:pt x="80" y="280"/>
                    </a:cubicBezTo>
                    <a:cubicBezTo>
                      <a:pt x="83" y="285"/>
                      <a:pt x="84" y="290"/>
                      <a:pt x="90" y="293"/>
                    </a:cubicBezTo>
                    <a:cubicBezTo>
                      <a:pt x="89" y="295"/>
                      <a:pt x="88" y="298"/>
                      <a:pt x="88" y="300"/>
                    </a:cubicBezTo>
                    <a:cubicBezTo>
                      <a:pt x="88" y="310"/>
                      <a:pt x="96" y="312"/>
                      <a:pt x="98" y="320"/>
                    </a:cubicBezTo>
                    <a:cubicBezTo>
                      <a:pt x="102" y="331"/>
                      <a:pt x="101" y="339"/>
                      <a:pt x="110" y="348"/>
                    </a:cubicBezTo>
                    <a:cubicBezTo>
                      <a:pt x="110" y="349"/>
                      <a:pt x="109" y="351"/>
                      <a:pt x="109" y="353"/>
                    </a:cubicBezTo>
                    <a:cubicBezTo>
                      <a:pt x="109" y="356"/>
                      <a:pt x="116" y="378"/>
                      <a:pt x="120" y="378"/>
                    </a:cubicBezTo>
                    <a:cubicBezTo>
                      <a:pt x="133" y="378"/>
                      <a:pt x="137" y="361"/>
                      <a:pt x="146" y="361"/>
                    </a:cubicBezTo>
                    <a:cubicBezTo>
                      <a:pt x="150" y="361"/>
                      <a:pt x="152" y="361"/>
                      <a:pt x="160" y="361"/>
                    </a:cubicBezTo>
                    <a:cubicBezTo>
                      <a:pt x="161" y="351"/>
                      <a:pt x="174" y="350"/>
                      <a:pt x="176" y="335"/>
                    </a:cubicBezTo>
                    <a:cubicBezTo>
                      <a:pt x="173" y="335"/>
                      <a:pt x="168" y="333"/>
                      <a:pt x="168" y="327"/>
                    </a:cubicBezTo>
                    <a:cubicBezTo>
                      <a:pt x="168" y="315"/>
                      <a:pt x="172" y="300"/>
                      <a:pt x="183" y="300"/>
                    </a:cubicBezTo>
                    <a:cubicBezTo>
                      <a:pt x="188" y="300"/>
                      <a:pt x="204" y="287"/>
                      <a:pt x="204" y="279"/>
                    </a:cubicBezTo>
                    <a:cubicBezTo>
                      <a:pt x="204" y="269"/>
                      <a:pt x="189" y="260"/>
                      <a:pt x="180" y="258"/>
                    </a:cubicBezTo>
                    <a:cubicBezTo>
                      <a:pt x="180" y="254"/>
                      <a:pt x="178" y="251"/>
                      <a:pt x="176" y="248"/>
                    </a:cubicBezTo>
                    <a:cubicBezTo>
                      <a:pt x="176" y="238"/>
                      <a:pt x="176" y="238"/>
                      <a:pt x="176" y="238"/>
                    </a:cubicBezTo>
                    <a:cubicBezTo>
                      <a:pt x="184" y="234"/>
                      <a:pt x="178" y="224"/>
                      <a:pt x="183" y="217"/>
                    </a:cubicBezTo>
                    <a:cubicBezTo>
                      <a:pt x="188" y="207"/>
                      <a:pt x="197" y="205"/>
                      <a:pt x="206" y="200"/>
                    </a:cubicBezTo>
                    <a:cubicBezTo>
                      <a:pt x="217" y="193"/>
                      <a:pt x="242" y="183"/>
                      <a:pt x="242" y="171"/>
                    </a:cubicBezTo>
                    <a:cubicBezTo>
                      <a:pt x="243" y="168"/>
                      <a:pt x="242" y="165"/>
                      <a:pt x="242" y="159"/>
                    </a:cubicBezTo>
                    <a:cubicBezTo>
                      <a:pt x="242" y="144"/>
                      <a:pt x="256" y="138"/>
                      <a:pt x="273" y="138"/>
                    </a:cubicBezTo>
                    <a:cubicBezTo>
                      <a:pt x="287" y="138"/>
                      <a:pt x="304" y="140"/>
                      <a:pt x="304" y="153"/>
                    </a:cubicBezTo>
                    <a:cubicBezTo>
                      <a:pt x="304" y="162"/>
                      <a:pt x="291" y="165"/>
                      <a:pt x="284" y="169"/>
                    </a:cubicBezTo>
                    <a:cubicBezTo>
                      <a:pt x="270" y="177"/>
                      <a:pt x="259" y="206"/>
                      <a:pt x="236" y="206"/>
                    </a:cubicBezTo>
                    <a:cubicBezTo>
                      <a:pt x="238" y="210"/>
                      <a:pt x="236" y="213"/>
                      <a:pt x="236" y="217"/>
                    </a:cubicBezTo>
                    <a:cubicBezTo>
                      <a:pt x="236" y="223"/>
                      <a:pt x="241" y="235"/>
                      <a:pt x="246" y="237"/>
                    </a:cubicBezTo>
                    <a:cubicBezTo>
                      <a:pt x="245" y="239"/>
                      <a:pt x="239" y="243"/>
                      <a:pt x="239" y="248"/>
                    </a:cubicBezTo>
                    <a:cubicBezTo>
                      <a:pt x="239" y="260"/>
                      <a:pt x="251" y="267"/>
                      <a:pt x="262" y="267"/>
                    </a:cubicBezTo>
                    <a:cubicBezTo>
                      <a:pt x="262" y="273"/>
                      <a:pt x="267" y="274"/>
                      <a:pt x="273" y="274"/>
                    </a:cubicBezTo>
                    <a:cubicBezTo>
                      <a:pt x="282" y="274"/>
                      <a:pt x="295" y="269"/>
                      <a:pt x="305" y="266"/>
                    </a:cubicBezTo>
                    <a:cubicBezTo>
                      <a:pt x="307" y="266"/>
                      <a:pt x="310" y="266"/>
                      <a:pt x="313" y="266"/>
                    </a:cubicBezTo>
                    <a:cubicBezTo>
                      <a:pt x="324" y="266"/>
                      <a:pt x="341" y="264"/>
                      <a:pt x="345" y="255"/>
                    </a:cubicBezTo>
                    <a:cubicBezTo>
                      <a:pt x="345" y="255"/>
                      <a:pt x="345" y="255"/>
                      <a:pt x="345" y="255"/>
                    </a:cubicBezTo>
                    <a:cubicBezTo>
                      <a:pt x="345" y="255"/>
                      <a:pt x="345" y="255"/>
                      <a:pt x="345" y="255"/>
                    </a:cubicBezTo>
                    <a:cubicBezTo>
                      <a:pt x="356" y="240"/>
                      <a:pt x="392" y="221"/>
                      <a:pt x="392" y="204"/>
                    </a:cubicBezTo>
                    <a:cubicBezTo>
                      <a:pt x="392" y="192"/>
                      <a:pt x="380" y="190"/>
                      <a:pt x="375" y="181"/>
                    </a:cubicBezTo>
                    <a:cubicBezTo>
                      <a:pt x="375" y="181"/>
                      <a:pt x="375" y="181"/>
                      <a:pt x="375" y="181"/>
                    </a:cubicBezTo>
                    <a:cubicBezTo>
                      <a:pt x="375" y="181"/>
                      <a:pt x="375" y="181"/>
                      <a:pt x="375" y="181"/>
                    </a:cubicBezTo>
                    <a:cubicBezTo>
                      <a:pt x="377" y="180"/>
                      <a:pt x="382" y="178"/>
                      <a:pt x="382" y="174"/>
                    </a:cubicBezTo>
                    <a:cubicBezTo>
                      <a:pt x="382" y="163"/>
                      <a:pt x="366" y="160"/>
                      <a:pt x="366" y="148"/>
                    </a:cubicBezTo>
                    <a:cubicBezTo>
                      <a:pt x="366" y="148"/>
                      <a:pt x="366" y="148"/>
                      <a:pt x="366" y="148"/>
                    </a:cubicBezTo>
                    <a:cubicBezTo>
                      <a:pt x="366" y="148"/>
                      <a:pt x="366" y="148"/>
                      <a:pt x="366" y="148"/>
                    </a:cubicBezTo>
                    <a:cubicBezTo>
                      <a:pt x="366" y="142"/>
                      <a:pt x="371" y="139"/>
                      <a:pt x="371" y="132"/>
                    </a:cubicBezTo>
                    <a:cubicBezTo>
                      <a:pt x="371" y="122"/>
                      <a:pt x="361" y="116"/>
                      <a:pt x="361" y="106"/>
                    </a:cubicBezTo>
                    <a:cubicBezTo>
                      <a:pt x="361" y="106"/>
                      <a:pt x="361" y="106"/>
                      <a:pt x="361" y="106"/>
                    </a:cubicBezTo>
                    <a:cubicBezTo>
                      <a:pt x="361" y="106"/>
                      <a:pt x="361" y="106"/>
                      <a:pt x="361" y="106"/>
                    </a:cubicBezTo>
                    <a:cubicBezTo>
                      <a:pt x="361" y="97"/>
                      <a:pt x="370" y="93"/>
                      <a:pt x="370" y="84"/>
                    </a:cubicBezTo>
                    <a:cubicBezTo>
                      <a:pt x="370" y="72"/>
                      <a:pt x="352" y="73"/>
                      <a:pt x="352" y="63"/>
                    </a:cubicBezTo>
                    <a:cubicBezTo>
                      <a:pt x="352" y="63"/>
                      <a:pt x="352" y="63"/>
                      <a:pt x="352" y="63"/>
                    </a:cubicBezTo>
                    <a:cubicBezTo>
                      <a:pt x="352" y="63"/>
                      <a:pt x="352" y="63"/>
                      <a:pt x="352" y="63"/>
                    </a:cubicBezTo>
                    <a:cubicBezTo>
                      <a:pt x="352" y="50"/>
                      <a:pt x="371" y="41"/>
                      <a:pt x="378" y="36"/>
                    </a:cubicBezTo>
                    <a:cubicBezTo>
                      <a:pt x="376" y="36"/>
                      <a:pt x="365" y="34"/>
                      <a:pt x="361" y="34"/>
                    </a:cubicBezTo>
                    <a:cubicBezTo>
                      <a:pt x="361" y="30"/>
                      <a:pt x="357" y="30"/>
                      <a:pt x="352" y="26"/>
                    </a:cubicBezTo>
                    <a:cubicBezTo>
                      <a:pt x="364" y="21"/>
                      <a:pt x="368" y="26"/>
                      <a:pt x="373" y="13"/>
                    </a:cubicBezTo>
                    <a:cubicBezTo>
                      <a:pt x="368" y="11"/>
                      <a:pt x="357" y="4"/>
                      <a:pt x="354" y="4"/>
                    </a:cubicBezTo>
                    <a:cubicBezTo>
                      <a:pt x="350" y="4"/>
                      <a:pt x="348" y="8"/>
                      <a:pt x="346" y="12"/>
                    </a:cubicBezTo>
                    <a:cubicBezTo>
                      <a:pt x="340" y="12"/>
                      <a:pt x="342" y="7"/>
                      <a:pt x="34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94">
                <a:extLst>
                  <a:ext uri="{FF2B5EF4-FFF2-40B4-BE49-F238E27FC236}">
                    <a16:creationId xmlns:a16="http://schemas.microsoft.com/office/drawing/2014/main" xmlns="" id="{926F037A-C5A3-4782-8EA9-5584EF8604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7" y="-497"/>
                <a:ext cx="6053" cy="2251"/>
              </a:xfrm>
              <a:custGeom>
                <a:avLst/>
                <a:gdLst>
                  <a:gd name="T0" fmla="*/ 991 w 2561"/>
                  <a:gd name="T1" fmla="*/ 116 h 952"/>
                  <a:gd name="T2" fmla="*/ 843 w 2561"/>
                  <a:gd name="T3" fmla="*/ 178 h 952"/>
                  <a:gd name="T4" fmla="*/ 771 w 2561"/>
                  <a:gd name="T5" fmla="*/ 145 h 952"/>
                  <a:gd name="T6" fmla="*/ 621 w 2561"/>
                  <a:gd name="T7" fmla="*/ 232 h 952"/>
                  <a:gd name="T8" fmla="*/ 497 w 2561"/>
                  <a:gd name="T9" fmla="*/ 259 h 952"/>
                  <a:gd name="T10" fmla="*/ 353 w 2561"/>
                  <a:gd name="T11" fmla="*/ 325 h 952"/>
                  <a:gd name="T12" fmla="*/ 256 w 2561"/>
                  <a:gd name="T13" fmla="*/ 375 h 952"/>
                  <a:gd name="T14" fmla="*/ 174 w 2561"/>
                  <a:gd name="T15" fmla="*/ 235 h 952"/>
                  <a:gd name="T16" fmla="*/ 152 w 2561"/>
                  <a:gd name="T17" fmla="*/ 283 h 952"/>
                  <a:gd name="T18" fmla="*/ 148 w 2561"/>
                  <a:gd name="T19" fmla="*/ 347 h 952"/>
                  <a:gd name="T20" fmla="*/ 174 w 2561"/>
                  <a:gd name="T21" fmla="*/ 403 h 952"/>
                  <a:gd name="T22" fmla="*/ 84 w 2561"/>
                  <a:gd name="T23" fmla="*/ 481 h 952"/>
                  <a:gd name="T24" fmla="*/ 0 w 2561"/>
                  <a:gd name="T25" fmla="*/ 594 h 952"/>
                  <a:gd name="T26" fmla="*/ 19 w 2561"/>
                  <a:gd name="T27" fmla="*/ 592 h 952"/>
                  <a:gd name="T28" fmla="*/ 19 w 2561"/>
                  <a:gd name="T29" fmla="*/ 592 h 952"/>
                  <a:gd name="T30" fmla="*/ 65 w 2561"/>
                  <a:gd name="T31" fmla="*/ 668 h 952"/>
                  <a:gd name="T32" fmla="*/ 68 w 2561"/>
                  <a:gd name="T33" fmla="*/ 722 h 952"/>
                  <a:gd name="T34" fmla="*/ 147 w 2561"/>
                  <a:gd name="T35" fmla="*/ 768 h 952"/>
                  <a:gd name="T36" fmla="*/ 279 w 2561"/>
                  <a:gd name="T37" fmla="*/ 740 h 952"/>
                  <a:gd name="T38" fmla="*/ 340 w 2561"/>
                  <a:gd name="T39" fmla="*/ 840 h 952"/>
                  <a:gd name="T40" fmla="*/ 340 w 2561"/>
                  <a:gd name="T41" fmla="*/ 840 h 952"/>
                  <a:gd name="T42" fmla="*/ 427 w 2561"/>
                  <a:gd name="T43" fmla="*/ 875 h 952"/>
                  <a:gd name="T44" fmla="*/ 453 w 2561"/>
                  <a:gd name="T45" fmla="*/ 863 h 952"/>
                  <a:gd name="T46" fmla="*/ 478 w 2561"/>
                  <a:gd name="T47" fmla="*/ 742 h 952"/>
                  <a:gd name="T48" fmla="*/ 469 w 2561"/>
                  <a:gd name="T49" fmla="*/ 801 h 952"/>
                  <a:gd name="T50" fmla="*/ 512 w 2561"/>
                  <a:gd name="T51" fmla="*/ 894 h 952"/>
                  <a:gd name="T52" fmla="*/ 588 w 2561"/>
                  <a:gd name="T53" fmla="*/ 908 h 952"/>
                  <a:gd name="T54" fmla="*/ 632 w 2561"/>
                  <a:gd name="T55" fmla="*/ 947 h 952"/>
                  <a:gd name="T56" fmla="*/ 702 w 2561"/>
                  <a:gd name="T57" fmla="*/ 914 h 952"/>
                  <a:gd name="T58" fmla="*/ 715 w 2561"/>
                  <a:gd name="T59" fmla="*/ 917 h 952"/>
                  <a:gd name="T60" fmla="*/ 752 w 2561"/>
                  <a:gd name="T61" fmla="*/ 909 h 952"/>
                  <a:gd name="T62" fmla="*/ 772 w 2561"/>
                  <a:gd name="T63" fmla="*/ 896 h 952"/>
                  <a:gd name="T64" fmla="*/ 828 w 2561"/>
                  <a:gd name="T65" fmla="*/ 916 h 952"/>
                  <a:gd name="T66" fmla="*/ 831 w 2561"/>
                  <a:gd name="T67" fmla="*/ 861 h 952"/>
                  <a:gd name="T68" fmla="*/ 957 w 2561"/>
                  <a:gd name="T69" fmla="*/ 742 h 952"/>
                  <a:gd name="T70" fmla="*/ 967 w 2561"/>
                  <a:gd name="T71" fmla="*/ 743 h 952"/>
                  <a:gd name="T72" fmla="*/ 992 w 2561"/>
                  <a:gd name="T73" fmla="*/ 710 h 952"/>
                  <a:gd name="T74" fmla="*/ 1235 w 2561"/>
                  <a:gd name="T75" fmla="*/ 652 h 952"/>
                  <a:gd name="T76" fmla="*/ 1258 w 2561"/>
                  <a:gd name="T77" fmla="*/ 673 h 952"/>
                  <a:gd name="T78" fmla="*/ 1359 w 2561"/>
                  <a:gd name="T79" fmla="*/ 694 h 952"/>
                  <a:gd name="T80" fmla="*/ 1441 w 2561"/>
                  <a:gd name="T81" fmla="*/ 677 h 952"/>
                  <a:gd name="T82" fmla="*/ 1478 w 2561"/>
                  <a:gd name="T83" fmla="*/ 684 h 952"/>
                  <a:gd name="T84" fmla="*/ 1660 w 2561"/>
                  <a:gd name="T85" fmla="*/ 700 h 952"/>
                  <a:gd name="T86" fmla="*/ 1675 w 2561"/>
                  <a:gd name="T87" fmla="*/ 782 h 952"/>
                  <a:gd name="T88" fmla="*/ 1813 w 2561"/>
                  <a:gd name="T89" fmla="*/ 700 h 952"/>
                  <a:gd name="T90" fmla="*/ 1748 w 2561"/>
                  <a:gd name="T91" fmla="*/ 581 h 952"/>
                  <a:gd name="T92" fmla="*/ 2083 w 2561"/>
                  <a:gd name="T93" fmla="*/ 433 h 952"/>
                  <a:gd name="T94" fmla="*/ 2151 w 2561"/>
                  <a:gd name="T95" fmla="*/ 452 h 952"/>
                  <a:gd name="T96" fmla="*/ 2128 w 2561"/>
                  <a:gd name="T97" fmla="*/ 573 h 952"/>
                  <a:gd name="T98" fmla="*/ 2381 w 2561"/>
                  <a:gd name="T99" fmla="*/ 375 h 952"/>
                  <a:gd name="T100" fmla="*/ 2450 w 2561"/>
                  <a:gd name="T101" fmla="*/ 272 h 952"/>
                  <a:gd name="T102" fmla="*/ 2231 w 2561"/>
                  <a:gd name="T103" fmla="*/ 233 h 952"/>
                  <a:gd name="T104" fmla="*/ 1853 w 2561"/>
                  <a:gd name="T105" fmla="*/ 145 h 952"/>
                  <a:gd name="T106" fmla="*/ 1573 w 2561"/>
                  <a:gd name="T107" fmla="*/ 116 h 952"/>
                  <a:gd name="T108" fmla="*/ 1320 w 2561"/>
                  <a:gd name="T109" fmla="*/ 124 h 9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561" h="952">
                    <a:moveTo>
                      <a:pt x="1270" y="0"/>
                    </a:moveTo>
                    <a:cubicBezTo>
                      <a:pt x="1242" y="0"/>
                      <a:pt x="1231" y="21"/>
                      <a:pt x="1217" y="32"/>
                    </a:cubicBezTo>
                    <a:cubicBezTo>
                      <a:pt x="1210" y="37"/>
                      <a:pt x="1174" y="53"/>
                      <a:pt x="1155" y="53"/>
                    </a:cubicBezTo>
                    <a:cubicBezTo>
                      <a:pt x="1147" y="53"/>
                      <a:pt x="1142" y="50"/>
                      <a:pt x="1144" y="42"/>
                    </a:cubicBezTo>
                    <a:cubicBezTo>
                      <a:pt x="1127" y="48"/>
                      <a:pt x="1052" y="53"/>
                      <a:pt x="1014" y="87"/>
                    </a:cubicBezTo>
                    <a:cubicBezTo>
                      <a:pt x="1006" y="95"/>
                      <a:pt x="1003" y="116"/>
                      <a:pt x="991" y="116"/>
                    </a:cubicBezTo>
                    <a:cubicBezTo>
                      <a:pt x="986" y="116"/>
                      <a:pt x="976" y="116"/>
                      <a:pt x="966" y="116"/>
                    </a:cubicBezTo>
                    <a:cubicBezTo>
                      <a:pt x="940" y="116"/>
                      <a:pt x="908" y="119"/>
                      <a:pt x="908" y="140"/>
                    </a:cubicBezTo>
                    <a:cubicBezTo>
                      <a:pt x="908" y="146"/>
                      <a:pt x="914" y="153"/>
                      <a:pt x="916" y="161"/>
                    </a:cubicBezTo>
                    <a:cubicBezTo>
                      <a:pt x="912" y="164"/>
                      <a:pt x="909" y="165"/>
                      <a:pt x="905" y="165"/>
                    </a:cubicBezTo>
                    <a:cubicBezTo>
                      <a:pt x="898" y="165"/>
                      <a:pt x="888" y="161"/>
                      <a:pt x="863" y="161"/>
                    </a:cubicBezTo>
                    <a:cubicBezTo>
                      <a:pt x="854" y="174"/>
                      <a:pt x="848" y="178"/>
                      <a:pt x="843" y="178"/>
                    </a:cubicBezTo>
                    <a:cubicBezTo>
                      <a:pt x="833" y="178"/>
                      <a:pt x="833" y="152"/>
                      <a:pt x="827" y="145"/>
                    </a:cubicBezTo>
                    <a:cubicBezTo>
                      <a:pt x="825" y="162"/>
                      <a:pt x="814" y="170"/>
                      <a:pt x="800" y="177"/>
                    </a:cubicBezTo>
                    <a:cubicBezTo>
                      <a:pt x="804" y="192"/>
                      <a:pt x="827" y="207"/>
                      <a:pt x="810" y="225"/>
                    </a:cubicBezTo>
                    <a:cubicBezTo>
                      <a:pt x="799" y="237"/>
                      <a:pt x="832" y="276"/>
                      <a:pt x="815" y="276"/>
                    </a:cubicBezTo>
                    <a:cubicBezTo>
                      <a:pt x="793" y="276"/>
                      <a:pt x="787" y="196"/>
                      <a:pt x="787" y="180"/>
                    </a:cubicBezTo>
                    <a:cubicBezTo>
                      <a:pt x="787" y="162"/>
                      <a:pt x="816" y="154"/>
                      <a:pt x="771" y="145"/>
                    </a:cubicBezTo>
                    <a:cubicBezTo>
                      <a:pt x="770" y="145"/>
                      <a:pt x="768" y="145"/>
                      <a:pt x="767" y="145"/>
                    </a:cubicBezTo>
                    <a:cubicBezTo>
                      <a:pt x="743" y="145"/>
                      <a:pt x="705" y="179"/>
                      <a:pt x="705" y="198"/>
                    </a:cubicBezTo>
                    <a:cubicBezTo>
                      <a:pt x="705" y="222"/>
                      <a:pt x="716" y="238"/>
                      <a:pt x="729" y="251"/>
                    </a:cubicBezTo>
                    <a:cubicBezTo>
                      <a:pt x="737" y="265"/>
                      <a:pt x="737" y="270"/>
                      <a:pt x="732" y="270"/>
                    </a:cubicBezTo>
                    <a:cubicBezTo>
                      <a:pt x="719" y="270"/>
                      <a:pt x="680" y="244"/>
                      <a:pt x="662" y="239"/>
                    </a:cubicBezTo>
                    <a:cubicBezTo>
                      <a:pt x="642" y="234"/>
                      <a:pt x="629" y="232"/>
                      <a:pt x="621" y="232"/>
                    </a:cubicBezTo>
                    <a:cubicBezTo>
                      <a:pt x="600" y="232"/>
                      <a:pt x="613" y="246"/>
                      <a:pt x="612" y="248"/>
                    </a:cubicBezTo>
                    <a:cubicBezTo>
                      <a:pt x="612" y="264"/>
                      <a:pt x="608" y="269"/>
                      <a:pt x="604" y="269"/>
                    </a:cubicBezTo>
                    <a:cubicBezTo>
                      <a:pt x="598" y="269"/>
                      <a:pt x="589" y="256"/>
                      <a:pt x="583" y="256"/>
                    </a:cubicBezTo>
                    <a:cubicBezTo>
                      <a:pt x="570" y="256"/>
                      <a:pt x="547" y="270"/>
                      <a:pt x="525" y="270"/>
                    </a:cubicBezTo>
                    <a:cubicBezTo>
                      <a:pt x="520" y="270"/>
                      <a:pt x="514" y="269"/>
                      <a:pt x="509" y="267"/>
                    </a:cubicBezTo>
                    <a:cubicBezTo>
                      <a:pt x="507" y="261"/>
                      <a:pt x="503" y="259"/>
                      <a:pt x="497" y="259"/>
                    </a:cubicBezTo>
                    <a:cubicBezTo>
                      <a:pt x="471" y="259"/>
                      <a:pt x="415" y="306"/>
                      <a:pt x="399" y="306"/>
                    </a:cubicBezTo>
                    <a:cubicBezTo>
                      <a:pt x="392" y="306"/>
                      <a:pt x="383" y="302"/>
                      <a:pt x="385" y="296"/>
                    </a:cubicBezTo>
                    <a:cubicBezTo>
                      <a:pt x="390" y="283"/>
                      <a:pt x="388" y="261"/>
                      <a:pt x="380" y="261"/>
                    </a:cubicBezTo>
                    <a:cubicBezTo>
                      <a:pt x="375" y="261"/>
                      <a:pt x="368" y="271"/>
                      <a:pt x="359" y="299"/>
                    </a:cubicBezTo>
                    <a:cubicBezTo>
                      <a:pt x="358" y="303"/>
                      <a:pt x="367" y="305"/>
                      <a:pt x="367" y="314"/>
                    </a:cubicBezTo>
                    <a:cubicBezTo>
                      <a:pt x="367" y="323"/>
                      <a:pt x="361" y="325"/>
                      <a:pt x="353" y="325"/>
                    </a:cubicBezTo>
                    <a:cubicBezTo>
                      <a:pt x="350" y="325"/>
                      <a:pt x="347" y="325"/>
                      <a:pt x="344" y="324"/>
                    </a:cubicBezTo>
                    <a:cubicBezTo>
                      <a:pt x="340" y="324"/>
                      <a:pt x="337" y="324"/>
                      <a:pt x="334" y="324"/>
                    </a:cubicBezTo>
                    <a:cubicBezTo>
                      <a:pt x="330" y="324"/>
                      <a:pt x="327" y="324"/>
                      <a:pt x="325" y="325"/>
                    </a:cubicBezTo>
                    <a:cubicBezTo>
                      <a:pt x="313" y="329"/>
                      <a:pt x="315" y="361"/>
                      <a:pt x="286" y="361"/>
                    </a:cubicBezTo>
                    <a:cubicBezTo>
                      <a:pt x="278" y="361"/>
                      <a:pt x="268" y="359"/>
                      <a:pt x="256" y="354"/>
                    </a:cubicBezTo>
                    <a:cubicBezTo>
                      <a:pt x="256" y="375"/>
                      <a:pt x="256" y="375"/>
                      <a:pt x="256" y="375"/>
                    </a:cubicBezTo>
                    <a:cubicBezTo>
                      <a:pt x="226" y="372"/>
                      <a:pt x="230" y="340"/>
                      <a:pt x="219" y="325"/>
                    </a:cubicBezTo>
                    <a:cubicBezTo>
                      <a:pt x="224" y="325"/>
                      <a:pt x="228" y="325"/>
                      <a:pt x="231" y="325"/>
                    </a:cubicBezTo>
                    <a:cubicBezTo>
                      <a:pt x="247" y="325"/>
                      <a:pt x="258" y="325"/>
                      <a:pt x="276" y="330"/>
                    </a:cubicBezTo>
                    <a:cubicBezTo>
                      <a:pt x="279" y="331"/>
                      <a:pt x="282" y="331"/>
                      <a:pt x="285" y="331"/>
                    </a:cubicBezTo>
                    <a:cubicBezTo>
                      <a:pt x="315" y="331"/>
                      <a:pt x="356" y="298"/>
                      <a:pt x="274" y="272"/>
                    </a:cubicBezTo>
                    <a:cubicBezTo>
                      <a:pt x="249" y="264"/>
                      <a:pt x="192" y="235"/>
                      <a:pt x="174" y="235"/>
                    </a:cubicBezTo>
                    <a:cubicBezTo>
                      <a:pt x="173" y="235"/>
                      <a:pt x="172" y="234"/>
                      <a:pt x="168" y="234"/>
                    </a:cubicBezTo>
                    <a:cubicBezTo>
                      <a:pt x="166" y="234"/>
                      <a:pt x="163" y="234"/>
                      <a:pt x="160" y="235"/>
                    </a:cubicBezTo>
                    <a:cubicBezTo>
                      <a:pt x="160" y="235"/>
                      <a:pt x="160" y="235"/>
                      <a:pt x="160" y="235"/>
                    </a:cubicBezTo>
                    <a:cubicBezTo>
                      <a:pt x="153" y="240"/>
                      <a:pt x="134" y="249"/>
                      <a:pt x="134" y="262"/>
                    </a:cubicBezTo>
                    <a:cubicBezTo>
                      <a:pt x="134" y="262"/>
                      <a:pt x="134" y="262"/>
                      <a:pt x="134" y="262"/>
                    </a:cubicBezTo>
                    <a:cubicBezTo>
                      <a:pt x="134" y="272"/>
                      <a:pt x="152" y="271"/>
                      <a:pt x="152" y="283"/>
                    </a:cubicBezTo>
                    <a:cubicBezTo>
                      <a:pt x="152" y="283"/>
                      <a:pt x="152" y="283"/>
                      <a:pt x="152" y="283"/>
                    </a:cubicBezTo>
                    <a:cubicBezTo>
                      <a:pt x="152" y="292"/>
                      <a:pt x="143" y="296"/>
                      <a:pt x="143" y="305"/>
                    </a:cubicBezTo>
                    <a:cubicBezTo>
                      <a:pt x="143" y="305"/>
                      <a:pt x="143" y="305"/>
                      <a:pt x="143" y="305"/>
                    </a:cubicBezTo>
                    <a:cubicBezTo>
                      <a:pt x="143" y="315"/>
                      <a:pt x="153" y="321"/>
                      <a:pt x="153" y="331"/>
                    </a:cubicBezTo>
                    <a:cubicBezTo>
                      <a:pt x="153" y="331"/>
                      <a:pt x="153" y="331"/>
                      <a:pt x="153" y="331"/>
                    </a:cubicBezTo>
                    <a:cubicBezTo>
                      <a:pt x="153" y="338"/>
                      <a:pt x="148" y="341"/>
                      <a:pt x="148" y="347"/>
                    </a:cubicBezTo>
                    <a:cubicBezTo>
                      <a:pt x="148" y="347"/>
                      <a:pt x="148" y="347"/>
                      <a:pt x="148" y="347"/>
                    </a:cubicBezTo>
                    <a:cubicBezTo>
                      <a:pt x="148" y="359"/>
                      <a:pt x="164" y="362"/>
                      <a:pt x="164" y="373"/>
                    </a:cubicBezTo>
                    <a:cubicBezTo>
                      <a:pt x="164" y="373"/>
                      <a:pt x="164" y="373"/>
                      <a:pt x="164" y="373"/>
                    </a:cubicBezTo>
                    <a:cubicBezTo>
                      <a:pt x="164" y="377"/>
                      <a:pt x="159" y="379"/>
                      <a:pt x="157" y="380"/>
                    </a:cubicBezTo>
                    <a:cubicBezTo>
                      <a:pt x="157" y="380"/>
                      <a:pt x="157" y="380"/>
                      <a:pt x="157" y="380"/>
                    </a:cubicBezTo>
                    <a:cubicBezTo>
                      <a:pt x="162" y="389"/>
                      <a:pt x="174" y="391"/>
                      <a:pt x="174" y="403"/>
                    </a:cubicBezTo>
                    <a:cubicBezTo>
                      <a:pt x="174" y="403"/>
                      <a:pt x="174" y="403"/>
                      <a:pt x="174" y="403"/>
                    </a:cubicBezTo>
                    <a:cubicBezTo>
                      <a:pt x="174" y="420"/>
                      <a:pt x="138" y="439"/>
                      <a:pt x="127" y="454"/>
                    </a:cubicBezTo>
                    <a:cubicBezTo>
                      <a:pt x="127" y="454"/>
                      <a:pt x="127" y="454"/>
                      <a:pt x="127" y="454"/>
                    </a:cubicBezTo>
                    <a:cubicBezTo>
                      <a:pt x="131" y="460"/>
                      <a:pt x="136" y="463"/>
                      <a:pt x="140" y="473"/>
                    </a:cubicBezTo>
                    <a:cubicBezTo>
                      <a:pt x="134" y="477"/>
                      <a:pt x="118" y="484"/>
                      <a:pt x="111" y="484"/>
                    </a:cubicBezTo>
                    <a:cubicBezTo>
                      <a:pt x="102" y="484"/>
                      <a:pt x="96" y="481"/>
                      <a:pt x="84" y="481"/>
                    </a:cubicBezTo>
                    <a:cubicBezTo>
                      <a:pt x="73" y="481"/>
                      <a:pt x="46" y="491"/>
                      <a:pt x="54" y="499"/>
                    </a:cubicBezTo>
                    <a:cubicBezTo>
                      <a:pt x="81" y="524"/>
                      <a:pt x="67" y="533"/>
                      <a:pt x="61" y="533"/>
                    </a:cubicBezTo>
                    <a:cubicBezTo>
                      <a:pt x="50" y="533"/>
                      <a:pt x="49" y="520"/>
                      <a:pt x="40" y="520"/>
                    </a:cubicBezTo>
                    <a:cubicBezTo>
                      <a:pt x="30" y="520"/>
                      <a:pt x="18" y="545"/>
                      <a:pt x="18" y="557"/>
                    </a:cubicBezTo>
                    <a:cubicBezTo>
                      <a:pt x="18" y="578"/>
                      <a:pt x="2" y="575"/>
                      <a:pt x="0" y="593"/>
                    </a:cubicBezTo>
                    <a:cubicBezTo>
                      <a:pt x="0" y="594"/>
                      <a:pt x="0" y="594"/>
                      <a:pt x="0" y="594"/>
                    </a:cubicBezTo>
                    <a:cubicBezTo>
                      <a:pt x="2" y="593"/>
                      <a:pt x="4" y="593"/>
                      <a:pt x="6" y="593"/>
                    </a:cubicBezTo>
                    <a:cubicBezTo>
                      <a:pt x="11" y="592"/>
                      <a:pt x="15" y="592"/>
                      <a:pt x="19" y="592"/>
                    </a:cubicBezTo>
                    <a:cubicBezTo>
                      <a:pt x="19" y="592"/>
                      <a:pt x="19" y="592"/>
                      <a:pt x="19" y="592"/>
                    </a:cubicBezTo>
                    <a:cubicBezTo>
                      <a:pt x="19" y="592"/>
                      <a:pt x="19" y="592"/>
                      <a:pt x="19" y="592"/>
                    </a:cubicBezTo>
                    <a:cubicBezTo>
                      <a:pt x="19" y="592"/>
                      <a:pt x="19" y="592"/>
                      <a:pt x="19" y="592"/>
                    </a:cubicBezTo>
                    <a:cubicBezTo>
                      <a:pt x="19" y="592"/>
                      <a:pt x="19" y="592"/>
                      <a:pt x="19" y="592"/>
                    </a:cubicBezTo>
                    <a:cubicBezTo>
                      <a:pt x="19" y="592"/>
                      <a:pt x="19" y="592"/>
                      <a:pt x="19" y="592"/>
                    </a:cubicBezTo>
                    <a:cubicBezTo>
                      <a:pt x="19" y="592"/>
                      <a:pt x="19" y="592"/>
                      <a:pt x="19" y="592"/>
                    </a:cubicBezTo>
                    <a:cubicBezTo>
                      <a:pt x="19" y="592"/>
                      <a:pt x="19" y="592"/>
                      <a:pt x="19" y="592"/>
                    </a:cubicBezTo>
                    <a:cubicBezTo>
                      <a:pt x="19" y="592"/>
                      <a:pt x="19" y="592"/>
                      <a:pt x="19" y="592"/>
                    </a:cubicBezTo>
                    <a:cubicBezTo>
                      <a:pt x="19" y="592"/>
                      <a:pt x="19" y="592"/>
                      <a:pt x="19" y="592"/>
                    </a:cubicBezTo>
                    <a:cubicBezTo>
                      <a:pt x="19" y="592"/>
                      <a:pt x="19" y="592"/>
                      <a:pt x="19" y="592"/>
                    </a:cubicBezTo>
                    <a:cubicBezTo>
                      <a:pt x="29" y="592"/>
                      <a:pt x="36" y="591"/>
                      <a:pt x="46" y="591"/>
                    </a:cubicBezTo>
                    <a:cubicBezTo>
                      <a:pt x="58" y="591"/>
                      <a:pt x="63" y="611"/>
                      <a:pt x="63" y="623"/>
                    </a:cubicBezTo>
                    <a:cubicBezTo>
                      <a:pt x="63" y="623"/>
                      <a:pt x="63" y="623"/>
                      <a:pt x="63" y="623"/>
                    </a:cubicBezTo>
                    <a:cubicBezTo>
                      <a:pt x="63" y="630"/>
                      <a:pt x="55" y="633"/>
                      <a:pt x="55" y="640"/>
                    </a:cubicBezTo>
                    <a:cubicBezTo>
                      <a:pt x="55" y="640"/>
                      <a:pt x="55" y="640"/>
                      <a:pt x="55" y="640"/>
                    </a:cubicBezTo>
                    <a:cubicBezTo>
                      <a:pt x="55" y="651"/>
                      <a:pt x="65" y="658"/>
                      <a:pt x="65" y="668"/>
                    </a:cubicBezTo>
                    <a:cubicBezTo>
                      <a:pt x="65" y="668"/>
                      <a:pt x="65" y="668"/>
                      <a:pt x="65" y="668"/>
                    </a:cubicBezTo>
                    <a:cubicBezTo>
                      <a:pt x="65" y="674"/>
                      <a:pt x="55" y="677"/>
                      <a:pt x="53" y="680"/>
                    </a:cubicBezTo>
                    <a:cubicBezTo>
                      <a:pt x="47" y="689"/>
                      <a:pt x="45" y="698"/>
                      <a:pt x="45" y="710"/>
                    </a:cubicBezTo>
                    <a:cubicBezTo>
                      <a:pt x="45" y="710"/>
                      <a:pt x="45" y="710"/>
                      <a:pt x="45" y="710"/>
                    </a:cubicBezTo>
                    <a:cubicBezTo>
                      <a:pt x="45" y="721"/>
                      <a:pt x="50" y="722"/>
                      <a:pt x="57" y="722"/>
                    </a:cubicBezTo>
                    <a:cubicBezTo>
                      <a:pt x="60" y="722"/>
                      <a:pt x="64" y="722"/>
                      <a:pt x="68" y="722"/>
                    </a:cubicBezTo>
                    <a:cubicBezTo>
                      <a:pt x="84" y="722"/>
                      <a:pt x="92" y="715"/>
                      <a:pt x="105" y="715"/>
                    </a:cubicBezTo>
                    <a:cubicBezTo>
                      <a:pt x="119" y="715"/>
                      <a:pt x="116" y="743"/>
                      <a:pt x="129" y="743"/>
                    </a:cubicBezTo>
                    <a:cubicBezTo>
                      <a:pt x="129" y="764"/>
                      <a:pt x="129" y="764"/>
                      <a:pt x="129" y="764"/>
                    </a:cubicBezTo>
                    <a:cubicBezTo>
                      <a:pt x="129" y="766"/>
                      <a:pt x="131" y="767"/>
                      <a:pt x="132" y="768"/>
                    </a:cubicBezTo>
                    <a:cubicBezTo>
                      <a:pt x="135" y="771"/>
                      <a:pt x="135" y="771"/>
                      <a:pt x="135" y="771"/>
                    </a:cubicBezTo>
                    <a:cubicBezTo>
                      <a:pt x="137" y="771"/>
                      <a:pt x="144" y="768"/>
                      <a:pt x="147" y="768"/>
                    </a:cubicBezTo>
                    <a:cubicBezTo>
                      <a:pt x="159" y="765"/>
                      <a:pt x="160" y="751"/>
                      <a:pt x="172" y="751"/>
                    </a:cubicBezTo>
                    <a:cubicBezTo>
                      <a:pt x="181" y="751"/>
                      <a:pt x="205" y="791"/>
                      <a:pt x="213" y="791"/>
                    </a:cubicBezTo>
                    <a:cubicBezTo>
                      <a:pt x="220" y="791"/>
                      <a:pt x="245" y="779"/>
                      <a:pt x="250" y="774"/>
                    </a:cubicBezTo>
                    <a:cubicBezTo>
                      <a:pt x="249" y="774"/>
                      <a:pt x="235" y="772"/>
                      <a:pt x="235" y="772"/>
                    </a:cubicBezTo>
                    <a:cubicBezTo>
                      <a:pt x="233" y="772"/>
                      <a:pt x="226" y="771"/>
                      <a:pt x="226" y="764"/>
                    </a:cubicBezTo>
                    <a:cubicBezTo>
                      <a:pt x="226" y="760"/>
                      <a:pt x="264" y="746"/>
                      <a:pt x="279" y="740"/>
                    </a:cubicBezTo>
                    <a:cubicBezTo>
                      <a:pt x="279" y="740"/>
                      <a:pt x="272" y="748"/>
                      <a:pt x="269" y="749"/>
                    </a:cubicBezTo>
                    <a:cubicBezTo>
                      <a:pt x="270" y="753"/>
                      <a:pt x="284" y="767"/>
                      <a:pt x="253" y="775"/>
                    </a:cubicBezTo>
                    <a:cubicBezTo>
                      <a:pt x="267" y="806"/>
                      <a:pt x="327" y="801"/>
                      <a:pt x="327" y="842"/>
                    </a:cubicBezTo>
                    <a:cubicBezTo>
                      <a:pt x="329" y="842"/>
                      <a:pt x="329" y="842"/>
                      <a:pt x="329" y="842"/>
                    </a:cubicBezTo>
                    <a:cubicBezTo>
                      <a:pt x="332" y="841"/>
                      <a:pt x="336" y="840"/>
                      <a:pt x="340" y="840"/>
                    </a:cubicBezTo>
                    <a:cubicBezTo>
                      <a:pt x="340" y="840"/>
                      <a:pt x="340" y="840"/>
                      <a:pt x="340" y="840"/>
                    </a:cubicBezTo>
                    <a:cubicBezTo>
                      <a:pt x="340" y="840"/>
                      <a:pt x="340" y="840"/>
                      <a:pt x="340" y="840"/>
                    </a:cubicBezTo>
                    <a:cubicBezTo>
                      <a:pt x="340" y="840"/>
                      <a:pt x="340" y="840"/>
                      <a:pt x="340" y="840"/>
                    </a:cubicBezTo>
                    <a:cubicBezTo>
                      <a:pt x="340" y="840"/>
                      <a:pt x="340" y="840"/>
                      <a:pt x="340" y="840"/>
                    </a:cubicBezTo>
                    <a:cubicBezTo>
                      <a:pt x="340" y="840"/>
                      <a:pt x="340" y="840"/>
                      <a:pt x="340" y="840"/>
                    </a:cubicBezTo>
                    <a:cubicBezTo>
                      <a:pt x="340" y="840"/>
                      <a:pt x="340" y="840"/>
                      <a:pt x="340" y="840"/>
                    </a:cubicBezTo>
                    <a:cubicBezTo>
                      <a:pt x="340" y="840"/>
                      <a:pt x="340" y="840"/>
                      <a:pt x="340" y="840"/>
                    </a:cubicBezTo>
                    <a:cubicBezTo>
                      <a:pt x="340" y="840"/>
                      <a:pt x="340" y="840"/>
                      <a:pt x="340" y="840"/>
                    </a:cubicBezTo>
                    <a:cubicBezTo>
                      <a:pt x="357" y="840"/>
                      <a:pt x="356" y="850"/>
                      <a:pt x="362" y="861"/>
                    </a:cubicBezTo>
                    <a:cubicBezTo>
                      <a:pt x="363" y="863"/>
                      <a:pt x="373" y="869"/>
                      <a:pt x="374" y="869"/>
                    </a:cubicBezTo>
                    <a:cubicBezTo>
                      <a:pt x="384" y="872"/>
                      <a:pt x="386" y="888"/>
                      <a:pt x="401" y="888"/>
                    </a:cubicBezTo>
                    <a:cubicBezTo>
                      <a:pt x="412" y="888"/>
                      <a:pt x="412" y="879"/>
                      <a:pt x="420" y="876"/>
                    </a:cubicBezTo>
                    <a:cubicBezTo>
                      <a:pt x="424" y="875"/>
                      <a:pt x="423" y="875"/>
                      <a:pt x="427" y="875"/>
                    </a:cubicBezTo>
                    <a:cubicBezTo>
                      <a:pt x="429" y="878"/>
                      <a:pt x="429" y="882"/>
                      <a:pt x="431" y="884"/>
                    </a:cubicBezTo>
                    <a:cubicBezTo>
                      <a:pt x="431" y="884"/>
                      <a:pt x="431" y="884"/>
                      <a:pt x="431" y="884"/>
                    </a:cubicBezTo>
                    <a:cubicBezTo>
                      <a:pt x="431" y="884"/>
                      <a:pt x="431" y="885"/>
                      <a:pt x="431" y="885"/>
                    </a:cubicBezTo>
                    <a:cubicBezTo>
                      <a:pt x="431" y="886"/>
                      <a:pt x="431" y="887"/>
                      <a:pt x="431" y="887"/>
                    </a:cubicBezTo>
                    <a:cubicBezTo>
                      <a:pt x="438" y="888"/>
                      <a:pt x="438" y="888"/>
                      <a:pt x="438" y="888"/>
                    </a:cubicBezTo>
                    <a:cubicBezTo>
                      <a:pt x="445" y="880"/>
                      <a:pt x="445" y="867"/>
                      <a:pt x="453" y="863"/>
                    </a:cubicBezTo>
                    <a:cubicBezTo>
                      <a:pt x="439" y="855"/>
                      <a:pt x="417" y="823"/>
                      <a:pt x="417" y="805"/>
                    </a:cubicBezTo>
                    <a:cubicBezTo>
                      <a:pt x="417" y="800"/>
                      <a:pt x="405" y="792"/>
                      <a:pt x="405" y="784"/>
                    </a:cubicBezTo>
                    <a:cubicBezTo>
                      <a:pt x="405" y="782"/>
                      <a:pt x="415" y="762"/>
                      <a:pt x="418" y="759"/>
                    </a:cubicBezTo>
                    <a:cubicBezTo>
                      <a:pt x="418" y="759"/>
                      <a:pt x="419" y="759"/>
                      <a:pt x="419" y="759"/>
                    </a:cubicBezTo>
                    <a:cubicBezTo>
                      <a:pt x="423" y="759"/>
                      <a:pt x="437" y="751"/>
                      <a:pt x="438" y="751"/>
                    </a:cubicBezTo>
                    <a:cubicBezTo>
                      <a:pt x="452" y="746"/>
                      <a:pt x="460" y="742"/>
                      <a:pt x="478" y="742"/>
                    </a:cubicBezTo>
                    <a:cubicBezTo>
                      <a:pt x="506" y="742"/>
                      <a:pt x="511" y="756"/>
                      <a:pt x="522" y="772"/>
                    </a:cubicBezTo>
                    <a:cubicBezTo>
                      <a:pt x="519" y="774"/>
                      <a:pt x="516" y="775"/>
                      <a:pt x="512" y="775"/>
                    </a:cubicBezTo>
                    <a:cubicBezTo>
                      <a:pt x="506" y="775"/>
                      <a:pt x="500" y="772"/>
                      <a:pt x="494" y="772"/>
                    </a:cubicBezTo>
                    <a:cubicBezTo>
                      <a:pt x="480" y="772"/>
                      <a:pt x="459" y="785"/>
                      <a:pt x="457" y="785"/>
                    </a:cubicBezTo>
                    <a:cubicBezTo>
                      <a:pt x="457" y="785"/>
                      <a:pt x="457" y="785"/>
                      <a:pt x="457" y="785"/>
                    </a:cubicBezTo>
                    <a:cubicBezTo>
                      <a:pt x="457" y="796"/>
                      <a:pt x="466" y="795"/>
                      <a:pt x="469" y="801"/>
                    </a:cubicBezTo>
                    <a:cubicBezTo>
                      <a:pt x="479" y="819"/>
                      <a:pt x="493" y="825"/>
                      <a:pt x="493" y="846"/>
                    </a:cubicBezTo>
                    <a:cubicBezTo>
                      <a:pt x="497" y="844"/>
                      <a:pt x="507" y="839"/>
                      <a:pt x="511" y="838"/>
                    </a:cubicBezTo>
                    <a:cubicBezTo>
                      <a:pt x="512" y="846"/>
                      <a:pt x="520" y="850"/>
                      <a:pt x="520" y="858"/>
                    </a:cubicBezTo>
                    <a:cubicBezTo>
                      <a:pt x="504" y="858"/>
                      <a:pt x="504" y="858"/>
                      <a:pt x="504" y="858"/>
                    </a:cubicBezTo>
                    <a:cubicBezTo>
                      <a:pt x="499" y="858"/>
                      <a:pt x="495" y="863"/>
                      <a:pt x="494" y="871"/>
                    </a:cubicBezTo>
                    <a:cubicBezTo>
                      <a:pt x="505" y="873"/>
                      <a:pt x="512" y="883"/>
                      <a:pt x="512" y="894"/>
                    </a:cubicBezTo>
                    <a:cubicBezTo>
                      <a:pt x="512" y="899"/>
                      <a:pt x="508" y="901"/>
                      <a:pt x="508" y="906"/>
                    </a:cubicBezTo>
                    <a:cubicBezTo>
                      <a:pt x="508" y="910"/>
                      <a:pt x="513" y="916"/>
                      <a:pt x="514" y="917"/>
                    </a:cubicBezTo>
                    <a:cubicBezTo>
                      <a:pt x="514" y="912"/>
                      <a:pt x="520" y="912"/>
                      <a:pt x="525" y="910"/>
                    </a:cubicBezTo>
                    <a:cubicBezTo>
                      <a:pt x="531" y="908"/>
                      <a:pt x="529" y="906"/>
                      <a:pt x="535" y="904"/>
                    </a:cubicBezTo>
                    <a:cubicBezTo>
                      <a:pt x="545" y="900"/>
                      <a:pt x="551" y="903"/>
                      <a:pt x="559" y="897"/>
                    </a:cubicBezTo>
                    <a:cubicBezTo>
                      <a:pt x="570" y="904"/>
                      <a:pt x="577" y="904"/>
                      <a:pt x="588" y="908"/>
                    </a:cubicBezTo>
                    <a:cubicBezTo>
                      <a:pt x="601" y="912"/>
                      <a:pt x="605" y="924"/>
                      <a:pt x="620" y="924"/>
                    </a:cubicBezTo>
                    <a:cubicBezTo>
                      <a:pt x="621" y="927"/>
                      <a:pt x="624" y="928"/>
                      <a:pt x="625" y="930"/>
                    </a:cubicBezTo>
                    <a:cubicBezTo>
                      <a:pt x="625" y="930"/>
                      <a:pt x="625" y="930"/>
                      <a:pt x="625" y="930"/>
                    </a:cubicBezTo>
                    <a:cubicBezTo>
                      <a:pt x="626" y="933"/>
                      <a:pt x="625" y="937"/>
                      <a:pt x="626" y="941"/>
                    </a:cubicBezTo>
                    <a:cubicBezTo>
                      <a:pt x="626" y="943"/>
                      <a:pt x="626" y="946"/>
                      <a:pt x="627" y="949"/>
                    </a:cubicBezTo>
                    <a:cubicBezTo>
                      <a:pt x="629" y="947"/>
                      <a:pt x="630" y="947"/>
                      <a:pt x="632" y="947"/>
                    </a:cubicBezTo>
                    <a:cubicBezTo>
                      <a:pt x="636" y="947"/>
                      <a:pt x="639" y="952"/>
                      <a:pt x="643" y="952"/>
                    </a:cubicBezTo>
                    <a:cubicBezTo>
                      <a:pt x="649" y="952"/>
                      <a:pt x="652" y="946"/>
                      <a:pt x="655" y="943"/>
                    </a:cubicBezTo>
                    <a:cubicBezTo>
                      <a:pt x="659" y="939"/>
                      <a:pt x="666" y="939"/>
                      <a:pt x="670" y="935"/>
                    </a:cubicBezTo>
                    <a:cubicBezTo>
                      <a:pt x="679" y="926"/>
                      <a:pt x="680" y="912"/>
                      <a:pt x="693" y="912"/>
                    </a:cubicBezTo>
                    <a:cubicBezTo>
                      <a:pt x="698" y="912"/>
                      <a:pt x="697" y="914"/>
                      <a:pt x="702" y="914"/>
                    </a:cubicBezTo>
                    <a:cubicBezTo>
                      <a:pt x="702" y="914"/>
                      <a:pt x="702" y="914"/>
                      <a:pt x="702" y="914"/>
                    </a:cubicBezTo>
                    <a:cubicBezTo>
                      <a:pt x="702" y="914"/>
                      <a:pt x="702" y="914"/>
                      <a:pt x="702" y="914"/>
                    </a:cubicBezTo>
                    <a:cubicBezTo>
                      <a:pt x="702" y="917"/>
                      <a:pt x="705" y="918"/>
                      <a:pt x="708" y="918"/>
                    </a:cubicBezTo>
                    <a:cubicBezTo>
                      <a:pt x="708" y="918"/>
                      <a:pt x="708" y="918"/>
                      <a:pt x="708" y="918"/>
                    </a:cubicBezTo>
                    <a:cubicBezTo>
                      <a:pt x="708" y="918"/>
                      <a:pt x="708" y="918"/>
                      <a:pt x="708" y="918"/>
                    </a:cubicBezTo>
                    <a:cubicBezTo>
                      <a:pt x="708" y="918"/>
                      <a:pt x="708" y="918"/>
                      <a:pt x="708" y="918"/>
                    </a:cubicBezTo>
                    <a:cubicBezTo>
                      <a:pt x="710" y="918"/>
                      <a:pt x="713" y="917"/>
                      <a:pt x="715" y="917"/>
                    </a:cubicBezTo>
                    <a:cubicBezTo>
                      <a:pt x="716" y="917"/>
                      <a:pt x="718" y="916"/>
                      <a:pt x="719" y="916"/>
                    </a:cubicBezTo>
                    <a:cubicBezTo>
                      <a:pt x="723" y="916"/>
                      <a:pt x="724" y="922"/>
                      <a:pt x="729" y="922"/>
                    </a:cubicBezTo>
                    <a:cubicBezTo>
                      <a:pt x="739" y="922"/>
                      <a:pt x="747" y="916"/>
                      <a:pt x="751" y="909"/>
                    </a:cubicBezTo>
                    <a:cubicBezTo>
                      <a:pt x="751" y="909"/>
                      <a:pt x="751" y="909"/>
                      <a:pt x="751" y="909"/>
                    </a:cubicBezTo>
                    <a:cubicBezTo>
                      <a:pt x="751" y="909"/>
                      <a:pt x="751" y="909"/>
                      <a:pt x="751" y="909"/>
                    </a:cubicBezTo>
                    <a:cubicBezTo>
                      <a:pt x="752" y="909"/>
                      <a:pt x="752" y="909"/>
                      <a:pt x="752" y="909"/>
                    </a:cubicBezTo>
                    <a:cubicBezTo>
                      <a:pt x="752" y="909"/>
                      <a:pt x="752" y="909"/>
                      <a:pt x="752" y="909"/>
                    </a:cubicBezTo>
                    <a:cubicBezTo>
                      <a:pt x="752" y="909"/>
                      <a:pt x="752" y="909"/>
                      <a:pt x="752" y="909"/>
                    </a:cubicBezTo>
                    <a:cubicBezTo>
                      <a:pt x="752" y="909"/>
                      <a:pt x="752" y="909"/>
                      <a:pt x="752" y="909"/>
                    </a:cubicBezTo>
                    <a:cubicBezTo>
                      <a:pt x="753" y="909"/>
                      <a:pt x="753" y="909"/>
                      <a:pt x="753" y="909"/>
                    </a:cubicBezTo>
                    <a:cubicBezTo>
                      <a:pt x="754" y="909"/>
                      <a:pt x="754" y="909"/>
                      <a:pt x="754" y="909"/>
                    </a:cubicBezTo>
                    <a:cubicBezTo>
                      <a:pt x="759" y="909"/>
                      <a:pt x="761" y="896"/>
                      <a:pt x="772" y="896"/>
                    </a:cubicBezTo>
                    <a:cubicBezTo>
                      <a:pt x="777" y="896"/>
                      <a:pt x="777" y="901"/>
                      <a:pt x="777" y="907"/>
                    </a:cubicBezTo>
                    <a:cubicBezTo>
                      <a:pt x="777" y="908"/>
                      <a:pt x="777" y="910"/>
                      <a:pt x="777" y="912"/>
                    </a:cubicBezTo>
                    <a:cubicBezTo>
                      <a:pt x="777" y="918"/>
                      <a:pt x="778" y="924"/>
                      <a:pt x="783" y="924"/>
                    </a:cubicBezTo>
                    <a:cubicBezTo>
                      <a:pt x="796" y="924"/>
                      <a:pt x="800" y="915"/>
                      <a:pt x="810" y="915"/>
                    </a:cubicBezTo>
                    <a:cubicBezTo>
                      <a:pt x="817" y="915"/>
                      <a:pt x="821" y="915"/>
                      <a:pt x="828" y="916"/>
                    </a:cubicBezTo>
                    <a:cubicBezTo>
                      <a:pt x="828" y="916"/>
                      <a:pt x="828" y="916"/>
                      <a:pt x="828" y="916"/>
                    </a:cubicBezTo>
                    <a:cubicBezTo>
                      <a:pt x="828" y="916"/>
                      <a:pt x="828" y="916"/>
                      <a:pt x="828" y="916"/>
                    </a:cubicBezTo>
                    <a:cubicBezTo>
                      <a:pt x="829" y="914"/>
                      <a:pt x="829" y="914"/>
                      <a:pt x="829" y="914"/>
                    </a:cubicBezTo>
                    <a:cubicBezTo>
                      <a:pt x="827" y="901"/>
                      <a:pt x="824" y="898"/>
                      <a:pt x="810" y="895"/>
                    </a:cubicBezTo>
                    <a:cubicBezTo>
                      <a:pt x="810" y="895"/>
                      <a:pt x="810" y="895"/>
                      <a:pt x="810" y="895"/>
                    </a:cubicBezTo>
                    <a:cubicBezTo>
                      <a:pt x="810" y="895"/>
                      <a:pt x="810" y="895"/>
                      <a:pt x="810" y="895"/>
                    </a:cubicBezTo>
                    <a:cubicBezTo>
                      <a:pt x="812" y="885"/>
                      <a:pt x="823" y="861"/>
                      <a:pt x="831" y="861"/>
                    </a:cubicBezTo>
                    <a:cubicBezTo>
                      <a:pt x="880" y="861"/>
                      <a:pt x="913" y="835"/>
                      <a:pt x="913" y="776"/>
                    </a:cubicBezTo>
                    <a:cubicBezTo>
                      <a:pt x="913" y="776"/>
                      <a:pt x="913" y="776"/>
                      <a:pt x="913" y="776"/>
                    </a:cubicBezTo>
                    <a:cubicBezTo>
                      <a:pt x="923" y="775"/>
                      <a:pt x="929" y="770"/>
                      <a:pt x="934" y="764"/>
                    </a:cubicBezTo>
                    <a:cubicBezTo>
                      <a:pt x="943" y="754"/>
                      <a:pt x="947" y="742"/>
                      <a:pt x="957" y="742"/>
                    </a:cubicBezTo>
                    <a:cubicBezTo>
                      <a:pt x="957" y="742"/>
                      <a:pt x="957" y="742"/>
                      <a:pt x="957" y="742"/>
                    </a:cubicBezTo>
                    <a:cubicBezTo>
                      <a:pt x="957" y="742"/>
                      <a:pt x="957" y="742"/>
                      <a:pt x="957" y="742"/>
                    </a:cubicBezTo>
                    <a:cubicBezTo>
                      <a:pt x="957" y="742"/>
                      <a:pt x="957" y="742"/>
                      <a:pt x="957" y="742"/>
                    </a:cubicBezTo>
                    <a:cubicBezTo>
                      <a:pt x="957" y="742"/>
                      <a:pt x="957" y="742"/>
                      <a:pt x="957" y="742"/>
                    </a:cubicBezTo>
                    <a:cubicBezTo>
                      <a:pt x="957" y="742"/>
                      <a:pt x="958" y="742"/>
                      <a:pt x="958" y="742"/>
                    </a:cubicBezTo>
                    <a:cubicBezTo>
                      <a:pt x="958" y="742"/>
                      <a:pt x="958" y="742"/>
                      <a:pt x="958" y="742"/>
                    </a:cubicBezTo>
                    <a:cubicBezTo>
                      <a:pt x="958" y="742"/>
                      <a:pt x="958" y="742"/>
                      <a:pt x="958" y="742"/>
                    </a:cubicBezTo>
                    <a:cubicBezTo>
                      <a:pt x="962" y="742"/>
                      <a:pt x="965" y="743"/>
                      <a:pt x="967" y="743"/>
                    </a:cubicBezTo>
                    <a:cubicBezTo>
                      <a:pt x="967" y="743"/>
                      <a:pt x="967" y="743"/>
                      <a:pt x="967" y="743"/>
                    </a:cubicBezTo>
                    <a:cubicBezTo>
                      <a:pt x="967" y="743"/>
                      <a:pt x="967" y="743"/>
                      <a:pt x="967" y="743"/>
                    </a:cubicBezTo>
                    <a:cubicBezTo>
                      <a:pt x="998" y="743"/>
                      <a:pt x="985" y="718"/>
                      <a:pt x="992" y="711"/>
                    </a:cubicBezTo>
                    <a:cubicBezTo>
                      <a:pt x="992" y="711"/>
                      <a:pt x="992" y="711"/>
                      <a:pt x="992" y="711"/>
                    </a:cubicBezTo>
                    <a:cubicBezTo>
                      <a:pt x="992" y="711"/>
                      <a:pt x="992" y="711"/>
                      <a:pt x="992" y="710"/>
                    </a:cubicBezTo>
                    <a:cubicBezTo>
                      <a:pt x="992" y="710"/>
                      <a:pt x="992" y="710"/>
                      <a:pt x="992" y="710"/>
                    </a:cubicBezTo>
                    <a:cubicBezTo>
                      <a:pt x="992" y="710"/>
                      <a:pt x="992" y="710"/>
                      <a:pt x="993" y="710"/>
                    </a:cubicBezTo>
                    <a:cubicBezTo>
                      <a:pt x="1014" y="692"/>
                      <a:pt x="1046" y="691"/>
                      <a:pt x="1072" y="676"/>
                    </a:cubicBezTo>
                    <a:cubicBezTo>
                      <a:pt x="1075" y="674"/>
                      <a:pt x="1084" y="663"/>
                      <a:pt x="1093" y="663"/>
                    </a:cubicBezTo>
                    <a:cubicBezTo>
                      <a:pt x="1107" y="663"/>
                      <a:pt x="1129" y="679"/>
                      <a:pt x="1151" y="679"/>
                    </a:cubicBezTo>
                    <a:cubicBezTo>
                      <a:pt x="1180" y="679"/>
                      <a:pt x="1174" y="639"/>
                      <a:pt x="1191" y="639"/>
                    </a:cubicBezTo>
                    <a:cubicBezTo>
                      <a:pt x="1200" y="639"/>
                      <a:pt x="1232" y="644"/>
                      <a:pt x="1235" y="652"/>
                    </a:cubicBezTo>
                    <a:cubicBezTo>
                      <a:pt x="1235" y="652"/>
                      <a:pt x="1235" y="652"/>
                      <a:pt x="1235" y="652"/>
                    </a:cubicBezTo>
                    <a:cubicBezTo>
                      <a:pt x="1235" y="652"/>
                      <a:pt x="1235" y="652"/>
                      <a:pt x="1235" y="652"/>
                    </a:cubicBezTo>
                    <a:cubicBezTo>
                      <a:pt x="1236" y="653"/>
                      <a:pt x="1236" y="653"/>
                      <a:pt x="1236" y="653"/>
                    </a:cubicBezTo>
                    <a:cubicBezTo>
                      <a:pt x="1236" y="653"/>
                      <a:pt x="1236" y="653"/>
                      <a:pt x="1236" y="653"/>
                    </a:cubicBezTo>
                    <a:cubicBezTo>
                      <a:pt x="1236" y="653"/>
                      <a:pt x="1236" y="653"/>
                      <a:pt x="1236" y="653"/>
                    </a:cubicBezTo>
                    <a:cubicBezTo>
                      <a:pt x="1242" y="669"/>
                      <a:pt x="1250" y="673"/>
                      <a:pt x="1258" y="673"/>
                    </a:cubicBezTo>
                    <a:cubicBezTo>
                      <a:pt x="1258" y="673"/>
                      <a:pt x="1258" y="673"/>
                      <a:pt x="1258" y="673"/>
                    </a:cubicBezTo>
                    <a:cubicBezTo>
                      <a:pt x="1258" y="673"/>
                      <a:pt x="1258" y="673"/>
                      <a:pt x="1258" y="673"/>
                    </a:cubicBezTo>
                    <a:cubicBezTo>
                      <a:pt x="1263" y="673"/>
                      <a:pt x="1268" y="671"/>
                      <a:pt x="1273" y="670"/>
                    </a:cubicBezTo>
                    <a:cubicBezTo>
                      <a:pt x="1276" y="669"/>
                      <a:pt x="1280" y="668"/>
                      <a:pt x="1283" y="668"/>
                    </a:cubicBezTo>
                    <a:cubicBezTo>
                      <a:pt x="1283" y="668"/>
                      <a:pt x="1283" y="668"/>
                      <a:pt x="1283" y="668"/>
                    </a:cubicBezTo>
                    <a:cubicBezTo>
                      <a:pt x="1316" y="668"/>
                      <a:pt x="1325" y="694"/>
                      <a:pt x="1359" y="694"/>
                    </a:cubicBezTo>
                    <a:cubicBezTo>
                      <a:pt x="1359" y="694"/>
                      <a:pt x="1359" y="694"/>
                      <a:pt x="1359" y="694"/>
                    </a:cubicBezTo>
                    <a:cubicBezTo>
                      <a:pt x="1369" y="694"/>
                      <a:pt x="1380" y="691"/>
                      <a:pt x="1392" y="688"/>
                    </a:cubicBezTo>
                    <a:cubicBezTo>
                      <a:pt x="1407" y="683"/>
                      <a:pt x="1424" y="677"/>
                      <a:pt x="1441" y="677"/>
                    </a:cubicBezTo>
                    <a:cubicBezTo>
                      <a:pt x="1441" y="677"/>
                      <a:pt x="1441" y="677"/>
                      <a:pt x="1441" y="677"/>
                    </a:cubicBezTo>
                    <a:cubicBezTo>
                      <a:pt x="1441" y="677"/>
                      <a:pt x="1441" y="677"/>
                      <a:pt x="1441" y="677"/>
                    </a:cubicBezTo>
                    <a:cubicBezTo>
                      <a:pt x="1441" y="677"/>
                      <a:pt x="1441" y="677"/>
                      <a:pt x="1441" y="677"/>
                    </a:cubicBezTo>
                    <a:cubicBezTo>
                      <a:pt x="1441" y="677"/>
                      <a:pt x="1441" y="677"/>
                      <a:pt x="1441" y="677"/>
                    </a:cubicBezTo>
                    <a:cubicBezTo>
                      <a:pt x="1449" y="677"/>
                      <a:pt x="1457" y="678"/>
                      <a:pt x="1465" y="681"/>
                    </a:cubicBezTo>
                    <a:cubicBezTo>
                      <a:pt x="1465" y="681"/>
                      <a:pt x="1465" y="681"/>
                      <a:pt x="1465" y="681"/>
                    </a:cubicBezTo>
                    <a:cubicBezTo>
                      <a:pt x="1465" y="681"/>
                      <a:pt x="1465" y="681"/>
                      <a:pt x="1465" y="681"/>
                    </a:cubicBezTo>
                    <a:cubicBezTo>
                      <a:pt x="1470" y="683"/>
                      <a:pt x="1474" y="684"/>
                      <a:pt x="1478" y="684"/>
                    </a:cubicBezTo>
                    <a:cubicBezTo>
                      <a:pt x="1478" y="684"/>
                      <a:pt x="1478" y="684"/>
                      <a:pt x="1478" y="684"/>
                    </a:cubicBezTo>
                    <a:cubicBezTo>
                      <a:pt x="1478" y="684"/>
                      <a:pt x="1478" y="684"/>
                      <a:pt x="1478" y="684"/>
                    </a:cubicBezTo>
                    <a:cubicBezTo>
                      <a:pt x="1501" y="684"/>
                      <a:pt x="1502" y="651"/>
                      <a:pt x="1519" y="630"/>
                    </a:cubicBezTo>
                    <a:cubicBezTo>
                      <a:pt x="1527" y="620"/>
                      <a:pt x="1538" y="613"/>
                      <a:pt x="1557" y="613"/>
                    </a:cubicBezTo>
                    <a:cubicBezTo>
                      <a:pt x="1557" y="613"/>
                      <a:pt x="1557" y="613"/>
                      <a:pt x="1557" y="613"/>
                    </a:cubicBezTo>
                    <a:cubicBezTo>
                      <a:pt x="1604" y="613"/>
                      <a:pt x="1603" y="650"/>
                      <a:pt x="1621" y="679"/>
                    </a:cubicBezTo>
                    <a:cubicBezTo>
                      <a:pt x="1628" y="690"/>
                      <a:pt x="1651" y="691"/>
                      <a:pt x="1660" y="700"/>
                    </a:cubicBezTo>
                    <a:cubicBezTo>
                      <a:pt x="1667" y="707"/>
                      <a:pt x="1674" y="726"/>
                      <a:pt x="1689" y="726"/>
                    </a:cubicBezTo>
                    <a:cubicBezTo>
                      <a:pt x="1707" y="726"/>
                      <a:pt x="1710" y="710"/>
                      <a:pt x="1732" y="710"/>
                    </a:cubicBezTo>
                    <a:cubicBezTo>
                      <a:pt x="1732" y="724"/>
                      <a:pt x="1732" y="724"/>
                      <a:pt x="1732" y="724"/>
                    </a:cubicBezTo>
                    <a:cubicBezTo>
                      <a:pt x="1732" y="724"/>
                      <a:pt x="1732" y="724"/>
                      <a:pt x="1732" y="724"/>
                    </a:cubicBezTo>
                    <a:cubicBezTo>
                      <a:pt x="1720" y="735"/>
                      <a:pt x="1716" y="763"/>
                      <a:pt x="1703" y="771"/>
                    </a:cubicBezTo>
                    <a:cubicBezTo>
                      <a:pt x="1692" y="777"/>
                      <a:pt x="1675" y="779"/>
                      <a:pt x="1675" y="782"/>
                    </a:cubicBezTo>
                    <a:cubicBezTo>
                      <a:pt x="1675" y="783"/>
                      <a:pt x="1675" y="784"/>
                      <a:pt x="1676" y="784"/>
                    </a:cubicBezTo>
                    <a:cubicBezTo>
                      <a:pt x="1682" y="788"/>
                      <a:pt x="1683" y="792"/>
                      <a:pt x="1683" y="797"/>
                    </a:cubicBezTo>
                    <a:cubicBezTo>
                      <a:pt x="1683" y="808"/>
                      <a:pt x="1674" y="819"/>
                      <a:pt x="1674" y="819"/>
                    </a:cubicBezTo>
                    <a:cubicBezTo>
                      <a:pt x="1674" y="819"/>
                      <a:pt x="1694" y="824"/>
                      <a:pt x="1711" y="824"/>
                    </a:cubicBezTo>
                    <a:cubicBezTo>
                      <a:pt x="1741" y="824"/>
                      <a:pt x="1769" y="760"/>
                      <a:pt x="1790" y="739"/>
                    </a:cubicBezTo>
                    <a:cubicBezTo>
                      <a:pt x="1799" y="731"/>
                      <a:pt x="1810" y="714"/>
                      <a:pt x="1813" y="700"/>
                    </a:cubicBezTo>
                    <a:cubicBezTo>
                      <a:pt x="1817" y="684"/>
                      <a:pt x="1811" y="675"/>
                      <a:pt x="1819" y="660"/>
                    </a:cubicBezTo>
                    <a:cubicBezTo>
                      <a:pt x="1822" y="655"/>
                      <a:pt x="1828" y="643"/>
                      <a:pt x="1828" y="631"/>
                    </a:cubicBezTo>
                    <a:cubicBezTo>
                      <a:pt x="1828" y="618"/>
                      <a:pt x="1811" y="595"/>
                      <a:pt x="1799" y="595"/>
                    </a:cubicBezTo>
                    <a:cubicBezTo>
                      <a:pt x="1798" y="595"/>
                      <a:pt x="1796" y="596"/>
                      <a:pt x="1795" y="597"/>
                    </a:cubicBezTo>
                    <a:cubicBezTo>
                      <a:pt x="1787" y="603"/>
                      <a:pt x="1781" y="605"/>
                      <a:pt x="1775" y="605"/>
                    </a:cubicBezTo>
                    <a:cubicBezTo>
                      <a:pt x="1757" y="605"/>
                      <a:pt x="1748" y="583"/>
                      <a:pt x="1748" y="581"/>
                    </a:cubicBezTo>
                    <a:cubicBezTo>
                      <a:pt x="1748" y="566"/>
                      <a:pt x="1776" y="550"/>
                      <a:pt x="1787" y="539"/>
                    </a:cubicBezTo>
                    <a:cubicBezTo>
                      <a:pt x="1803" y="522"/>
                      <a:pt x="1825" y="495"/>
                      <a:pt x="1848" y="489"/>
                    </a:cubicBezTo>
                    <a:cubicBezTo>
                      <a:pt x="1868" y="483"/>
                      <a:pt x="1931" y="478"/>
                      <a:pt x="1948" y="478"/>
                    </a:cubicBezTo>
                    <a:cubicBezTo>
                      <a:pt x="1970" y="478"/>
                      <a:pt x="1980" y="489"/>
                      <a:pt x="1993" y="489"/>
                    </a:cubicBezTo>
                    <a:cubicBezTo>
                      <a:pt x="2000" y="489"/>
                      <a:pt x="2005" y="489"/>
                      <a:pt x="2022" y="489"/>
                    </a:cubicBezTo>
                    <a:cubicBezTo>
                      <a:pt x="2031" y="454"/>
                      <a:pt x="2046" y="433"/>
                      <a:pt x="2083" y="433"/>
                    </a:cubicBezTo>
                    <a:cubicBezTo>
                      <a:pt x="2089" y="433"/>
                      <a:pt x="2093" y="432"/>
                      <a:pt x="2100" y="432"/>
                    </a:cubicBezTo>
                    <a:cubicBezTo>
                      <a:pt x="2104" y="432"/>
                      <a:pt x="2108" y="432"/>
                      <a:pt x="2114" y="433"/>
                    </a:cubicBezTo>
                    <a:cubicBezTo>
                      <a:pt x="2109" y="437"/>
                      <a:pt x="2106" y="454"/>
                      <a:pt x="2115" y="454"/>
                    </a:cubicBezTo>
                    <a:cubicBezTo>
                      <a:pt x="2121" y="454"/>
                      <a:pt x="2135" y="445"/>
                      <a:pt x="2159" y="415"/>
                    </a:cubicBezTo>
                    <a:cubicBezTo>
                      <a:pt x="2160" y="415"/>
                      <a:pt x="2160" y="415"/>
                      <a:pt x="2160" y="415"/>
                    </a:cubicBezTo>
                    <a:cubicBezTo>
                      <a:pt x="2167" y="415"/>
                      <a:pt x="2191" y="426"/>
                      <a:pt x="2151" y="452"/>
                    </a:cubicBezTo>
                    <a:cubicBezTo>
                      <a:pt x="2137" y="461"/>
                      <a:pt x="2124" y="456"/>
                      <a:pt x="2114" y="470"/>
                    </a:cubicBezTo>
                    <a:cubicBezTo>
                      <a:pt x="2103" y="486"/>
                      <a:pt x="2093" y="506"/>
                      <a:pt x="2078" y="515"/>
                    </a:cubicBezTo>
                    <a:cubicBezTo>
                      <a:pt x="2064" y="522"/>
                      <a:pt x="2046" y="534"/>
                      <a:pt x="2046" y="557"/>
                    </a:cubicBezTo>
                    <a:cubicBezTo>
                      <a:pt x="2046" y="577"/>
                      <a:pt x="2052" y="641"/>
                      <a:pt x="2067" y="652"/>
                    </a:cubicBezTo>
                    <a:cubicBezTo>
                      <a:pt x="2078" y="636"/>
                      <a:pt x="2085" y="607"/>
                      <a:pt x="2107" y="602"/>
                    </a:cubicBezTo>
                    <a:cubicBezTo>
                      <a:pt x="2104" y="587"/>
                      <a:pt x="2128" y="584"/>
                      <a:pt x="2128" y="573"/>
                    </a:cubicBezTo>
                    <a:cubicBezTo>
                      <a:pt x="2128" y="556"/>
                      <a:pt x="2146" y="551"/>
                      <a:pt x="2146" y="541"/>
                    </a:cubicBezTo>
                    <a:cubicBezTo>
                      <a:pt x="2146" y="535"/>
                      <a:pt x="2141" y="529"/>
                      <a:pt x="2146" y="518"/>
                    </a:cubicBezTo>
                    <a:cubicBezTo>
                      <a:pt x="2167" y="474"/>
                      <a:pt x="2186" y="462"/>
                      <a:pt x="2203" y="462"/>
                    </a:cubicBezTo>
                    <a:cubicBezTo>
                      <a:pt x="2221" y="462"/>
                      <a:pt x="2236" y="475"/>
                      <a:pt x="2244" y="475"/>
                    </a:cubicBezTo>
                    <a:cubicBezTo>
                      <a:pt x="2291" y="475"/>
                      <a:pt x="2324" y="415"/>
                      <a:pt x="2365" y="415"/>
                    </a:cubicBezTo>
                    <a:cubicBezTo>
                      <a:pt x="2444" y="413"/>
                      <a:pt x="2381" y="384"/>
                      <a:pt x="2381" y="375"/>
                    </a:cubicBezTo>
                    <a:cubicBezTo>
                      <a:pt x="2381" y="352"/>
                      <a:pt x="2412" y="356"/>
                      <a:pt x="2418" y="343"/>
                    </a:cubicBezTo>
                    <a:cubicBezTo>
                      <a:pt x="2421" y="338"/>
                      <a:pt x="2415" y="325"/>
                      <a:pt x="2426" y="325"/>
                    </a:cubicBezTo>
                    <a:cubicBezTo>
                      <a:pt x="2459" y="325"/>
                      <a:pt x="2487" y="370"/>
                      <a:pt x="2510" y="370"/>
                    </a:cubicBezTo>
                    <a:cubicBezTo>
                      <a:pt x="2521" y="370"/>
                      <a:pt x="2523" y="350"/>
                      <a:pt x="2529" y="343"/>
                    </a:cubicBezTo>
                    <a:cubicBezTo>
                      <a:pt x="2538" y="333"/>
                      <a:pt x="2546" y="334"/>
                      <a:pt x="2561" y="329"/>
                    </a:cubicBezTo>
                    <a:cubicBezTo>
                      <a:pt x="2542" y="304"/>
                      <a:pt x="2480" y="290"/>
                      <a:pt x="2450" y="272"/>
                    </a:cubicBezTo>
                    <a:cubicBezTo>
                      <a:pt x="2408" y="248"/>
                      <a:pt x="2353" y="222"/>
                      <a:pt x="2291" y="222"/>
                    </a:cubicBezTo>
                    <a:cubicBezTo>
                      <a:pt x="2274" y="222"/>
                      <a:pt x="2263" y="225"/>
                      <a:pt x="2265" y="233"/>
                    </a:cubicBezTo>
                    <a:cubicBezTo>
                      <a:pt x="2270" y="250"/>
                      <a:pt x="2269" y="255"/>
                      <a:pt x="2266" y="255"/>
                    </a:cubicBezTo>
                    <a:cubicBezTo>
                      <a:pt x="2262" y="255"/>
                      <a:pt x="2255" y="250"/>
                      <a:pt x="2248" y="244"/>
                    </a:cubicBezTo>
                    <a:cubicBezTo>
                      <a:pt x="2241" y="238"/>
                      <a:pt x="2234" y="233"/>
                      <a:pt x="2231" y="233"/>
                    </a:cubicBezTo>
                    <a:cubicBezTo>
                      <a:pt x="2231" y="233"/>
                      <a:pt x="2231" y="233"/>
                      <a:pt x="2231" y="233"/>
                    </a:cubicBezTo>
                    <a:cubicBezTo>
                      <a:pt x="2109" y="230"/>
                      <a:pt x="2109" y="230"/>
                      <a:pt x="2109" y="230"/>
                    </a:cubicBezTo>
                    <a:cubicBezTo>
                      <a:pt x="2102" y="202"/>
                      <a:pt x="2084" y="193"/>
                      <a:pt x="2048" y="193"/>
                    </a:cubicBezTo>
                    <a:cubicBezTo>
                      <a:pt x="2037" y="193"/>
                      <a:pt x="2022" y="196"/>
                      <a:pt x="2009" y="196"/>
                    </a:cubicBezTo>
                    <a:cubicBezTo>
                      <a:pt x="2000" y="196"/>
                      <a:pt x="1992" y="194"/>
                      <a:pt x="1988" y="190"/>
                    </a:cubicBezTo>
                    <a:cubicBezTo>
                      <a:pt x="1977" y="181"/>
                      <a:pt x="1977" y="169"/>
                      <a:pt x="1961" y="164"/>
                    </a:cubicBezTo>
                    <a:cubicBezTo>
                      <a:pt x="1929" y="153"/>
                      <a:pt x="1894" y="145"/>
                      <a:pt x="1853" y="145"/>
                    </a:cubicBezTo>
                    <a:cubicBezTo>
                      <a:pt x="1812" y="145"/>
                      <a:pt x="1806" y="167"/>
                      <a:pt x="1803" y="188"/>
                    </a:cubicBezTo>
                    <a:cubicBezTo>
                      <a:pt x="1764" y="188"/>
                      <a:pt x="1745" y="188"/>
                      <a:pt x="1718" y="188"/>
                    </a:cubicBezTo>
                    <a:cubicBezTo>
                      <a:pt x="1704" y="188"/>
                      <a:pt x="1702" y="176"/>
                      <a:pt x="1684" y="174"/>
                    </a:cubicBezTo>
                    <a:cubicBezTo>
                      <a:pt x="1683" y="182"/>
                      <a:pt x="1679" y="198"/>
                      <a:pt x="1671" y="198"/>
                    </a:cubicBezTo>
                    <a:cubicBezTo>
                      <a:pt x="1649" y="198"/>
                      <a:pt x="1639" y="171"/>
                      <a:pt x="1639" y="156"/>
                    </a:cubicBezTo>
                    <a:cubicBezTo>
                      <a:pt x="1639" y="152"/>
                      <a:pt x="1682" y="125"/>
                      <a:pt x="1573" y="116"/>
                    </a:cubicBezTo>
                    <a:cubicBezTo>
                      <a:pt x="1572" y="116"/>
                      <a:pt x="1571" y="116"/>
                      <a:pt x="1570" y="116"/>
                    </a:cubicBezTo>
                    <a:cubicBezTo>
                      <a:pt x="1558" y="116"/>
                      <a:pt x="1552" y="122"/>
                      <a:pt x="1552" y="137"/>
                    </a:cubicBezTo>
                    <a:cubicBezTo>
                      <a:pt x="1494" y="137"/>
                      <a:pt x="1494" y="137"/>
                      <a:pt x="1494" y="137"/>
                    </a:cubicBezTo>
                    <a:cubicBezTo>
                      <a:pt x="1477" y="133"/>
                      <a:pt x="1385" y="122"/>
                      <a:pt x="1374" y="103"/>
                    </a:cubicBezTo>
                    <a:cubicBezTo>
                      <a:pt x="1343" y="128"/>
                      <a:pt x="1329" y="135"/>
                      <a:pt x="1323" y="135"/>
                    </a:cubicBezTo>
                    <a:cubicBezTo>
                      <a:pt x="1315" y="135"/>
                      <a:pt x="1320" y="124"/>
                      <a:pt x="1320" y="124"/>
                    </a:cubicBezTo>
                    <a:cubicBezTo>
                      <a:pt x="1336" y="104"/>
                      <a:pt x="1496" y="61"/>
                      <a:pt x="1365" y="29"/>
                    </a:cubicBezTo>
                    <a:cubicBezTo>
                      <a:pt x="1309" y="29"/>
                      <a:pt x="1309" y="29"/>
                      <a:pt x="1309" y="29"/>
                    </a:cubicBezTo>
                    <a:cubicBezTo>
                      <a:pt x="1304" y="14"/>
                      <a:pt x="1292" y="0"/>
                      <a:pt x="127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95">
                <a:extLst>
                  <a:ext uri="{FF2B5EF4-FFF2-40B4-BE49-F238E27FC236}">
                    <a16:creationId xmlns:a16="http://schemas.microsoft.com/office/drawing/2014/main" xmlns="" id="{FF26C1B9-4F8A-40D7-94E4-9DE109BDF0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1" y="953"/>
                <a:ext cx="2179" cy="1374"/>
              </a:xfrm>
              <a:custGeom>
                <a:avLst/>
                <a:gdLst>
                  <a:gd name="T0" fmla="*/ 668 w 922"/>
                  <a:gd name="T1" fmla="*/ 71 h 581"/>
                  <a:gd name="T2" fmla="*/ 655 w 922"/>
                  <a:gd name="T3" fmla="*/ 68 h 581"/>
                  <a:gd name="T4" fmla="*/ 631 w 922"/>
                  <a:gd name="T5" fmla="*/ 64 h 581"/>
                  <a:gd name="T6" fmla="*/ 549 w 922"/>
                  <a:gd name="T7" fmla="*/ 81 h 581"/>
                  <a:gd name="T8" fmla="*/ 463 w 922"/>
                  <a:gd name="T9" fmla="*/ 57 h 581"/>
                  <a:gd name="T10" fmla="*/ 448 w 922"/>
                  <a:gd name="T11" fmla="*/ 60 h 581"/>
                  <a:gd name="T12" fmla="*/ 425 w 922"/>
                  <a:gd name="T13" fmla="*/ 39 h 581"/>
                  <a:gd name="T14" fmla="*/ 341 w 922"/>
                  <a:gd name="T15" fmla="*/ 66 h 581"/>
                  <a:gd name="T16" fmla="*/ 182 w 922"/>
                  <a:gd name="T17" fmla="*/ 97 h 581"/>
                  <a:gd name="T18" fmla="*/ 157 w 922"/>
                  <a:gd name="T19" fmla="*/ 130 h 581"/>
                  <a:gd name="T20" fmla="*/ 148 w 922"/>
                  <a:gd name="T21" fmla="*/ 129 h 581"/>
                  <a:gd name="T22" fmla="*/ 147 w 922"/>
                  <a:gd name="T23" fmla="*/ 129 h 581"/>
                  <a:gd name="T24" fmla="*/ 103 w 922"/>
                  <a:gd name="T25" fmla="*/ 163 h 581"/>
                  <a:gd name="T26" fmla="*/ 0 w 922"/>
                  <a:gd name="T27" fmla="*/ 282 h 581"/>
                  <a:gd name="T28" fmla="*/ 18 w 922"/>
                  <a:gd name="T29" fmla="*/ 303 h 581"/>
                  <a:gd name="T30" fmla="*/ 83 w 922"/>
                  <a:gd name="T31" fmla="*/ 325 h 581"/>
                  <a:gd name="T32" fmla="*/ 80 w 922"/>
                  <a:gd name="T33" fmla="*/ 366 h 581"/>
                  <a:gd name="T34" fmla="*/ 80 w 922"/>
                  <a:gd name="T35" fmla="*/ 385 h 581"/>
                  <a:gd name="T36" fmla="*/ 76 w 922"/>
                  <a:gd name="T37" fmla="*/ 385 h 581"/>
                  <a:gd name="T38" fmla="*/ 88 w 922"/>
                  <a:gd name="T39" fmla="*/ 410 h 581"/>
                  <a:gd name="T40" fmla="*/ 159 w 922"/>
                  <a:gd name="T41" fmla="*/ 446 h 581"/>
                  <a:gd name="T42" fmla="*/ 159 w 922"/>
                  <a:gd name="T43" fmla="*/ 446 h 581"/>
                  <a:gd name="T44" fmla="*/ 161 w 922"/>
                  <a:gd name="T45" fmla="*/ 447 h 581"/>
                  <a:gd name="T46" fmla="*/ 164 w 922"/>
                  <a:gd name="T47" fmla="*/ 447 h 581"/>
                  <a:gd name="T48" fmla="*/ 166 w 922"/>
                  <a:gd name="T49" fmla="*/ 446 h 581"/>
                  <a:gd name="T50" fmla="*/ 167 w 922"/>
                  <a:gd name="T51" fmla="*/ 447 h 581"/>
                  <a:gd name="T52" fmla="*/ 167 w 922"/>
                  <a:gd name="T53" fmla="*/ 447 h 581"/>
                  <a:gd name="T54" fmla="*/ 229 w 922"/>
                  <a:gd name="T55" fmla="*/ 469 h 581"/>
                  <a:gd name="T56" fmla="*/ 312 w 922"/>
                  <a:gd name="T57" fmla="*/ 439 h 581"/>
                  <a:gd name="T58" fmla="*/ 315 w 922"/>
                  <a:gd name="T59" fmla="*/ 438 h 581"/>
                  <a:gd name="T60" fmla="*/ 315 w 922"/>
                  <a:gd name="T61" fmla="*/ 438 h 581"/>
                  <a:gd name="T62" fmla="*/ 327 w 922"/>
                  <a:gd name="T63" fmla="*/ 439 h 581"/>
                  <a:gd name="T64" fmla="*/ 330 w 922"/>
                  <a:gd name="T65" fmla="*/ 438 h 581"/>
                  <a:gd name="T66" fmla="*/ 338 w 922"/>
                  <a:gd name="T67" fmla="*/ 434 h 581"/>
                  <a:gd name="T68" fmla="*/ 365 w 922"/>
                  <a:gd name="T69" fmla="*/ 520 h 581"/>
                  <a:gd name="T70" fmla="*/ 389 w 922"/>
                  <a:gd name="T71" fmla="*/ 538 h 581"/>
                  <a:gd name="T72" fmla="*/ 421 w 922"/>
                  <a:gd name="T73" fmla="*/ 565 h 581"/>
                  <a:gd name="T74" fmla="*/ 423 w 922"/>
                  <a:gd name="T75" fmla="*/ 547 h 581"/>
                  <a:gd name="T76" fmla="*/ 457 w 922"/>
                  <a:gd name="T77" fmla="*/ 544 h 581"/>
                  <a:gd name="T78" fmla="*/ 542 w 922"/>
                  <a:gd name="T79" fmla="*/ 568 h 581"/>
                  <a:gd name="T80" fmla="*/ 596 w 922"/>
                  <a:gd name="T81" fmla="*/ 554 h 581"/>
                  <a:gd name="T82" fmla="*/ 669 w 922"/>
                  <a:gd name="T83" fmla="*/ 515 h 581"/>
                  <a:gd name="T84" fmla="*/ 708 w 922"/>
                  <a:gd name="T85" fmla="*/ 379 h 581"/>
                  <a:gd name="T86" fmla="*/ 701 w 922"/>
                  <a:gd name="T87" fmla="*/ 357 h 581"/>
                  <a:gd name="T88" fmla="*/ 729 w 922"/>
                  <a:gd name="T89" fmla="*/ 303 h 581"/>
                  <a:gd name="T90" fmla="*/ 705 w 922"/>
                  <a:gd name="T91" fmla="*/ 295 h 581"/>
                  <a:gd name="T92" fmla="*/ 673 w 922"/>
                  <a:gd name="T93" fmla="*/ 291 h 581"/>
                  <a:gd name="T94" fmla="*/ 716 w 922"/>
                  <a:gd name="T95" fmla="*/ 243 h 581"/>
                  <a:gd name="T96" fmla="*/ 776 w 922"/>
                  <a:gd name="T97" fmla="*/ 265 h 581"/>
                  <a:gd name="T98" fmla="*/ 783 w 922"/>
                  <a:gd name="T99" fmla="*/ 294 h 581"/>
                  <a:gd name="T100" fmla="*/ 794 w 922"/>
                  <a:gd name="T101" fmla="*/ 320 h 581"/>
                  <a:gd name="T102" fmla="*/ 792 w 922"/>
                  <a:gd name="T103" fmla="*/ 353 h 581"/>
                  <a:gd name="T104" fmla="*/ 837 w 922"/>
                  <a:gd name="T105" fmla="*/ 322 h 581"/>
                  <a:gd name="T106" fmla="*/ 840 w 922"/>
                  <a:gd name="T107" fmla="*/ 238 h 581"/>
                  <a:gd name="T108" fmla="*/ 865 w 922"/>
                  <a:gd name="T109" fmla="*/ 169 h 581"/>
                  <a:gd name="T110" fmla="*/ 922 w 922"/>
                  <a:gd name="T111" fmla="*/ 97 h 581"/>
                  <a:gd name="T112" fmla="*/ 747 w 922"/>
                  <a:gd name="T113" fmla="*/ 0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922" h="581">
                    <a:moveTo>
                      <a:pt x="747" y="0"/>
                    </a:moveTo>
                    <a:cubicBezTo>
                      <a:pt x="747" y="0"/>
                      <a:pt x="747" y="0"/>
                      <a:pt x="747" y="0"/>
                    </a:cubicBezTo>
                    <a:cubicBezTo>
                      <a:pt x="728" y="0"/>
                      <a:pt x="717" y="7"/>
                      <a:pt x="709" y="17"/>
                    </a:cubicBezTo>
                    <a:cubicBezTo>
                      <a:pt x="692" y="38"/>
                      <a:pt x="691" y="71"/>
                      <a:pt x="668" y="71"/>
                    </a:cubicBezTo>
                    <a:cubicBezTo>
                      <a:pt x="668" y="71"/>
                      <a:pt x="668" y="71"/>
                      <a:pt x="668" y="71"/>
                    </a:cubicBezTo>
                    <a:cubicBezTo>
                      <a:pt x="668" y="71"/>
                      <a:pt x="668" y="71"/>
                      <a:pt x="668" y="71"/>
                    </a:cubicBezTo>
                    <a:cubicBezTo>
                      <a:pt x="668" y="71"/>
                      <a:pt x="668" y="71"/>
                      <a:pt x="668" y="71"/>
                    </a:cubicBezTo>
                    <a:cubicBezTo>
                      <a:pt x="664" y="71"/>
                      <a:pt x="660" y="70"/>
                      <a:pt x="655" y="68"/>
                    </a:cubicBezTo>
                    <a:cubicBezTo>
                      <a:pt x="655" y="68"/>
                      <a:pt x="655" y="68"/>
                      <a:pt x="655" y="68"/>
                    </a:cubicBezTo>
                    <a:cubicBezTo>
                      <a:pt x="655" y="68"/>
                      <a:pt x="655" y="68"/>
                      <a:pt x="655" y="68"/>
                    </a:cubicBezTo>
                    <a:cubicBezTo>
                      <a:pt x="647" y="65"/>
                      <a:pt x="639" y="64"/>
                      <a:pt x="631" y="64"/>
                    </a:cubicBezTo>
                    <a:cubicBezTo>
                      <a:pt x="631" y="64"/>
                      <a:pt x="631" y="64"/>
                      <a:pt x="631" y="64"/>
                    </a:cubicBezTo>
                    <a:cubicBezTo>
                      <a:pt x="631" y="64"/>
                      <a:pt x="631" y="64"/>
                      <a:pt x="631" y="64"/>
                    </a:cubicBezTo>
                    <a:cubicBezTo>
                      <a:pt x="631" y="64"/>
                      <a:pt x="631" y="64"/>
                      <a:pt x="631" y="64"/>
                    </a:cubicBezTo>
                    <a:cubicBezTo>
                      <a:pt x="614" y="64"/>
                      <a:pt x="597" y="70"/>
                      <a:pt x="582" y="75"/>
                    </a:cubicBezTo>
                    <a:cubicBezTo>
                      <a:pt x="570" y="78"/>
                      <a:pt x="559" y="81"/>
                      <a:pt x="549" y="81"/>
                    </a:cubicBezTo>
                    <a:cubicBezTo>
                      <a:pt x="549" y="81"/>
                      <a:pt x="549" y="81"/>
                      <a:pt x="549" y="81"/>
                    </a:cubicBezTo>
                    <a:cubicBezTo>
                      <a:pt x="515" y="81"/>
                      <a:pt x="506" y="55"/>
                      <a:pt x="473" y="55"/>
                    </a:cubicBezTo>
                    <a:cubicBezTo>
                      <a:pt x="473" y="55"/>
                      <a:pt x="473" y="55"/>
                      <a:pt x="473" y="55"/>
                    </a:cubicBezTo>
                    <a:cubicBezTo>
                      <a:pt x="470" y="55"/>
                      <a:pt x="466" y="56"/>
                      <a:pt x="463" y="57"/>
                    </a:cubicBezTo>
                    <a:cubicBezTo>
                      <a:pt x="458" y="58"/>
                      <a:pt x="453" y="60"/>
                      <a:pt x="448" y="60"/>
                    </a:cubicBezTo>
                    <a:cubicBezTo>
                      <a:pt x="448" y="60"/>
                      <a:pt x="448" y="60"/>
                      <a:pt x="448" y="60"/>
                    </a:cubicBezTo>
                    <a:cubicBezTo>
                      <a:pt x="448" y="60"/>
                      <a:pt x="448" y="60"/>
                      <a:pt x="448" y="60"/>
                    </a:cubicBezTo>
                    <a:cubicBezTo>
                      <a:pt x="448" y="60"/>
                      <a:pt x="448" y="60"/>
                      <a:pt x="448" y="60"/>
                    </a:cubicBezTo>
                    <a:cubicBezTo>
                      <a:pt x="440" y="60"/>
                      <a:pt x="432" y="56"/>
                      <a:pt x="426" y="40"/>
                    </a:cubicBezTo>
                    <a:cubicBezTo>
                      <a:pt x="426" y="40"/>
                      <a:pt x="426" y="40"/>
                      <a:pt x="426" y="40"/>
                    </a:cubicBezTo>
                    <a:cubicBezTo>
                      <a:pt x="426" y="40"/>
                      <a:pt x="426" y="40"/>
                      <a:pt x="426" y="40"/>
                    </a:cubicBezTo>
                    <a:cubicBezTo>
                      <a:pt x="426" y="40"/>
                      <a:pt x="426" y="40"/>
                      <a:pt x="425" y="39"/>
                    </a:cubicBezTo>
                    <a:cubicBezTo>
                      <a:pt x="425" y="39"/>
                      <a:pt x="425" y="39"/>
                      <a:pt x="425" y="39"/>
                    </a:cubicBezTo>
                    <a:cubicBezTo>
                      <a:pt x="425" y="39"/>
                      <a:pt x="425" y="39"/>
                      <a:pt x="425" y="39"/>
                    </a:cubicBezTo>
                    <a:cubicBezTo>
                      <a:pt x="422" y="31"/>
                      <a:pt x="390" y="26"/>
                      <a:pt x="381" y="26"/>
                    </a:cubicBezTo>
                    <a:cubicBezTo>
                      <a:pt x="364" y="26"/>
                      <a:pt x="370" y="66"/>
                      <a:pt x="341" y="66"/>
                    </a:cubicBezTo>
                    <a:cubicBezTo>
                      <a:pt x="319" y="66"/>
                      <a:pt x="297" y="50"/>
                      <a:pt x="283" y="50"/>
                    </a:cubicBezTo>
                    <a:cubicBezTo>
                      <a:pt x="274" y="50"/>
                      <a:pt x="265" y="61"/>
                      <a:pt x="262" y="63"/>
                    </a:cubicBezTo>
                    <a:cubicBezTo>
                      <a:pt x="236" y="78"/>
                      <a:pt x="204" y="79"/>
                      <a:pt x="183" y="97"/>
                    </a:cubicBezTo>
                    <a:cubicBezTo>
                      <a:pt x="182" y="97"/>
                      <a:pt x="182" y="97"/>
                      <a:pt x="182" y="97"/>
                    </a:cubicBezTo>
                    <a:cubicBezTo>
                      <a:pt x="182" y="97"/>
                      <a:pt x="182" y="97"/>
                      <a:pt x="182" y="97"/>
                    </a:cubicBezTo>
                    <a:cubicBezTo>
                      <a:pt x="182" y="98"/>
                      <a:pt x="182" y="98"/>
                      <a:pt x="182" y="98"/>
                    </a:cubicBezTo>
                    <a:cubicBezTo>
                      <a:pt x="182" y="98"/>
                      <a:pt x="182" y="98"/>
                      <a:pt x="182" y="98"/>
                    </a:cubicBezTo>
                    <a:cubicBezTo>
                      <a:pt x="175" y="105"/>
                      <a:pt x="188" y="130"/>
                      <a:pt x="157" y="130"/>
                    </a:cubicBezTo>
                    <a:cubicBezTo>
                      <a:pt x="157" y="130"/>
                      <a:pt x="157" y="130"/>
                      <a:pt x="157" y="130"/>
                    </a:cubicBezTo>
                    <a:cubicBezTo>
                      <a:pt x="157" y="130"/>
                      <a:pt x="157" y="130"/>
                      <a:pt x="157" y="130"/>
                    </a:cubicBezTo>
                    <a:cubicBezTo>
                      <a:pt x="157" y="130"/>
                      <a:pt x="157" y="130"/>
                      <a:pt x="157" y="130"/>
                    </a:cubicBezTo>
                    <a:cubicBezTo>
                      <a:pt x="155" y="130"/>
                      <a:pt x="152" y="129"/>
                      <a:pt x="148" y="129"/>
                    </a:cubicBezTo>
                    <a:cubicBezTo>
                      <a:pt x="148" y="129"/>
                      <a:pt x="148" y="129"/>
                      <a:pt x="148" y="129"/>
                    </a:cubicBezTo>
                    <a:cubicBezTo>
                      <a:pt x="148" y="129"/>
                      <a:pt x="148" y="129"/>
                      <a:pt x="148" y="129"/>
                    </a:cubicBezTo>
                    <a:cubicBezTo>
                      <a:pt x="148" y="129"/>
                      <a:pt x="147" y="129"/>
                      <a:pt x="147" y="129"/>
                    </a:cubicBezTo>
                    <a:cubicBezTo>
                      <a:pt x="147" y="129"/>
                      <a:pt x="147" y="129"/>
                      <a:pt x="147" y="129"/>
                    </a:cubicBezTo>
                    <a:cubicBezTo>
                      <a:pt x="147" y="129"/>
                      <a:pt x="147" y="129"/>
                      <a:pt x="147" y="129"/>
                    </a:cubicBezTo>
                    <a:cubicBezTo>
                      <a:pt x="147" y="129"/>
                      <a:pt x="147" y="129"/>
                      <a:pt x="147" y="129"/>
                    </a:cubicBezTo>
                    <a:cubicBezTo>
                      <a:pt x="137" y="129"/>
                      <a:pt x="133" y="141"/>
                      <a:pt x="124" y="151"/>
                    </a:cubicBezTo>
                    <a:cubicBezTo>
                      <a:pt x="119" y="157"/>
                      <a:pt x="113" y="162"/>
                      <a:pt x="103" y="163"/>
                    </a:cubicBezTo>
                    <a:cubicBezTo>
                      <a:pt x="103" y="163"/>
                      <a:pt x="103" y="163"/>
                      <a:pt x="103" y="163"/>
                    </a:cubicBezTo>
                    <a:cubicBezTo>
                      <a:pt x="103" y="222"/>
                      <a:pt x="70" y="248"/>
                      <a:pt x="21" y="248"/>
                    </a:cubicBezTo>
                    <a:cubicBezTo>
                      <a:pt x="13" y="248"/>
                      <a:pt x="2" y="272"/>
                      <a:pt x="0" y="282"/>
                    </a:cubicBezTo>
                    <a:cubicBezTo>
                      <a:pt x="0" y="282"/>
                      <a:pt x="0" y="282"/>
                      <a:pt x="0" y="282"/>
                    </a:cubicBezTo>
                    <a:cubicBezTo>
                      <a:pt x="14" y="285"/>
                      <a:pt x="17" y="288"/>
                      <a:pt x="19" y="301"/>
                    </a:cubicBezTo>
                    <a:cubicBezTo>
                      <a:pt x="19" y="301"/>
                      <a:pt x="19" y="301"/>
                      <a:pt x="19" y="301"/>
                    </a:cubicBezTo>
                    <a:cubicBezTo>
                      <a:pt x="18" y="303"/>
                      <a:pt x="18" y="303"/>
                      <a:pt x="18" y="303"/>
                    </a:cubicBezTo>
                    <a:cubicBezTo>
                      <a:pt x="18" y="303"/>
                      <a:pt x="18" y="303"/>
                      <a:pt x="18" y="303"/>
                    </a:cubicBezTo>
                    <a:cubicBezTo>
                      <a:pt x="18" y="312"/>
                      <a:pt x="23" y="310"/>
                      <a:pt x="31" y="312"/>
                    </a:cubicBezTo>
                    <a:cubicBezTo>
                      <a:pt x="37" y="314"/>
                      <a:pt x="34" y="321"/>
                      <a:pt x="37" y="324"/>
                    </a:cubicBezTo>
                    <a:cubicBezTo>
                      <a:pt x="45" y="332"/>
                      <a:pt x="51" y="332"/>
                      <a:pt x="61" y="335"/>
                    </a:cubicBezTo>
                    <a:cubicBezTo>
                      <a:pt x="70" y="333"/>
                      <a:pt x="74" y="325"/>
                      <a:pt x="83" y="325"/>
                    </a:cubicBezTo>
                    <a:cubicBezTo>
                      <a:pt x="88" y="325"/>
                      <a:pt x="100" y="335"/>
                      <a:pt x="100" y="340"/>
                    </a:cubicBezTo>
                    <a:cubicBezTo>
                      <a:pt x="100" y="340"/>
                      <a:pt x="100" y="340"/>
                      <a:pt x="100" y="340"/>
                    </a:cubicBezTo>
                    <a:cubicBezTo>
                      <a:pt x="100" y="354"/>
                      <a:pt x="80" y="352"/>
                      <a:pt x="80" y="366"/>
                    </a:cubicBezTo>
                    <a:cubicBezTo>
                      <a:pt x="80" y="366"/>
                      <a:pt x="80" y="366"/>
                      <a:pt x="80" y="366"/>
                    </a:cubicBezTo>
                    <a:cubicBezTo>
                      <a:pt x="80" y="372"/>
                      <a:pt x="88" y="373"/>
                      <a:pt x="88" y="379"/>
                    </a:cubicBezTo>
                    <a:cubicBezTo>
                      <a:pt x="88" y="379"/>
                      <a:pt x="88" y="379"/>
                      <a:pt x="88" y="379"/>
                    </a:cubicBezTo>
                    <a:cubicBezTo>
                      <a:pt x="88" y="384"/>
                      <a:pt x="84" y="385"/>
                      <a:pt x="80" y="385"/>
                    </a:cubicBezTo>
                    <a:cubicBezTo>
                      <a:pt x="80" y="385"/>
                      <a:pt x="80" y="385"/>
                      <a:pt x="80" y="385"/>
                    </a:cubicBezTo>
                    <a:cubicBezTo>
                      <a:pt x="80" y="385"/>
                      <a:pt x="80" y="385"/>
                      <a:pt x="80" y="385"/>
                    </a:cubicBezTo>
                    <a:cubicBezTo>
                      <a:pt x="80" y="385"/>
                      <a:pt x="80" y="385"/>
                      <a:pt x="80" y="385"/>
                    </a:cubicBezTo>
                    <a:cubicBezTo>
                      <a:pt x="79" y="385"/>
                      <a:pt x="79" y="385"/>
                      <a:pt x="78" y="385"/>
                    </a:cubicBezTo>
                    <a:cubicBezTo>
                      <a:pt x="77" y="385"/>
                      <a:pt x="77" y="385"/>
                      <a:pt x="76" y="385"/>
                    </a:cubicBezTo>
                    <a:cubicBezTo>
                      <a:pt x="76" y="385"/>
                      <a:pt x="76" y="385"/>
                      <a:pt x="76" y="385"/>
                    </a:cubicBezTo>
                    <a:cubicBezTo>
                      <a:pt x="76" y="390"/>
                      <a:pt x="76" y="390"/>
                      <a:pt x="76" y="390"/>
                    </a:cubicBezTo>
                    <a:cubicBezTo>
                      <a:pt x="77" y="396"/>
                      <a:pt x="77" y="400"/>
                      <a:pt x="79" y="407"/>
                    </a:cubicBezTo>
                    <a:cubicBezTo>
                      <a:pt x="80" y="410"/>
                      <a:pt x="85" y="409"/>
                      <a:pt x="88" y="410"/>
                    </a:cubicBezTo>
                    <a:cubicBezTo>
                      <a:pt x="97" y="413"/>
                      <a:pt x="100" y="420"/>
                      <a:pt x="109" y="422"/>
                    </a:cubicBezTo>
                    <a:cubicBezTo>
                      <a:pt x="121" y="425"/>
                      <a:pt x="127" y="421"/>
                      <a:pt x="133" y="428"/>
                    </a:cubicBezTo>
                    <a:cubicBezTo>
                      <a:pt x="139" y="434"/>
                      <a:pt x="145" y="432"/>
                      <a:pt x="152" y="436"/>
                    </a:cubicBezTo>
                    <a:cubicBezTo>
                      <a:pt x="157" y="438"/>
                      <a:pt x="157" y="442"/>
                      <a:pt x="159" y="446"/>
                    </a:cubicBezTo>
                    <a:cubicBezTo>
                      <a:pt x="159" y="446"/>
                      <a:pt x="159" y="446"/>
                      <a:pt x="159" y="446"/>
                    </a:cubicBezTo>
                    <a:cubicBezTo>
                      <a:pt x="159" y="446"/>
                      <a:pt x="159" y="446"/>
                      <a:pt x="159" y="446"/>
                    </a:cubicBezTo>
                    <a:cubicBezTo>
                      <a:pt x="159" y="446"/>
                      <a:pt x="159" y="446"/>
                      <a:pt x="159" y="446"/>
                    </a:cubicBezTo>
                    <a:cubicBezTo>
                      <a:pt x="159" y="446"/>
                      <a:pt x="159" y="446"/>
                      <a:pt x="159" y="446"/>
                    </a:cubicBezTo>
                    <a:cubicBezTo>
                      <a:pt x="159" y="447"/>
                      <a:pt x="160" y="447"/>
                      <a:pt x="161" y="447"/>
                    </a:cubicBezTo>
                    <a:cubicBezTo>
                      <a:pt x="161" y="447"/>
                      <a:pt x="161" y="447"/>
                      <a:pt x="161" y="447"/>
                    </a:cubicBezTo>
                    <a:cubicBezTo>
                      <a:pt x="161" y="447"/>
                      <a:pt x="161" y="447"/>
                      <a:pt x="161" y="447"/>
                    </a:cubicBezTo>
                    <a:cubicBezTo>
                      <a:pt x="161" y="447"/>
                      <a:pt x="161" y="447"/>
                      <a:pt x="161" y="447"/>
                    </a:cubicBezTo>
                    <a:cubicBezTo>
                      <a:pt x="162" y="447"/>
                      <a:pt x="162" y="447"/>
                      <a:pt x="163" y="447"/>
                    </a:cubicBezTo>
                    <a:cubicBezTo>
                      <a:pt x="163" y="447"/>
                      <a:pt x="163" y="447"/>
                      <a:pt x="163" y="447"/>
                    </a:cubicBezTo>
                    <a:cubicBezTo>
                      <a:pt x="163" y="447"/>
                      <a:pt x="163" y="447"/>
                      <a:pt x="163" y="447"/>
                    </a:cubicBezTo>
                    <a:cubicBezTo>
                      <a:pt x="163" y="447"/>
                      <a:pt x="163" y="447"/>
                      <a:pt x="164" y="447"/>
                    </a:cubicBezTo>
                    <a:cubicBezTo>
                      <a:pt x="164" y="447"/>
                      <a:pt x="164" y="447"/>
                      <a:pt x="164" y="447"/>
                    </a:cubicBezTo>
                    <a:cubicBezTo>
                      <a:pt x="164" y="447"/>
                      <a:pt x="164" y="447"/>
                      <a:pt x="164" y="447"/>
                    </a:cubicBezTo>
                    <a:cubicBezTo>
                      <a:pt x="164" y="447"/>
                      <a:pt x="164" y="447"/>
                      <a:pt x="164" y="447"/>
                    </a:cubicBezTo>
                    <a:cubicBezTo>
                      <a:pt x="164" y="447"/>
                      <a:pt x="165" y="446"/>
                      <a:pt x="166" y="446"/>
                    </a:cubicBezTo>
                    <a:cubicBezTo>
                      <a:pt x="166" y="446"/>
                      <a:pt x="166" y="446"/>
                      <a:pt x="166" y="446"/>
                    </a:cubicBezTo>
                    <a:cubicBezTo>
                      <a:pt x="166" y="446"/>
                      <a:pt x="166" y="446"/>
                      <a:pt x="166" y="446"/>
                    </a:cubicBezTo>
                    <a:cubicBezTo>
                      <a:pt x="166" y="446"/>
                      <a:pt x="166" y="446"/>
                      <a:pt x="166" y="446"/>
                    </a:cubicBezTo>
                    <a:cubicBezTo>
                      <a:pt x="166" y="446"/>
                      <a:pt x="167" y="447"/>
                      <a:pt x="167" y="447"/>
                    </a:cubicBezTo>
                    <a:cubicBezTo>
                      <a:pt x="167" y="447"/>
                      <a:pt x="167" y="447"/>
                      <a:pt x="167" y="447"/>
                    </a:cubicBezTo>
                    <a:cubicBezTo>
                      <a:pt x="167" y="447"/>
                      <a:pt x="167" y="447"/>
                      <a:pt x="167" y="447"/>
                    </a:cubicBezTo>
                    <a:cubicBezTo>
                      <a:pt x="167" y="447"/>
                      <a:pt x="167" y="447"/>
                      <a:pt x="167" y="447"/>
                    </a:cubicBezTo>
                    <a:cubicBezTo>
                      <a:pt x="167" y="447"/>
                      <a:pt x="167" y="447"/>
                      <a:pt x="167" y="447"/>
                    </a:cubicBezTo>
                    <a:cubicBezTo>
                      <a:pt x="175" y="452"/>
                      <a:pt x="180" y="460"/>
                      <a:pt x="192" y="460"/>
                    </a:cubicBezTo>
                    <a:cubicBezTo>
                      <a:pt x="199" y="460"/>
                      <a:pt x="206" y="460"/>
                      <a:pt x="214" y="460"/>
                    </a:cubicBezTo>
                    <a:cubicBezTo>
                      <a:pt x="219" y="460"/>
                      <a:pt x="221" y="457"/>
                      <a:pt x="224" y="457"/>
                    </a:cubicBezTo>
                    <a:cubicBezTo>
                      <a:pt x="226" y="457"/>
                      <a:pt x="228" y="465"/>
                      <a:pt x="229" y="469"/>
                    </a:cubicBezTo>
                    <a:cubicBezTo>
                      <a:pt x="236" y="465"/>
                      <a:pt x="238" y="456"/>
                      <a:pt x="252" y="456"/>
                    </a:cubicBezTo>
                    <a:cubicBezTo>
                      <a:pt x="263" y="456"/>
                      <a:pt x="269" y="462"/>
                      <a:pt x="278" y="462"/>
                    </a:cubicBezTo>
                    <a:cubicBezTo>
                      <a:pt x="285" y="462"/>
                      <a:pt x="302" y="447"/>
                      <a:pt x="306" y="445"/>
                    </a:cubicBezTo>
                    <a:cubicBezTo>
                      <a:pt x="309" y="443"/>
                      <a:pt x="310" y="441"/>
                      <a:pt x="312" y="439"/>
                    </a:cubicBezTo>
                    <a:cubicBezTo>
                      <a:pt x="312" y="439"/>
                      <a:pt x="312" y="439"/>
                      <a:pt x="312" y="439"/>
                    </a:cubicBezTo>
                    <a:cubicBezTo>
                      <a:pt x="312" y="439"/>
                      <a:pt x="312" y="439"/>
                      <a:pt x="312" y="439"/>
                    </a:cubicBezTo>
                    <a:cubicBezTo>
                      <a:pt x="313" y="439"/>
                      <a:pt x="313" y="439"/>
                      <a:pt x="313" y="439"/>
                    </a:cubicBezTo>
                    <a:cubicBezTo>
                      <a:pt x="313" y="438"/>
                      <a:pt x="314" y="438"/>
                      <a:pt x="315" y="438"/>
                    </a:cubicBezTo>
                    <a:cubicBezTo>
                      <a:pt x="315" y="438"/>
                      <a:pt x="315" y="438"/>
                      <a:pt x="315" y="438"/>
                    </a:cubicBezTo>
                    <a:cubicBezTo>
                      <a:pt x="315" y="438"/>
                      <a:pt x="315" y="438"/>
                      <a:pt x="315" y="438"/>
                    </a:cubicBezTo>
                    <a:cubicBezTo>
                      <a:pt x="315" y="438"/>
                      <a:pt x="315" y="438"/>
                      <a:pt x="315" y="438"/>
                    </a:cubicBezTo>
                    <a:cubicBezTo>
                      <a:pt x="315" y="438"/>
                      <a:pt x="315" y="438"/>
                      <a:pt x="315" y="438"/>
                    </a:cubicBezTo>
                    <a:cubicBezTo>
                      <a:pt x="315" y="437"/>
                      <a:pt x="316" y="437"/>
                      <a:pt x="317" y="437"/>
                    </a:cubicBezTo>
                    <a:cubicBezTo>
                      <a:pt x="317" y="437"/>
                      <a:pt x="317" y="437"/>
                      <a:pt x="317" y="437"/>
                    </a:cubicBezTo>
                    <a:cubicBezTo>
                      <a:pt x="318" y="437"/>
                      <a:pt x="320" y="438"/>
                      <a:pt x="321" y="438"/>
                    </a:cubicBezTo>
                    <a:cubicBezTo>
                      <a:pt x="323" y="438"/>
                      <a:pt x="325" y="439"/>
                      <a:pt x="327" y="439"/>
                    </a:cubicBezTo>
                    <a:cubicBezTo>
                      <a:pt x="327" y="439"/>
                      <a:pt x="327" y="439"/>
                      <a:pt x="327" y="439"/>
                    </a:cubicBezTo>
                    <a:cubicBezTo>
                      <a:pt x="327" y="439"/>
                      <a:pt x="327" y="439"/>
                      <a:pt x="327" y="439"/>
                    </a:cubicBezTo>
                    <a:cubicBezTo>
                      <a:pt x="328" y="439"/>
                      <a:pt x="329" y="439"/>
                      <a:pt x="330" y="438"/>
                    </a:cubicBezTo>
                    <a:cubicBezTo>
                      <a:pt x="330" y="438"/>
                      <a:pt x="330" y="438"/>
                      <a:pt x="330" y="438"/>
                    </a:cubicBezTo>
                    <a:cubicBezTo>
                      <a:pt x="330" y="438"/>
                      <a:pt x="330" y="438"/>
                      <a:pt x="330" y="438"/>
                    </a:cubicBezTo>
                    <a:cubicBezTo>
                      <a:pt x="330" y="438"/>
                      <a:pt x="330" y="438"/>
                      <a:pt x="330" y="438"/>
                    </a:cubicBezTo>
                    <a:cubicBezTo>
                      <a:pt x="335" y="434"/>
                      <a:pt x="335" y="434"/>
                      <a:pt x="335" y="434"/>
                    </a:cubicBezTo>
                    <a:cubicBezTo>
                      <a:pt x="338" y="434"/>
                      <a:pt x="338" y="434"/>
                      <a:pt x="338" y="434"/>
                    </a:cubicBezTo>
                    <a:cubicBezTo>
                      <a:pt x="342" y="451"/>
                      <a:pt x="353" y="449"/>
                      <a:pt x="366" y="456"/>
                    </a:cubicBezTo>
                    <a:cubicBezTo>
                      <a:pt x="371" y="464"/>
                      <a:pt x="378" y="467"/>
                      <a:pt x="378" y="478"/>
                    </a:cubicBezTo>
                    <a:cubicBezTo>
                      <a:pt x="378" y="478"/>
                      <a:pt x="378" y="478"/>
                      <a:pt x="378" y="478"/>
                    </a:cubicBezTo>
                    <a:cubicBezTo>
                      <a:pt x="378" y="500"/>
                      <a:pt x="365" y="500"/>
                      <a:pt x="365" y="520"/>
                    </a:cubicBezTo>
                    <a:cubicBezTo>
                      <a:pt x="365" y="520"/>
                      <a:pt x="365" y="520"/>
                      <a:pt x="365" y="520"/>
                    </a:cubicBezTo>
                    <a:cubicBezTo>
                      <a:pt x="365" y="521"/>
                      <a:pt x="365" y="525"/>
                      <a:pt x="367" y="525"/>
                    </a:cubicBezTo>
                    <a:cubicBezTo>
                      <a:pt x="371" y="525"/>
                      <a:pt x="374" y="522"/>
                      <a:pt x="378" y="522"/>
                    </a:cubicBezTo>
                    <a:cubicBezTo>
                      <a:pt x="382" y="522"/>
                      <a:pt x="383" y="537"/>
                      <a:pt x="389" y="538"/>
                    </a:cubicBezTo>
                    <a:cubicBezTo>
                      <a:pt x="389" y="549"/>
                      <a:pt x="395" y="560"/>
                      <a:pt x="406" y="560"/>
                    </a:cubicBezTo>
                    <a:cubicBezTo>
                      <a:pt x="410" y="560"/>
                      <a:pt x="411" y="559"/>
                      <a:pt x="414" y="559"/>
                    </a:cubicBezTo>
                    <a:cubicBezTo>
                      <a:pt x="417" y="559"/>
                      <a:pt x="417" y="559"/>
                      <a:pt x="417" y="559"/>
                    </a:cubicBezTo>
                    <a:cubicBezTo>
                      <a:pt x="417" y="564"/>
                      <a:pt x="420" y="565"/>
                      <a:pt x="421" y="565"/>
                    </a:cubicBezTo>
                    <a:cubicBezTo>
                      <a:pt x="422" y="565"/>
                      <a:pt x="423" y="562"/>
                      <a:pt x="423" y="560"/>
                    </a:cubicBezTo>
                    <a:cubicBezTo>
                      <a:pt x="423" y="560"/>
                      <a:pt x="423" y="560"/>
                      <a:pt x="423" y="560"/>
                    </a:cubicBezTo>
                    <a:cubicBezTo>
                      <a:pt x="423" y="555"/>
                      <a:pt x="423" y="552"/>
                      <a:pt x="423" y="547"/>
                    </a:cubicBezTo>
                    <a:cubicBezTo>
                      <a:pt x="423" y="547"/>
                      <a:pt x="423" y="547"/>
                      <a:pt x="423" y="547"/>
                    </a:cubicBezTo>
                    <a:cubicBezTo>
                      <a:pt x="423" y="547"/>
                      <a:pt x="434" y="543"/>
                      <a:pt x="437" y="543"/>
                    </a:cubicBezTo>
                    <a:cubicBezTo>
                      <a:pt x="437" y="543"/>
                      <a:pt x="437" y="543"/>
                      <a:pt x="438" y="543"/>
                    </a:cubicBezTo>
                    <a:cubicBezTo>
                      <a:pt x="454" y="543"/>
                      <a:pt x="454" y="543"/>
                      <a:pt x="454" y="543"/>
                    </a:cubicBezTo>
                    <a:cubicBezTo>
                      <a:pt x="455" y="544"/>
                      <a:pt x="457" y="544"/>
                      <a:pt x="457" y="544"/>
                    </a:cubicBezTo>
                    <a:cubicBezTo>
                      <a:pt x="464" y="544"/>
                      <a:pt x="469" y="536"/>
                      <a:pt x="476" y="536"/>
                    </a:cubicBezTo>
                    <a:cubicBezTo>
                      <a:pt x="484" y="536"/>
                      <a:pt x="489" y="542"/>
                      <a:pt x="498" y="542"/>
                    </a:cubicBezTo>
                    <a:cubicBezTo>
                      <a:pt x="498" y="556"/>
                      <a:pt x="509" y="560"/>
                      <a:pt x="517" y="562"/>
                    </a:cubicBezTo>
                    <a:cubicBezTo>
                      <a:pt x="526" y="567"/>
                      <a:pt x="532" y="564"/>
                      <a:pt x="542" y="568"/>
                    </a:cubicBezTo>
                    <a:cubicBezTo>
                      <a:pt x="542" y="571"/>
                      <a:pt x="540" y="581"/>
                      <a:pt x="545" y="581"/>
                    </a:cubicBezTo>
                    <a:cubicBezTo>
                      <a:pt x="551" y="581"/>
                      <a:pt x="547" y="575"/>
                      <a:pt x="552" y="570"/>
                    </a:cubicBezTo>
                    <a:cubicBezTo>
                      <a:pt x="555" y="567"/>
                      <a:pt x="566" y="565"/>
                      <a:pt x="570" y="563"/>
                    </a:cubicBezTo>
                    <a:cubicBezTo>
                      <a:pt x="580" y="558"/>
                      <a:pt x="590" y="560"/>
                      <a:pt x="596" y="554"/>
                    </a:cubicBezTo>
                    <a:cubicBezTo>
                      <a:pt x="596" y="554"/>
                      <a:pt x="602" y="544"/>
                      <a:pt x="603" y="544"/>
                    </a:cubicBezTo>
                    <a:cubicBezTo>
                      <a:pt x="608" y="544"/>
                      <a:pt x="611" y="548"/>
                      <a:pt x="616" y="548"/>
                    </a:cubicBezTo>
                    <a:cubicBezTo>
                      <a:pt x="640" y="548"/>
                      <a:pt x="646" y="533"/>
                      <a:pt x="661" y="525"/>
                    </a:cubicBezTo>
                    <a:cubicBezTo>
                      <a:pt x="665" y="523"/>
                      <a:pt x="668" y="521"/>
                      <a:pt x="669" y="515"/>
                    </a:cubicBezTo>
                    <a:cubicBezTo>
                      <a:pt x="681" y="515"/>
                      <a:pt x="685" y="496"/>
                      <a:pt x="690" y="486"/>
                    </a:cubicBezTo>
                    <a:cubicBezTo>
                      <a:pt x="693" y="480"/>
                      <a:pt x="707" y="458"/>
                      <a:pt x="715" y="457"/>
                    </a:cubicBezTo>
                    <a:cubicBezTo>
                      <a:pt x="715" y="445"/>
                      <a:pt x="723" y="440"/>
                      <a:pt x="723" y="425"/>
                    </a:cubicBezTo>
                    <a:cubicBezTo>
                      <a:pt x="723" y="402"/>
                      <a:pt x="718" y="394"/>
                      <a:pt x="708" y="379"/>
                    </a:cubicBezTo>
                    <a:cubicBezTo>
                      <a:pt x="707" y="377"/>
                      <a:pt x="707" y="370"/>
                      <a:pt x="702" y="368"/>
                    </a:cubicBezTo>
                    <a:cubicBezTo>
                      <a:pt x="703" y="367"/>
                      <a:pt x="703" y="367"/>
                      <a:pt x="703" y="367"/>
                    </a:cubicBezTo>
                    <a:cubicBezTo>
                      <a:pt x="701" y="367"/>
                      <a:pt x="701" y="367"/>
                      <a:pt x="701" y="367"/>
                    </a:cubicBezTo>
                    <a:cubicBezTo>
                      <a:pt x="701" y="367"/>
                      <a:pt x="701" y="359"/>
                      <a:pt x="701" y="357"/>
                    </a:cubicBezTo>
                    <a:cubicBezTo>
                      <a:pt x="697" y="357"/>
                      <a:pt x="687" y="351"/>
                      <a:pt x="687" y="344"/>
                    </a:cubicBezTo>
                    <a:cubicBezTo>
                      <a:pt x="687" y="338"/>
                      <a:pt x="696" y="337"/>
                      <a:pt x="698" y="331"/>
                    </a:cubicBezTo>
                    <a:cubicBezTo>
                      <a:pt x="703" y="316"/>
                      <a:pt x="725" y="316"/>
                      <a:pt x="736" y="306"/>
                    </a:cubicBezTo>
                    <a:cubicBezTo>
                      <a:pt x="734" y="303"/>
                      <a:pt x="732" y="303"/>
                      <a:pt x="729" y="303"/>
                    </a:cubicBezTo>
                    <a:cubicBezTo>
                      <a:pt x="728" y="303"/>
                      <a:pt x="728" y="303"/>
                      <a:pt x="727" y="303"/>
                    </a:cubicBezTo>
                    <a:cubicBezTo>
                      <a:pt x="726" y="303"/>
                      <a:pt x="725" y="303"/>
                      <a:pt x="724" y="303"/>
                    </a:cubicBezTo>
                    <a:cubicBezTo>
                      <a:pt x="722" y="303"/>
                      <a:pt x="719" y="303"/>
                      <a:pt x="716" y="301"/>
                    </a:cubicBezTo>
                    <a:cubicBezTo>
                      <a:pt x="713" y="299"/>
                      <a:pt x="711" y="295"/>
                      <a:pt x="705" y="295"/>
                    </a:cubicBezTo>
                    <a:cubicBezTo>
                      <a:pt x="700" y="295"/>
                      <a:pt x="700" y="306"/>
                      <a:pt x="697" y="306"/>
                    </a:cubicBezTo>
                    <a:cubicBezTo>
                      <a:pt x="695" y="306"/>
                      <a:pt x="692" y="307"/>
                      <a:pt x="690" y="307"/>
                    </a:cubicBezTo>
                    <a:cubicBezTo>
                      <a:pt x="688" y="307"/>
                      <a:pt x="686" y="307"/>
                      <a:pt x="684" y="305"/>
                    </a:cubicBezTo>
                    <a:cubicBezTo>
                      <a:pt x="677" y="301"/>
                      <a:pt x="679" y="296"/>
                      <a:pt x="673" y="291"/>
                    </a:cubicBezTo>
                    <a:cubicBezTo>
                      <a:pt x="671" y="289"/>
                      <a:pt x="662" y="287"/>
                      <a:pt x="662" y="282"/>
                    </a:cubicBezTo>
                    <a:cubicBezTo>
                      <a:pt x="662" y="271"/>
                      <a:pt x="677" y="275"/>
                      <a:pt x="685" y="269"/>
                    </a:cubicBezTo>
                    <a:cubicBezTo>
                      <a:pt x="691" y="265"/>
                      <a:pt x="703" y="257"/>
                      <a:pt x="707" y="250"/>
                    </a:cubicBezTo>
                    <a:cubicBezTo>
                      <a:pt x="708" y="248"/>
                      <a:pt x="711" y="243"/>
                      <a:pt x="716" y="243"/>
                    </a:cubicBezTo>
                    <a:cubicBezTo>
                      <a:pt x="720" y="243"/>
                      <a:pt x="726" y="250"/>
                      <a:pt x="726" y="253"/>
                    </a:cubicBezTo>
                    <a:cubicBezTo>
                      <a:pt x="726" y="262"/>
                      <a:pt x="716" y="265"/>
                      <a:pt x="716" y="275"/>
                    </a:cubicBezTo>
                    <a:cubicBezTo>
                      <a:pt x="731" y="275"/>
                      <a:pt x="743" y="259"/>
                      <a:pt x="760" y="259"/>
                    </a:cubicBezTo>
                    <a:cubicBezTo>
                      <a:pt x="766" y="259"/>
                      <a:pt x="769" y="265"/>
                      <a:pt x="776" y="265"/>
                    </a:cubicBezTo>
                    <a:cubicBezTo>
                      <a:pt x="774" y="270"/>
                      <a:pt x="776" y="270"/>
                      <a:pt x="776" y="276"/>
                    </a:cubicBezTo>
                    <a:cubicBezTo>
                      <a:pt x="776" y="282"/>
                      <a:pt x="771" y="281"/>
                      <a:pt x="771" y="287"/>
                    </a:cubicBezTo>
                    <a:cubicBezTo>
                      <a:pt x="771" y="290"/>
                      <a:pt x="772" y="296"/>
                      <a:pt x="776" y="296"/>
                    </a:cubicBezTo>
                    <a:cubicBezTo>
                      <a:pt x="778" y="296"/>
                      <a:pt x="780" y="294"/>
                      <a:pt x="783" y="294"/>
                    </a:cubicBezTo>
                    <a:cubicBezTo>
                      <a:pt x="790" y="294"/>
                      <a:pt x="798" y="298"/>
                      <a:pt x="798" y="304"/>
                    </a:cubicBezTo>
                    <a:cubicBezTo>
                      <a:pt x="798" y="308"/>
                      <a:pt x="793" y="311"/>
                      <a:pt x="789" y="311"/>
                    </a:cubicBezTo>
                    <a:cubicBezTo>
                      <a:pt x="789" y="316"/>
                      <a:pt x="789" y="316"/>
                      <a:pt x="789" y="316"/>
                    </a:cubicBezTo>
                    <a:cubicBezTo>
                      <a:pt x="790" y="317"/>
                      <a:pt x="791" y="320"/>
                      <a:pt x="794" y="320"/>
                    </a:cubicBezTo>
                    <a:cubicBezTo>
                      <a:pt x="794" y="323"/>
                      <a:pt x="797" y="326"/>
                      <a:pt x="797" y="329"/>
                    </a:cubicBezTo>
                    <a:cubicBezTo>
                      <a:pt x="797" y="331"/>
                      <a:pt x="792" y="338"/>
                      <a:pt x="792" y="341"/>
                    </a:cubicBezTo>
                    <a:cubicBezTo>
                      <a:pt x="792" y="343"/>
                      <a:pt x="792" y="346"/>
                      <a:pt x="795" y="347"/>
                    </a:cubicBezTo>
                    <a:cubicBezTo>
                      <a:pt x="794" y="349"/>
                      <a:pt x="792" y="351"/>
                      <a:pt x="792" y="353"/>
                    </a:cubicBezTo>
                    <a:cubicBezTo>
                      <a:pt x="800" y="353"/>
                      <a:pt x="800" y="353"/>
                      <a:pt x="800" y="353"/>
                    </a:cubicBezTo>
                    <a:cubicBezTo>
                      <a:pt x="803" y="350"/>
                      <a:pt x="804" y="350"/>
                      <a:pt x="810" y="349"/>
                    </a:cubicBezTo>
                    <a:cubicBezTo>
                      <a:pt x="810" y="344"/>
                      <a:pt x="823" y="343"/>
                      <a:pt x="827" y="342"/>
                    </a:cubicBezTo>
                    <a:cubicBezTo>
                      <a:pt x="834" y="340"/>
                      <a:pt x="837" y="334"/>
                      <a:pt x="837" y="322"/>
                    </a:cubicBezTo>
                    <a:cubicBezTo>
                      <a:pt x="837" y="302"/>
                      <a:pt x="829" y="289"/>
                      <a:pt x="818" y="278"/>
                    </a:cubicBezTo>
                    <a:cubicBezTo>
                      <a:pt x="813" y="273"/>
                      <a:pt x="808" y="268"/>
                      <a:pt x="809" y="259"/>
                    </a:cubicBezTo>
                    <a:cubicBezTo>
                      <a:pt x="815" y="259"/>
                      <a:pt x="820" y="256"/>
                      <a:pt x="825" y="252"/>
                    </a:cubicBezTo>
                    <a:cubicBezTo>
                      <a:pt x="828" y="248"/>
                      <a:pt x="838" y="243"/>
                      <a:pt x="840" y="238"/>
                    </a:cubicBezTo>
                    <a:cubicBezTo>
                      <a:pt x="847" y="224"/>
                      <a:pt x="851" y="216"/>
                      <a:pt x="864" y="206"/>
                    </a:cubicBezTo>
                    <a:cubicBezTo>
                      <a:pt x="864" y="206"/>
                      <a:pt x="873" y="195"/>
                      <a:pt x="873" y="184"/>
                    </a:cubicBezTo>
                    <a:cubicBezTo>
                      <a:pt x="873" y="179"/>
                      <a:pt x="872" y="175"/>
                      <a:pt x="866" y="171"/>
                    </a:cubicBezTo>
                    <a:cubicBezTo>
                      <a:pt x="865" y="171"/>
                      <a:pt x="865" y="170"/>
                      <a:pt x="865" y="169"/>
                    </a:cubicBezTo>
                    <a:cubicBezTo>
                      <a:pt x="865" y="166"/>
                      <a:pt x="882" y="164"/>
                      <a:pt x="893" y="158"/>
                    </a:cubicBezTo>
                    <a:cubicBezTo>
                      <a:pt x="906" y="150"/>
                      <a:pt x="910" y="122"/>
                      <a:pt x="922" y="111"/>
                    </a:cubicBezTo>
                    <a:cubicBezTo>
                      <a:pt x="922" y="111"/>
                      <a:pt x="922" y="111"/>
                      <a:pt x="922" y="111"/>
                    </a:cubicBezTo>
                    <a:cubicBezTo>
                      <a:pt x="922" y="97"/>
                      <a:pt x="922" y="97"/>
                      <a:pt x="922" y="97"/>
                    </a:cubicBezTo>
                    <a:cubicBezTo>
                      <a:pt x="900" y="97"/>
                      <a:pt x="897" y="113"/>
                      <a:pt x="879" y="113"/>
                    </a:cubicBezTo>
                    <a:cubicBezTo>
                      <a:pt x="864" y="113"/>
                      <a:pt x="857" y="94"/>
                      <a:pt x="850" y="87"/>
                    </a:cubicBezTo>
                    <a:cubicBezTo>
                      <a:pt x="841" y="78"/>
                      <a:pt x="818" y="77"/>
                      <a:pt x="811" y="66"/>
                    </a:cubicBezTo>
                    <a:cubicBezTo>
                      <a:pt x="793" y="37"/>
                      <a:pt x="794" y="0"/>
                      <a:pt x="74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96">
                <a:extLst>
                  <a:ext uri="{FF2B5EF4-FFF2-40B4-BE49-F238E27FC236}">
                    <a16:creationId xmlns:a16="http://schemas.microsoft.com/office/drawing/2014/main" xmlns="" id="{F76CE70A-38B3-4544-AFD4-9752D822A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81" y="-76"/>
                <a:ext cx="125" cy="54"/>
              </a:xfrm>
              <a:custGeom>
                <a:avLst/>
                <a:gdLst>
                  <a:gd name="T0" fmla="*/ 25 w 53"/>
                  <a:gd name="T1" fmla="*/ 0 h 23"/>
                  <a:gd name="T2" fmla="*/ 0 w 53"/>
                  <a:gd name="T3" fmla="*/ 18 h 23"/>
                  <a:gd name="T4" fmla="*/ 5 w 53"/>
                  <a:gd name="T5" fmla="*/ 23 h 23"/>
                  <a:gd name="T6" fmla="*/ 53 w 53"/>
                  <a:gd name="T7" fmla="*/ 13 h 23"/>
                  <a:gd name="T8" fmla="*/ 25 w 53"/>
                  <a:gd name="T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23">
                    <a:moveTo>
                      <a:pt x="25" y="0"/>
                    </a:moveTo>
                    <a:cubicBezTo>
                      <a:pt x="16" y="0"/>
                      <a:pt x="0" y="10"/>
                      <a:pt x="0" y="18"/>
                    </a:cubicBezTo>
                    <a:cubicBezTo>
                      <a:pt x="0" y="20"/>
                      <a:pt x="2" y="23"/>
                      <a:pt x="5" y="23"/>
                    </a:cubicBezTo>
                    <a:cubicBezTo>
                      <a:pt x="11" y="23"/>
                      <a:pt x="53" y="20"/>
                      <a:pt x="53" y="13"/>
                    </a:cubicBezTo>
                    <a:cubicBezTo>
                      <a:pt x="53" y="5"/>
                      <a:pt x="33" y="0"/>
                      <a:pt x="2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97">
                <a:extLst>
                  <a:ext uri="{FF2B5EF4-FFF2-40B4-BE49-F238E27FC236}">
                    <a16:creationId xmlns:a16="http://schemas.microsoft.com/office/drawing/2014/main" xmlns="" id="{A275AC53-8117-48C2-921C-E2D16F355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03" y="28"/>
                <a:ext cx="49" cy="28"/>
              </a:xfrm>
              <a:custGeom>
                <a:avLst/>
                <a:gdLst>
                  <a:gd name="T0" fmla="*/ 17 w 21"/>
                  <a:gd name="T1" fmla="*/ 0 h 12"/>
                  <a:gd name="T2" fmla="*/ 0 w 21"/>
                  <a:gd name="T3" fmla="*/ 0 h 12"/>
                  <a:gd name="T4" fmla="*/ 16 w 21"/>
                  <a:gd name="T5" fmla="*/ 12 h 12"/>
                  <a:gd name="T6" fmla="*/ 21 w 21"/>
                  <a:gd name="T7" fmla="*/ 6 h 12"/>
                  <a:gd name="T8" fmla="*/ 17 w 21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2">
                    <a:moveTo>
                      <a:pt x="1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6"/>
                      <a:pt x="8" y="12"/>
                      <a:pt x="16" y="12"/>
                    </a:cubicBezTo>
                    <a:cubicBezTo>
                      <a:pt x="18" y="12"/>
                      <a:pt x="21" y="9"/>
                      <a:pt x="21" y="6"/>
                    </a:cubicBezTo>
                    <a:cubicBezTo>
                      <a:pt x="21" y="3"/>
                      <a:pt x="18" y="2"/>
                      <a:pt x="1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98">
                <a:extLst>
                  <a:ext uri="{FF2B5EF4-FFF2-40B4-BE49-F238E27FC236}">
                    <a16:creationId xmlns:a16="http://schemas.microsoft.com/office/drawing/2014/main" xmlns="" id="{62DE0373-702E-4557-8358-45B0830893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2" y="-369"/>
                <a:ext cx="22" cy="28"/>
              </a:xfrm>
              <a:custGeom>
                <a:avLst/>
                <a:gdLst>
                  <a:gd name="T0" fmla="*/ 4 w 9"/>
                  <a:gd name="T1" fmla="*/ 0 h 12"/>
                  <a:gd name="T2" fmla="*/ 0 w 9"/>
                  <a:gd name="T3" fmla="*/ 8 h 12"/>
                  <a:gd name="T4" fmla="*/ 4 w 9"/>
                  <a:gd name="T5" fmla="*/ 12 h 12"/>
                  <a:gd name="T6" fmla="*/ 9 w 9"/>
                  <a:gd name="T7" fmla="*/ 5 h 12"/>
                  <a:gd name="T8" fmla="*/ 9 w 9"/>
                  <a:gd name="T9" fmla="*/ 5 h 12"/>
                  <a:gd name="T10" fmla="*/ 9 w 9"/>
                  <a:gd name="T11" fmla="*/ 5 h 12"/>
                  <a:gd name="T12" fmla="*/ 9 w 9"/>
                  <a:gd name="T13" fmla="*/ 4 h 12"/>
                  <a:gd name="T14" fmla="*/ 8 w 9"/>
                  <a:gd name="T15" fmla="*/ 4 h 12"/>
                  <a:gd name="T16" fmla="*/ 4 w 9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2">
                    <a:moveTo>
                      <a:pt x="4" y="0"/>
                    </a:moveTo>
                    <a:cubicBezTo>
                      <a:pt x="2" y="3"/>
                      <a:pt x="0" y="5"/>
                      <a:pt x="0" y="8"/>
                    </a:cubicBezTo>
                    <a:cubicBezTo>
                      <a:pt x="0" y="11"/>
                      <a:pt x="2" y="12"/>
                      <a:pt x="4" y="12"/>
                    </a:cubicBezTo>
                    <a:cubicBezTo>
                      <a:pt x="8" y="12"/>
                      <a:pt x="9" y="8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99">
                <a:extLst>
                  <a:ext uri="{FF2B5EF4-FFF2-40B4-BE49-F238E27FC236}">
                    <a16:creationId xmlns:a16="http://schemas.microsoft.com/office/drawing/2014/main" xmlns="" id="{DC5BCD55-4CA9-4097-82E7-8CB128D304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03" y="-277"/>
                <a:ext cx="57" cy="33"/>
              </a:xfrm>
              <a:custGeom>
                <a:avLst/>
                <a:gdLst>
                  <a:gd name="T0" fmla="*/ 24 w 24"/>
                  <a:gd name="T1" fmla="*/ 10 h 14"/>
                  <a:gd name="T2" fmla="*/ 23 w 24"/>
                  <a:gd name="T3" fmla="*/ 11 h 14"/>
                  <a:gd name="T4" fmla="*/ 20 w 24"/>
                  <a:gd name="T5" fmla="*/ 14 h 14"/>
                  <a:gd name="T6" fmla="*/ 24 w 24"/>
                  <a:gd name="T7" fmla="*/ 10 h 14"/>
                  <a:gd name="T8" fmla="*/ 12 w 24"/>
                  <a:gd name="T9" fmla="*/ 0 h 14"/>
                  <a:gd name="T10" fmla="*/ 0 w 24"/>
                  <a:gd name="T11" fmla="*/ 8 h 14"/>
                  <a:gd name="T12" fmla="*/ 12 w 24"/>
                  <a:gd name="T13" fmla="*/ 14 h 14"/>
                  <a:gd name="T14" fmla="*/ 23 w 24"/>
                  <a:gd name="T15" fmla="*/ 11 h 14"/>
                  <a:gd name="T16" fmla="*/ 24 w 24"/>
                  <a:gd name="T17" fmla="*/ 8 h 14"/>
                  <a:gd name="T18" fmla="*/ 12 w 24"/>
                  <a:gd name="T1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14">
                    <a:moveTo>
                      <a:pt x="24" y="10"/>
                    </a:moveTo>
                    <a:cubicBezTo>
                      <a:pt x="24" y="10"/>
                      <a:pt x="23" y="11"/>
                      <a:pt x="23" y="11"/>
                    </a:cubicBezTo>
                    <a:cubicBezTo>
                      <a:pt x="22" y="12"/>
                      <a:pt x="21" y="13"/>
                      <a:pt x="20" y="14"/>
                    </a:cubicBezTo>
                    <a:cubicBezTo>
                      <a:pt x="24" y="10"/>
                      <a:pt x="24" y="10"/>
                      <a:pt x="24" y="10"/>
                    </a:cubicBezTo>
                    <a:moveTo>
                      <a:pt x="12" y="0"/>
                    </a:moveTo>
                    <a:cubicBezTo>
                      <a:pt x="7" y="0"/>
                      <a:pt x="0" y="2"/>
                      <a:pt x="0" y="8"/>
                    </a:cubicBezTo>
                    <a:cubicBezTo>
                      <a:pt x="0" y="12"/>
                      <a:pt x="6" y="14"/>
                      <a:pt x="12" y="14"/>
                    </a:cubicBezTo>
                    <a:cubicBezTo>
                      <a:pt x="16" y="14"/>
                      <a:pt x="19" y="13"/>
                      <a:pt x="23" y="11"/>
                    </a:cubicBezTo>
                    <a:cubicBezTo>
                      <a:pt x="23" y="10"/>
                      <a:pt x="24" y="9"/>
                      <a:pt x="24" y="8"/>
                    </a:cubicBezTo>
                    <a:cubicBezTo>
                      <a:pt x="24" y="1"/>
                      <a:pt x="19" y="0"/>
                      <a:pt x="1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100">
                <a:extLst>
                  <a:ext uri="{FF2B5EF4-FFF2-40B4-BE49-F238E27FC236}">
                    <a16:creationId xmlns:a16="http://schemas.microsoft.com/office/drawing/2014/main" xmlns="" id="{55D157FA-625D-4786-984F-BD909EFF7B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4" y="-639"/>
                <a:ext cx="215" cy="121"/>
              </a:xfrm>
              <a:custGeom>
                <a:avLst/>
                <a:gdLst>
                  <a:gd name="T0" fmla="*/ 54 w 91"/>
                  <a:gd name="T1" fmla="*/ 0 h 51"/>
                  <a:gd name="T2" fmla="*/ 47 w 91"/>
                  <a:gd name="T3" fmla="*/ 0 h 51"/>
                  <a:gd name="T4" fmla="*/ 9 w 91"/>
                  <a:gd name="T5" fmla="*/ 31 h 51"/>
                  <a:gd name="T6" fmla="*/ 0 w 91"/>
                  <a:gd name="T7" fmla="*/ 43 h 51"/>
                  <a:gd name="T8" fmla="*/ 8 w 91"/>
                  <a:gd name="T9" fmla="*/ 51 h 51"/>
                  <a:gd name="T10" fmla="*/ 36 w 91"/>
                  <a:gd name="T11" fmla="*/ 43 h 51"/>
                  <a:gd name="T12" fmla="*/ 54 w 91"/>
                  <a:gd name="T13" fmla="*/ 40 h 51"/>
                  <a:gd name="T14" fmla="*/ 61 w 91"/>
                  <a:gd name="T15" fmla="*/ 41 h 51"/>
                  <a:gd name="T16" fmla="*/ 91 w 91"/>
                  <a:gd name="T17" fmla="*/ 27 h 51"/>
                  <a:gd name="T18" fmla="*/ 62 w 91"/>
                  <a:gd name="T19" fmla="*/ 6 h 51"/>
                  <a:gd name="T20" fmla="*/ 53 w 91"/>
                  <a:gd name="T21" fmla="*/ 11 h 51"/>
                  <a:gd name="T22" fmla="*/ 54 w 91"/>
                  <a:gd name="T2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1" h="51">
                    <a:moveTo>
                      <a:pt x="54" y="0"/>
                    </a:moveTo>
                    <a:cubicBezTo>
                      <a:pt x="52" y="0"/>
                      <a:pt x="52" y="0"/>
                      <a:pt x="47" y="0"/>
                    </a:cubicBezTo>
                    <a:cubicBezTo>
                      <a:pt x="26" y="0"/>
                      <a:pt x="21" y="19"/>
                      <a:pt x="9" y="31"/>
                    </a:cubicBezTo>
                    <a:cubicBezTo>
                      <a:pt x="6" y="34"/>
                      <a:pt x="0" y="34"/>
                      <a:pt x="0" y="43"/>
                    </a:cubicBezTo>
                    <a:cubicBezTo>
                      <a:pt x="0" y="48"/>
                      <a:pt x="1" y="51"/>
                      <a:pt x="8" y="51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6" y="43"/>
                      <a:pt x="52" y="40"/>
                      <a:pt x="54" y="40"/>
                    </a:cubicBezTo>
                    <a:cubicBezTo>
                      <a:pt x="56" y="40"/>
                      <a:pt x="58" y="41"/>
                      <a:pt x="61" y="41"/>
                    </a:cubicBezTo>
                    <a:cubicBezTo>
                      <a:pt x="73" y="41"/>
                      <a:pt x="91" y="37"/>
                      <a:pt x="91" y="27"/>
                    </a:cubicBezTo>
                    <a:cubicBezTo>
                      <a:pt x="91" y="20"/>
                      <a:pt x="69" y="6"/>
                      <a:pt x="62" y="6"/>
                    </a:cubicBezTo>
                    <a:cubicBezTo>
                      <a:pt x="58" y="6"/>
                      <a:pt x="56" y="10"/>
                      <a:pt x="53" y="11"/>
                    </a:cubicBezTo>
                    <a:cubicBezTo>
                      <a:pt x="57" y="7"/>
                      <a:pt x="54" y="7"/>
                      <a:pt x="5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101">
                <a:extLst>
                  <a:ext uri="{FF2B5EF4-FFF2-40B4-BE49-F238E27FC236}">
                    <a16:creationId xmlns:a16="http://schemas.microsoft.com/office/drawing/2014/main" xmlns="" id="{9A848210-5567-4681-BB18-75B669DA49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1" y="-701"/>
                <a:ext cx="83" cy="45"/>
              </a:xfrm>
              <a:custGeom>
                <a:avLst/>
                <a:gdLst>
                  <a:gd name="T0" fmla="*/ 14 w 35"/>
                  <a:gd name="T1" fmla="*/ 0 h 19"/>
                  <a:gd name="T2" fmla="*/ 0 w 35"/>
                  <a:gd name="T3" fmla="*/ 5 h 19"/>
                  <a:gd name="T4" fmla="*/ 11 w 35"/>
                  <a:gd name="T5" fmla="*/ 19 h 19"/>
                  <a:gd name="T6" fmla="*/ 35 w 35"/>
                  <a:gd name="T7" fmla="*/ 8 h 19"/>
                  <a:gd name="T8" fmla="*/ 14 w 35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9">
                    <a:moveTo>
                      <a:pt x="14" y="0"/>
                    </a:moveTo>
                    <a:cubicBezTo>
                      <a:pt x="11" y="0"/>
                      <a:pt x="0" y="0"/>
                      <a:pt x="0" y="5"/>
                    </a:cubicBezTo>
                    <a:cubicBezTo>
                      <a:pt x="0" y="10"/>
                      <a:pt x="7" y="19"/>
                      <a:pt x="11" y="19"/>
                    </a:cubicBezTo>
                    <a:cubicBezTo>
                      <a:pt x="17" y="19"/>
                      <a:pt x="34" y="18"/>
                      <a:pt x="35" y="8"/>
                    </a:cubicBezTo>
                    <a:cubicBezTo>
                      <a:pt x="32" y="7"/>
                      <a:pt x="17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102">
                <a:extLst>
                  <a:ext uri="{FF2B5EF4-FFF2-40B4-BE49-F238E27FC236}">
                    <a16:creationId xmlns:a16="http://schemas.microsoft.com/office/drawing/2014/main" xmlns="" id="{68A5B64E-F860-45A9-8251-9B2F6BE7B1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9" y="-793"/>
                <a:ext cx="296" cy="208"/>
              </a:xfrm>
              <a:custGeom>
                <a:avLst/>
                <a:gdLst>
                  <a:gd name="T0" fmla="*/ 55 w 125"/>
                  <a:gd name="T1" fmla="*/ 0 h 88"/>
                  <a:gd name="T2" fmla="*/ 0 w 125"/>
                  <a:gd name="T3" fmla="*/ 31 h 88"/>
                  <a:gd name="T4" fmla="*/ 38 w 125"/>
                  <a:gd name="T5" fmla="*/ 42 h 88"/>
                  <a:gd name="T6" fmla="*/ 60 w 125"/>
                  <a:gd name="T7" fmla="*/ 43 h 88"/>
                  <a:gd name="T8" fmla="*/ 21 w 125"/>
                  <a:gd name="T9" fmla="*/ 60 h 88"/>
                  <a:gd name="T10" fmla="*/ 49 w 125"/>
                  <a:gd name="T11" fmla="*/ 79 h 88"/>
                  <a:gd name="T12" fmla="*/ 108 w 125"/>
                  <a:gd name="T13" fmla="*/ 88 h 88"/>
                  <a:gd name="T14" fmla="*/ 118 w 125"/>
                  <a:gd name="T15" fmla="*/ 80 h 88"/>
                  <a:gd name="T16" fmla="*/ 111 w 125"/>
                  <a:gd name="T17" fmla="*/ 74 h 88"/>
                  <a:gd name="T18" fmla="*/ 121 w 125"/>
                  <a:gd name="T19" fmla="*/ 67 h 88"/>
                  <a:gd name="T20" fmla="*/ 125 w 125"/>
                  <a:gd name="T21" fmla="*/ 57 h 88"/>
                  <a:gd name="T22" fmla="*/ 108 w 125"/>
                  <a:gd name="T23" fmla="*/ 46 h 88"/>
                  <a:gd name="T24" fmla="*/ 97 w 125"/>
                  <a:gd name="T25" fmla="*/ 46 h 88"/>
                  <a:gd name="T26" fmla="*/ 81 w 125"/>
                  <a:gd name="T27" fmla="*/ 41 h 88"/>
                  <a:gd name="T28" fmla="*/ 75 w 125"/>
                  <a:gd name="T29" fmla="*/ 40 h 88"/>
                  <a:gd name="T30" fmla="*/ 70 w 125"/>
                  <a:gd name="T31" fmla="*/ 41 h 88"/>
                  <a:gd name="T32" fmla="*/ 80 w 125"/>
                  <a:gd name="T33" fmla="*/ 31 h 88"/>
                  <a:gd name="T34" fmla="*/ 80 w 125"/>
                  <a:gd name="T35" fmla="*/ 21 h 88"/>
                  <a:gd name="T36" fmla="*/ 83 w 125"/>
                  <a:gd name="T37" fmla="*/ 21 h 88"/>
                  <a:gd name="T38" fmla="*/ 87 w 125"/>
                  <a:gd name="T39" fmla="*/ 20 h 88"/>
                  <a:gd name="T40" fmla="*/ 55 w 125"/>
                  <a:gd name="T41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5" h="88">
                    <a:moveTo>
                      <a:pt x="55" y="0"/>
                    </a:moveTo>
                    <a:cubicBezTo>
                      <a:pt x="30" y="0"/>
                      <a:pt x="22" y="24"/>
                      <a:pt x="0" y="31"/>
                    </a:cubicBezTo>
                    <a:cubicBezTo>
                      <a:pt x="13" y="38"/>
                      <a:pt x="23" y="42"/>
                      <a:pt x="38" y="42"/>
                    </a:cubicBezTo>
                    <a:cubicBezTo>
                      <a:pt x="41" y="42"/>
                      <a:pt x="55" y="43"/>
                      <a:pt x="60" y="43"/>
                    </a:cubicBezTo>
                    <a:cubicBezTo>
                      <a:pt x="43" y="48"/>
                      <a:pt x="38" y="54"/>
                      <a:pt x="21" y="60"/>
                    </a:cubicBezTo>
                    <a:cubicBezTo>
                      <a:pt x="29" y="64"/>
                      <a:pt x="42" y="79"/>
                      <a:pt x="49" y="79"/>
                    </a:cubicBezTo>
                    <a:cubicBezTo>
                      <a:pt x="68" y="79"/>
                      <a:pt x="85" y="88"/>
                      <a:pt x="108" y="88"/>
                    </a:cubicBezTo>
                    <a:cubicBezTo>
                      <a:pt x="113" y="88"/>
                      <a:pt x="118" y="85"/>
                      <a:pt x="118" y="80"/>
                    </a:cubicBezTo>
                    <a:cubicBezTo>
                      <a:pt x="118" y="77"/>
                      <a:pt x="114" y="75"/>
                      <a:pt x="111" y="74"/>
                    </a:cubicBezTo>
                    <a:cubicBezTo>
                      <a:pt x="114" y="73"/>
                      <a:pt x="121" y="72"/>
                      <a:pt x="121" y="67"/>
                    </a:cubicBezTo>
                    <a:cubicBezTo>
                      <a:pt x="121" y="62"/>
                      <a:pt x="120" y="61"/>
                      <a:pt x="125" y="57"/>
                    </a:cubicBezTo>
                    <a:cubicBezTo>
                      <a:pt x="118" y="50"/>
                      <a:pt x="118" y="46"/>
                      <a:pt x="108" y="46"/>
                    </a:cubicBezTo>
                    <a:cubicBezTo>
                      <a:pt x="104" y="46"/>
                      <a:pt x="101" y="46"/>
                      <a:pt x="97" y="46"/>
                    </a:cubicBezTo>
                    <a:cubicBezTo>
                      <a:pt x="91" y="46"/>
                      <a:pt x="88" y="41"/>
                      <a:pt x="81" y="41"/>
                    </a:cubicBezTo>
                    <a:cubicBezTo>
                      <a:pt x="79" y="41"/>
                      <a:pt x="77" y="40"/>
                      <a:pt x="75" y="40"/>
                    </a:cubicBezTo>
                    <a:cubicBezTo>
                      <a:pt x="73" y="40"/>
                      <a:pt x="72" y="40"/>
                      <a:pt x="70" y="41"/>
                    </a:cubicBezTo>
                    <a:cubicBezTo>
                      <a:pt x="75" y="39"/>
                      <a:pt x="80" y="34"/>
                      <a:pt x="80" y="31"/>
                    </a:cubicBezTo>
                    <a:cubicBezTo>
                      <a:pt x="80" y="29"/>
                      <a:pt x="81" y="27"/>
                      <a:pt x="80" y="21"/>
                    </a:cubicBezTo>
                    <a:cubicBezTo>
                      <a:pt x="82" y="21"/>
                      <a:pt x="82" y="21"/>
                      <a:pt x="83" y="21"/>
                    </a:cubicBezTo>
                    <a:cubicBezTo>
                      <a:pt x="83" y="21"/>
                      <a:pt x="84" y="21"/>
                      <a:pt x="87" y="20"/>
                    </a:cubicBezTo>
                    <a:cubicBezTo>
                      <a:pt x="78" y="14"/>
                      <a:pt x="70" y="0"/>
                      <a:pt x="5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103">
                <a:extLst>
                  <a:ext uri="{FF2B5EF4-FFF2-40B4-BE49-F238E27FC236}">
                    <a16:creationId xmlns:a16="http://schemas.microsoft.com/office/drawing/2014/main" xmlns="" id="{10DC73ED-201C-4713-AB1B-A78F3371C9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7" y="-464"/>
                <a:ext cx="38" cy="26"/>
              </a:xfrm>
              <a:custGeom>
                <a:avLst/>
                <a:gdLst>
                  <a:gd name="T0" fmla="*/ 16 w 16"/>
                  <a:gd name="T1" fmla="*/ 0 h 11"/>
                  <a:gd name="T2" fmla="*/ 8 w 16"/>
                  <a:gd name="T3" fmla="*/ 0 h 11"/>
                  <a:gd name="T4" fmla="*/ 0 w 16"/>
                  <a:gd name="T5" fmla="*/ 6 h 11"/>
                  <a:gd name="T6" fmla="*/ 5 w 16"/>
                  <a:gd name="T7" fmla="*/ 11 h 11"/>
                  <a:gd name="T8" fmla="*/ 16 w 1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1">
                    <a:moveTo>
                      <a:pt x="16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6" y="2"/>
                      <a:pt x="3" y="4"/>
                      <a:pt x="0" y="6"/>
                    </a:cubicBezTo>
                    <a:cubicBezTo>
                      <a:pt x="1" y="8"/>
                      <a:pt x="3" y="11"/>
                      <a:pt x="5" y="11"/>
                    </a:cubicBezTo>
                    <a:cubicBezTo>
                      <a:pt x="12" y="11"/>
                      <a:pt x="15" y="8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104">
                <a:extLst>
                  <a:ext uri="{FF2B5EF4-FFF2-40B4-BE49-F238E27FC236}">
                    <a16:creationId xmlns:a16="http://schemas.microsoft.com/office/drawing/2014/main" xmlns="" id="{68BB2D4C-3799-4DE6-93B4-5017297DBB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0" y="-788"/>
                <a:ext cx="50" cy="12"/>
              </a:xfrm>
              <a:custGeom>
                <a:avLst/>
                <a:gdLst>
                  <a:gd name="T0" fmla="*/ 19 w 21"/>
                  <a:gd name="T1" fmla="*/ 0 h 5"/>
                  <a:gd name="T2" fmla="*/ 0 w 21"/>
                  <a:gd name="T3" fmla="*/ 0 h 5"/>
                  <a:gd name="T4" fmla="*/ 11 w 21"/>
                  <a:gd name="T5" fmla="*/ 5 h 5"/>
                  <a:gd name="T6" fmla="*/ 21 w 21"/>
                  <a:gd name="T7" fmla="*/ 4 h 5"/>
                  <a:gd name="T8" fmla="*/ 19 w 21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">
                    <a:moveTo>
                      <a:pt x="1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4"/>
                      <a:pt x="6" y="5"/>
                      <a:pt x="11" y="5"/>
                    </a:cubicBezTo>
                    <a:cubicBezTo>
                      <a:pt x="14" y="5"/>
                      <a:pt x="18" y="5"/>
                      <a:pt x="21" y="4"/>
                    </a:cubicBezTo>
                    <a:cubicBezTo>
                      <a:pt x="19" y="0"/>
                      <a:pt x="19" y="0"/>
                      <a:pt x="1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105">
                <a:extLst>
                  <a:ext uri="{FF2B5EF4-FFF2-40B4-BE49-F238E27FC236}">
                    <a16:creationId xmlns:a16="http://schemas.microsoft.com/office/drawing/2014/main" xmlns="" id="{335D0B1A-51C8-41CC-8E6A-3BA0A4C92E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9" y="-547"/>
                <a:ext cx="40" cy="19"/>
              </a:xfrm>
              <a:custGeom>
                <a:avLst/>
                <a:gdLst>
                  <a:gd name="T0" fmla="*/ 17 w 17"/>
                  <a:gd name="T1" fmla="*/ 0 h 8"/>
                  <a:gd name="T2" fmla="*/ 13 w 17"/>
                  <a:gd name="T3" fmla="*/ 1 h 8"/>
                  <a:gd name="T4" fmla="*/ 11 w 17"/>
                  <a:gd name="T5" fmla="*/ 1 h 8"/>
                  <a:gd name="T6" fmla="*/ 8 w 17"/>
                  <a:gd name="T7" fmla="*/ 1 h 8"/>
                  <a:gd name="T8" fmla="*/ 0 w 17"/>
                  <a:gd name="T9" fmla="*/ 2 h 8"/>
                  <a:gd name="T10" fmla="*/ 11 w 17"/>
                  <a:gd name="T11" fmla="*/ 8 h 8"/>
                  <a:gd name="T12" fmla="*/ 17 w 17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8">
                    <a:moveTo>
                      <a:pt x="17" y="0"/>
                    </a:moveTo>
                    <a:cubicBezTo>
                      <a:pt x="16" y="1"/>
                      <a:pt x="15" y="1"/>
                      <a:pt x="13" y="1"/>
                    </a:cubicBezTo>
                    <a:cubicBezTo>
                      <a:pt x="13" y="1"/>
                      <a:pt x="12" y="1"/>
                      <a:pt x="11" y="1"/>
                    </a:cubicBezTo>
                    <a:cubicBezTo>
                      <a:pt x="10" y="1"/>
                      <a:pt x="9" y="1"/>
                      <a:pt x="8" y="1"/>
                    </a:cubicBezTo>
                    <a:cubicBezTo>
                      <a:pt x="6" y="1"/>
                      <a:pt x="4" y="1"/>
                      <a:pt x="0" y="2"/>
                    </a:cubicBezTo>
                    <a:cubicBezTo>
                      <a:pt x="2" y="4"/>
                      <a:pt x="4" y="8"/>
                      <a:pt x="11" y="8"/>
                    </a:cubicBezTo>
                    <a:cubicBezTo>
                      <a:pt x="14" y="8"/>
                      <a:pt x="17" y="4"/>
                      <a:pt x="1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106">
                <a:extLst>
                  <a:ext uri="{FF2B5EF4-FFF2-40B4-BE49-F238E27FC236}">
                    <a16:creationId xmlns:a16="http://schemas.microsoft.com/office/drawing/2014/main" xmlns="" id="{F5CEAB0C-29EB-41D2-8A73-44D34E8D2B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02" y="-757"/>
                <a:ext cx="253" cy="75"/>
              </a:xfrm>
              <a:custGeom>
                <a:avLst/>
                <a:gdLst>
                  <a:gd name="T0" fmla="*/ 91 w 107"/>
                  <a:gd name="T1" fmla="*/ 16 h 32"/>
                  <a:gd name="T2" fmla="*/ 87 w 107"/>
                  <a:gd name="T3" fmla="*/ 18 h 32"/>
                  <a:gd name="T4" fmla="*/ 87 w 107"/>
                  <a:gd name="T5" fmla="*/ 20 h 32"/>
                  <a:gd name="T6" fmla="*/ 91 w 107"/>
                  <a:gd name="T7" fmla="*/ 16 h 32"/>
                  <a:gd name="T8" fmla="*/ 91 w 107"/>
                  <a:gd name="T9" fmla="*/ 0 h 32"/>
                  <a:gd name="T10" fmla="*/ 71 w 107"/>
                  <a:gd name="T11" fmla="*/ 7 h 32"/>
                  <a:gd name="T12" fmla="*/ 41 w 107"/>
                  <a:gd name="T13" fmla="*/ 0 h 32"/>
                  <a:gd name="T14" fmla="*/ 0 w 107"/>
                  <a:gd name="T15" fmla="*/ 10 h 32"/>
                  <a:gd name="T16" fmla="*/ 11 w 107"/>
                  <a:gd name="T17" fmla="*/ 13 h 32"/>
                  <a:gd name="T18" fmla="*/ 35 w 107"/>
                  <a:gd name="T19" fmla="*/ 6 h 32"/>
                  <a:gd name="T20" fmla="*/ 47 w 107"/>
                  <a:gd name="T21" fmla="*/ 10 h 32"/>
                  <a:gd name="T22" fmla="*/ 39 w 107"/>
                  <a:gd name="T23" fmla="*/ 15 h 32"/>
                  <a:gd name="T24" fmla="*/ 49 w 107"/>
                  <a:gd name="T25" fmla="*/ 16 h 32"/>
                  <a:gd name="T26" fmla="*/ 38 w 107"/>
                  <a:gd name="T27" fmla="*/ 20 h 32"/>
                  <a:gd name="T28" fmla="*/ 53 w 107"/>
                  <a:gd name="T29" fmla="*/ 27 h 32"/>
                  <a:gd name="T30" fmla="*/ 52 w 107"/>
                  <a:gd name="T31" fmla="*/ 27 h 32"/>
                  <a:gd name="T32" fmla="*/ 58 w 107"/>
                  <a:gd name="T33" fmla="*/ 32 h 32"/>
                  <a:gd name="T34" fmla="*/ 58 w 107"/>
                  <a:gd name="T35" fmla="*/ 32 h 32"/>
                  <a:gd name="T36" fmla="*/ 68 w 107"/>
                  <a:gd name="T37" fmla="*/ 20 h 32"/>
                  <a:gd name="T38" fmla="*/ 75 w 107"/>
                  <a:gd name="T39" fmla="*/ 19 h 32"/>
                  <a:gd name="T40" fmla="*/ 79 w 107"/>
                  <a:gd name="T41" fmla="*/ 19 h 32"/>
                  <a:gd name="T42" fmla="*/ 82 w 107"/>
                  <a:gd name="T43" fmla="*/ 19 h 32"/>
                  <a:gd name="T44" fmla="*/ 87 w 107"/>
                  <a:gd name="T45" fmla="*/ 18 h 32"/>
                  <a:gd name="T46" fmla="*/ 87 w 107"/>
                  <a:gd name="T47" fmla="*/ 15 h 32"/>
                  <a:gd name="T48" fmla="*/ 90 w 107"/>
                  <a:gd name="T49" fmla="*/ 16 h 32"/>
                  <a:gd name="T50" fmla="*/ 92 w 107"/>
                  <a:gd name="T51" fmla="*/ 15 h 32"/>
                  <a:gd name="T52" fmla="*/ 107 w 107"/>
                  <a:gd name="T53" fmla="*/ 6 h 32"/>
                  <a:gd name="T54" fmla="*/ 91 w 107"/>
                  <a:gd name="T5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7" h="32">
                    <a:moveTo>
                      <a:pt x="91" y="16"/>
                    </a:moveTo>
                    <a:cubicBezTo>
                      <a:pt x="89" y="17"/>
                      <a:pt x="88" y="18"/>
                      <a:pt x="87" y="18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91" y="16"/>
                      <a:pt x="91" y="16"/>
                      <a:pt x="91" y="16"/>
                    </a:cubicBezTo>
                    <a:moveTo>
                      <a:pt x="91" y="0"/>
                    </a:moveTo>
                    <a:cubicBezTo>
                      <a:pt x="83" y="0"/>
                      <a:pt x="79" y="7"/>
                      <a:pt x="71" y="7"/>
                    </a:cubicBezTo>
                    <a:cubicBezTo>
                      <a:pt x="61" y="7"/>
                      <a:pt x="54" y="0"/>
                      <a:pt x="41" y="0"/>
                    </a:cubicBezTo>
                    <a:cubicBezTo>
                      <a:pt x="29" y="0"/>
                      <a:pt x="5" y="2"/>
                      <a:pt x="0" y="10"/>
                    </a:cubicBezTo>
                    <a:cubicBezTo>
                      <a:pt x="4" y="11"/>
                      <a:pt x="7" y="13"/>
                      <a:pt x="11" y="13"/>
                    </a:cubicBezTo>
                    <a:cubicBezTo>
                      <a:pt x="19" y="13"/>
                      <a:pt x="29" y="6"/>
                      <a:pt x="35" y="6"/>
                    </a:cubicBezTo>
                    <a:cubicBezTo>
                      <a:pt x="40" y="6"/>
                      <a:pt x="43" y="9"/>
                      <a:pt x="47" y="10"/>
                    </a:cubicBezTo>
                    <a:cubicBezTo>
                      <a:pt x="45" y="13"/>
                      <a:pt x="42" y="14"/>
                      <a:pt x="39" y="15"/>
                    </a:cubicBezTo>
                    <a:cubicBezTo>
                      <a:pt x="42" y="16"/>
                      <a:pt x="44" y="16"/>
                      <a:pt x="49" y="16"/>
                    </a:cubicBezTo>
                    <a:cubicBezTo>
                      <a:pt x="45" y="17"/>
                      <a:pt x="42" y="18"/>
                      <a:pt x="38" y="20"/>
                    </a:cubicBezTo>
                    <a:cubicBezTo>
                      <a:pt x="39" y="25"/>
                      <a:pt x="45" y="27"/>
                      <a:pt x="53" y="27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4" y="29"/>
                      <a:pt x="55" y="32"/>
                      <a:pt x="58" y="32"/>
                    </a:cubicBezTo>
                    <a:cubicBezTo>
                      <a:pt x="58" y="32"/>
                      <a:pt x="58" y="32"/>
                      <a:pt x="58" y="32"/>
                    </a:cubicBezTo>
                    <a:cubicBezTo>
                      <a:pt x="63" y="32"/>
                      <a:pt x="64" y="23"/>
                      <a:pt x="68" y="20"/>
                    </a:cubicBezTo>
                    <a:cubicBezTo>
                      <a:pt x="71" y="19"/>
                      <a:pt x="73" y="19"/>
                      <a:pt x="75" y="19"/>
                    </a:cubicBezTo>
                    <a:cubicBezTo>
                      <a:pt x="76" y="19"/>
                      <a:pt x="77" y="19"/>
                      <a:pt x="79" y="19"/>
                    </a:cubicBezTo>
                    <a:cubicBezTo>
                      <a:pt x="80" y="19"/>
                      <a:pt x="81" y="19"/>
                      <a:pt x="82" y="19"/>
                    </a:cubicBezTo>
                    <a:cubicBezTo>
                      <a:pt x="84" y="19"/>
                      <a:pt x="85" y="19"/>
                      <a:pt x="87" y="18"/>
                    </a:cubicBezTo>
                    <a:cubicBezTo>
                      <a:pt x="87" y="15"/>
                      <a:pt x="87" y="15"/>
                      <a:pt x="87" y="15"/>
                    </a:cubicBezTo>
                    <a:cubicBezTo>
                      <a:pt x="88" y="15"/>
                      <a:pt x="89" y="16"/>
                      <a:pt x="90" y="16"/>
                    </a:cubicBezTo>
                    <a:cubicBezTo>
                      <a:pt x="91" y="16"/>
                      <a:pt x="91" y="15"/>
                      <a:pt x="92" y="15"/>
                    </a:cubicBezTo>
                    <a:cubicBezTo>
                      <a:pt x="99" y="10"/>
                      <a:pt x="105" y="15"/>
                      <a:pt x="107" y="6"/>
                    </a:cubicBezTo>
                    <a:cubicBezTo>
                      <a:pt x="103" y="5"/>
                      <a:pt x="97" y="0"/>
                      <a:pt x="9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107">
                <a:extLst>
                  <a:ext uri="{FF2B5EF4-FFF2-40B4-BE49-F238E27FC236}">
                    <a16:creationId xmlns:a16="http://schemas.microsoft.com/office/drawing/2014/main" xmlns="" id="{6266858F-DAE4-4ADD-9625-510E76EE56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6" y="-807"/>
                <a:ext cx="88" cy="57"/>
              </a:xfrm>
              <a:custGeom>
                <a:avLst/>
                <a:gdLst>
                  <a:gd name="T0" fmla="*/ 30 w 37"/>
                  <a:gd name="T1" fmla="*/ 0 h 24"/>
                  <a:gd name="T2" fmla="*/ 0 w 37"/>
                  <a:gd name="T3" fmla="*/ 16 h 24"/>
                  <a:gd name="T4" fmla="*/ 9 w 37"/>
                  <a:gd name="T5" fmla="*/ 24 h 24"/>
                  <a:gd name="T6" fmla="*/ 37 w 37"/>
                  <a:gd name="T7" fmla="*/ 17 h 24"/>
                  <a:gd name="T8" fmla="*/ 30 w 37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4">
                    <a:moveTo>
                      <a:pt x="30" y="0"/>
                    </a:moveTo>
                    <a:cubicBezTo>
                      <a:pt x="22" y="0"/>
                      <a:pt x="0" y="9"/>
                      <a:pt x="0" y="16"/>
                    </a:cubicBezTo>
                    <a:cubicBezTo>
                      <a:pt x="0" y="21"/>
                      <a:pt x="3" y="24"/>
                      <a:pt x="9" y="24"/>
                    </a:cubicBezTo>
                    <a:cubicBezTo>
                      <a:pt x="13" y="24"/>
                      <a:pt x="33" y="20"/>
                      <a:pt x="37" y="17"/>
                    </a:cubicBezTo>
                    <a:cubicBezTo>
                      <a:pt x="30" y="0"/>
                      <a:pt x="30" y="0"/>
                      <a:pt x="3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108">
                <a:extLst>
                  <a:ext uri="{FF2B5EF4-FFF2-40B4-BE49-F238E27FC236}">
                    <a16:creationId xmlns:a16="http://schemas.microsoft.com/office/drawing/2014/main" xmlns="" id="{A4CE47E6-A3CB-49AD-A2EF-0E72B7CC2B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1" y="-769"/>
                <a:ext cx="94" cy="54"/>
              </a:xfrm>
              <a:custGeom>
                <a:avLst/>
                <a:gdLst>
                  <a:gd name="T0" fmla="*/ 28 w 40"/>
                  <a:gd name="T1" fmla="*/ 0 h 23"/>
                  <a:gd name="T2" fmla="*/ 10 w 40"/>
                  <a:gd name="T3" fmla="*/ 0 h 23"/>
                  <a:gd name="T4" fmla="*/ 10 w 40"/>
                  <a:gd name="T5" fmla="*/ 7 h 23"/>
                  <a:gd name="T6" fmla="*/ 0 w 40"/>
                  <a:gd name="T7" fmla="*/ 21 h 23"/>
                  <a:gd name="T8" fmla="*/ 11 w 40"/>
                  <a:gd name="T9" fmla="*/ 23 h 23"/>
                  <a:gd name="T10" fmla="*/ 29 w 40"/>
                  <a:gd name="T11" fmla="*/ 21 h 23"/>
                  <a:gd name="T12" fmla="*/ 26 w 40"/>
                  <a:gd name="T13" fmla="*/ 15 h 23"/>
                  <a:gd name="T14" fmla="*/ 33 w 40"/>
                  <a:gd name="T15" fmla="*/ 15 h 23"/>
                  <a:gd name="T16" fmla="*/ 40 w 40"/>
                  <a:gd name="T17" fmla="*/ 12 h 23"/>
                  <a:gd name="T18" fmla="*/ 40 w 40"/>
                  <a:gd name="T19" fmla="*/ 4 h 23"/>
                  <a:gd name="T20" fmla="*/ 32 w 40"/>
                  <a:gd name="T21" fmla="*/ 5 h 23"/>
                  <a:gd name="T22" fmla="*/ 23 w 40"/>
                  <a:gd name="T23" fmla="*/ 4 h 23"/>
                  <a:gd name="T24" fmla="*/ 28 w 40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23">
                    <a:moveTo>
                      <a:pt x="28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0" y="1"/>
                      <a:pt x="10" y="3"/>
                      <a:pt x="10" y="7"/>
                    </a:cubicBezTo>
                    <a:cubicBezTo>
                      <a:pt x="4" y="9"/>
                      <a:pt x="0" y="13"/>
                      <a:pt x="0" y="21"/>
                    </a:cubicBezTo>
                    <a:cubicBezTo>
                      <a:pt x="0" y="22"/>
                      <a:pt x="5" y="23"/>
                      <a:pt x="11" y="23"/>
                    </a:cubicBezTo>
                    <a:cubicBezTo>
                      <a:pt x="18" y="23"/>
                      <a:pt x="27" y="22"/>
                      <a:pt x="29" y="21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9" y="15"/>
                      <a:pt x="31" y="15"/>
                      <a:pt x="33" y="15"/>
                    </a:cubicBezTo>
                    <a:cubicBezTo>
                      <a:pt x="36" y="15"/>
                      <a:pt x="38" y="15"/>
                      <a:pt x="40" y="12"/>
                    </a:cubicBezTo>
                    <a:cubicBezTo>
                      <a:pt x="40" y="10"/>
                      <a:pt x="40" y="9"/>
                      <a:pt x="40" y="4"/>
                    </a:cubicBezTo>
                    <a:cubicBezTo>
                      <a:pt x="37" y="5"/>
                      <a:pt x="35" y="5"/>
                      <a:pt x="32" y="5"/>
                    </a:cubicBezTo>
                    <a:cubicBezTo>
                      <a:pt x="28" y="5"/>
                      <a:pt x="24" y="5"/>
                      <a:pt x="23" y="4"/>
                    </a:cubicBezTo>
                    <a:cubicBezTo>
                      <a:pt x="24" y="4"/>
                      <a:pt x="27" y="3"/>
                      <a:pt x="2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109">
                <a:extLst>
                  <a:ext uri="{FF2B5EF4-FFF2-40B4-BE49-F238E27FC236}">
                    <a16:creationId xmlns:a16="http://schemas.microsoft.com/office/drawing/2014/main" xmlns="" id="{C89723E5-A804-412E-89DB-D4B6D3A12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5" y="-722"/>
                <a:ext cx="97" cy="33"/>
              </a:xfrm>
              <a:custGeom>
                <a:avLst/>
                <a:gdLst>
                  <a:gd name="T0" fmla="*/ 27 w 41"/>
                  <a:gd name="T1" fmla="*/ 0 h 14"/>
                  <a:gd name="T2" fmla="*/ 0 w 41"/>
                  <a:gd name="T3" fmla="*/ 11 h 14"/>
                  <a:gd name="T4" fmla="*/ 5 w 41"/>
                  <a:gd name="T5" fmla="*/ 14 h 14"/>
                  <a:gd name="T6" fmla="*/ 13 w 41"/>
                  <a:gd name="T7" fmla="*/ 9 h 14"/>
                  <a:gd name="T8" fmla="*/ 24 w 41"/>
                  <a:gd name="T9" fmla="*/ 14 h 14"/>
                  <a:gd name="T10" fmla="*/ 41 w 41"/>
                  <a:gd name="T11" fmla="*/ 7 h 14"/>
                  <a:gd name="T12" fmla="*/ 27 w 41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14">
                    <a:moveTo>
                      <a:pt x="27" y="0"/>
                    </a:moveTo>
                    <a:cubicBezTo>
                      <a:pt x="21" y="0"/>
                      <a:pt x="0" y="3"/>
                      <a:pt x="0" y="11"/>
                    </a:cubicBezTo>
                    <a:cubicBezTo>
                      <a:pt x="0" y="13"/>
                      <a:pt x="3" y="14"/>
                      <a:pt x="5" y="14"/>
                    </a:cubicBezTo>
                    <a:cubicBezTo>
                      <a:pt x="10" y="14"/>
                      <a:pt x="12" y="14"/>
                      <a:pt x="13" y="9"/>
                    </a:cubicBezTo>
                    <a:cubicBezTo>
                      <a:pt x="17" y="9"/>
                      <a:pt x="21" y="14"/>
                      <a:pt x="24" y="14"/>
                    </a:cubicBezTo>
                    <a:cubicBezTo>
                      <a:pt x="31" y="14"/>
                      <a:pt x="31" y="7"/>
                      <a:pt x="41" y="7"/>
                    </a:cubicBezTo>
                    <a:cubicBezTo>
                      <a:pt x="39" y="3"/>
                      <a:pt x="33" y="0"/>
                      <a:pt x="2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110">
                <a:extLst>
                  <a:ext uri="{FF2B5EF4-FFF2-40B4-BE49-F238E27FC236}">
                    <a16:creationId xmlns:a16="http://schemas.microsoft.com/office/drawing/2014/main" xmlns="" id="{A016932A-161B-4D74-8E46-385FB8CF7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9" y="-833"/>
                <a:ext cx="151" cy="102"/>
              </a:xfrm>
              <a:custGeom>
                <a:avLst/>
                <a:gdLst>
                  <a:gd name="T0" fmla="*/ 61 w 64"/>
                  <a:gd name="T1" fmla="*/ 0 h 43"/>
                  <a:gd name="T2" fmla="*/ 52 w 64"/>
                  <a:gd name="T3" fmla="*/ 9 h 43"/>
                  <a:gd name="T4" fmla="*/ 20 w 64"/>
                  <a:gd name="T5" fmla="*/ 19 h 43"/>
                  <a:gd name="T6" fmla="*/ 20 w 64"/>
                  <a:gd name="T7" fmla="*/ 26 h 43"/>
                  <a:gd name="T8" fmla="*/ 24 w 64"/>
                  <a:gd name="T9" fmla="*/ 24 h 43"/>
                  <a:gd name="T10" fmla="*/ 29 w 64"/>
                  <a:gd name="T11" fmla="*/ 27 h 43"/>
                  <a:gd name="T12" fmla="*/ 7 w 64"/>
                  <a:gd name="T13" fmla="*/ 27 h 43"/>
                  <a:gd name="T14" fmla="*/ 0 w 64"/>
                  <a:gd name="T15" fmla="*/ 33 h 43"/>
                  <a:gd name="T16" fmla="*/ 27 w 64"/>
                  <a:gd name="T17" fmla="*/ 43 h 43"/>
                  <a:gd name="T18" fmla="*/ 48 w 64"/>
                  <a:gd name="T19" fmla="*/ 37 h 43"/>
                  <a:gd name="T20" fmla="*/ 55 w 64"/>
                  <a:gd name="T21" fmla="*/ 37 h 43"/>
                  <a:gd name="T22" fmla="*/ 64 w 64"/>
                  <a:gd name="T23" fmla="*/ 35 h 43"/>
                  <a:gd name="T24" fmla="*/ 34 w 64"/>
                  <a:gd name="T25" fmla="*/ 27 h 43"/>
                  <a:gd name="T26" fmla="*/ 58 w 64"/>
                  <a:gd name="T27" fmla="*/ 13 h 43"/>
                  <a:gd name="T28" fmla="*/ 63 w 64"/>
                  <a:gd name="T29" fmla="*/ 6 h 43"/>
                  <a:gd name="T30" fmla="*/ 61 w 6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4" h="43">
                    <a:moveTo>
                      <a:pt x="61" y="0"/>
                    </a:moveTo>
                    <a:cubicBezTo>
                      <a:pt x="56" y="0"/>
                      <a:pt x="53" y="4"/>
                      <a:pt x="52" y="9"/>
                    </a:cubicBezTo>
                    <a:cubicBezTo>
                      <a:pt x="37" y="9"/>
                      <a:pt x="36" y="19"/>
                      <a:pt x="20" y="1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2" y="25"/>
                      <a:pt x="23" y="24"/>
                      <a:pt x="24" y="24"/>
                    </a:cubicBezTo>
                    <a:cubicBezTo>
                      <a:pt x="25" y="24"/>
                      <a:pt x="26" y="26"/>
                      <a:pt x="29" y="27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5" y="29"/>
                      <a:pt x="4" y="30"/>
                      <a:pt x="0" y="33"/>
                    </a:cubicBezTo>
                    <a:cubicBezTo>
                      <a:pt x="1" y="33"/>
                      <a:pt x="23" y="43"/>
                      <a:pt x="27" y="43"/>
                    </a:cubicBezTo>
                    <a:cubicBezTo>
                      <a:pt x="33" y="43"/>
                      <a:pt x="42" y="37"/>
                      <a:pt x="48" y="37"/>
                    </a:cubicBezTo>
                    <a:cubicBezTo>
                      <a:pt x="50" y="37"/>
                      <a:pt x="53" y="37"/>
                      <a:pt x="55" y="37"/>
                    </a:cubicBezTo>
                    <a:cubicBezTo>
                      <a:pt x="58" y="37"/>
                      <a:pt x="61" y="36"/>
                      <a:pt x="64" y="35"/>
                    </a:cubicBezTo>
                    <a:cubicBezTo>
                      <a:pt x="52" y="30"/>
                      <a:pt x="48" y="29"/>
                      <a:pt x="34" y="27"/>
                    </a:cubicBezTo>
                    <a:cubicBezTo>
                      <a:pt x="39" y="21"/>
                      <a:pt x="49" y="18"/>
                      <a:pt x="58" y="13"/>
                    </a:cubicBezTo>
                    <a:cubicBezTo>
                      <a:pt x="58" y="10"/>
                      <a:pt x="61" y="8"/>
                      <a:pt x="63" y="6"/>
                    </a:cubicBezTo>
                    <a:cubicBezTo>
                      <a:pt x="63" y="4"/>
                      <a:pt x="62" y="0"/>
                      <a:pt x="6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111">
                <a:extLst>
                  <a:ext uri="{FF2B5EF4-FFF2-40B4-BE49-F238E27FC236}">
                    <a16:creationId xmlns:a16="http://schemas.microsoft.com/office/drawing/2014/main" xmlns="" id="{4D2F8359-CCAC-4B52-8572-23FE07E8D9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3" y="-684"/>
                <a:ext cx="496" cy="274"/>
              </a:xfrm>
              <a:custGeom>
                <a:avLst/>
                <a:gdLst>
                  <a:gd name="T0" fmla="*/ 86 w 210"/>
                  <a:gd name="T1" fmla="*/ 0 h 116"/>
                  <a:gd name="T2" fmla="*/ 75 w 210"/>
                  <a:gd name="T3" fmla="*/ 8 h 116"/>
                  <a:gd name="T4" fmla="*/ 82 w 210"/>
                  <a:gd name="T5" fmla="*/ 31 h 116"/>
                  <a:gd name="T6" fmla="*/ 58 w 210"/>
                  <a:gd name="T7" fmla="*/ 8 h 116"/>
                  <a:gd name="T8" fmla="*/ 49 w 210"/>
                  <a:gd name="T9" fmla="*/ 17 h 116"/>
                  <a:gd name="T10" fmla="*/ 51 w 210"/>
                  <a:gd name="T11" fmla="*/ 22 h 116"/>
                  <a:gd name="T12" fmla="*/ 38 w 210"/>
                  <a:gd name="T13" fmla="*/ 16 h 116"/>
                  <a:gd name="T14" fmla="*/ 45 w 210"/>
                  <a:gd name="T15" fmla="*/ 8 h 116"/>
                  <a:gd name="T16" fmla="*/ 18 w 210"/>
                  <a:gd name="T17" fmla="*/ 6 h 116"/>
                  <a:gd name="T18" fmla="*/ 0 w 210"/>
                  <a:gd name="T19" fmla="*/ 19 h 116"/>
                  <a:gd name="T20" fmla="*/ 13 w 210"/>
                  <a:gd name="T21" fmla="*/ 32 h 116"/>
                  <a:gd name="T22" fmla="*/ 17 w 210"/>
                  <a:gd name="T23" fmla="*/ 34 h 116"/>
                  <a:gd name="T24" fmla="*/ 32 w 210"/>
                  <a:gd name="T25" fmla="*/ 51 h 116"/>
                  <a:gd name="T26" fmla="*/ 28 w 210"/>
                  <a:gd name="T27" fmla="*/ 52 h 116"/>
                  <a:gd name="T28" fmla="*/ 45 w 210"/>
                  <a:gd name="T29" fmla="*/ 61 h 116"/>
                  <a:gd name="T30" fmla="*/ 60 w 210"/>
                  <a:gd name="T31" fmla="*/ 47 h 116"/>
                  <a:gd name="T32" fmla="*/ 65 w 210"/>
                  <a:gd name="T33" fmla="*/ 47 h 116"/>
                  <a:gd name="T34" fmla="*/ 73 w 210"/>
                  <a:gd name="T35" fmla="*/ 51 h 116"/>
                  <a:gd name="T36" fmla="*/ 86 w 210"/>
                  <a:gd name="T37" fmla="*/ 51 h 116"/>
                  <a:gd name="T38" fmla="*/ 59 w 210"/>
                  <a:gd name="T39" fmla="*/ 64 h 116"/>
                  <a:gd name="T40" fmla="*/ 45 w 210"/>
                  <a:gd name="T41" fmla="*/ 70 h 116"/>
                  <a:gd name="T42" fmla="*/ 53 w 210"/>
                  <a:gd name="T43" fmla="*/ 78 h 116"/>
                  <a:gd name="T44" fmla="*/ 65 w 210"/>
                  <a:gd name="T45" fmla="*/ 77 h 116"/>
                  <a:gd name="T46" fmla="*/ 88 w 210"/>
                  <a:gd name="T47" fmla="*/ 79 h 116"/>
                  <a:gd name="T48" fmla="*/ 71 w 210"/>
                  <a:gd name="T49" fmla="*/ 83 h 116"/>
                  <a:gd name="T50" fmla="*/ 58 w 210"/>
                  <a:gd name="T51" fmla="*/ 83 h 116"/>
                  <a:gd name="T52" fmla="*/ 51 w 210"/>
                  <a:gd name="T53" fmla="*/ 83 h 116"/>
                  <a:gd name="T54" fmla="*/ 93 w 210"/>
                  <a:gd name="T55" fmla="*/ 116 h 116"/>
                  <a:gd name="T56" fmla="*/ 108 w 210"/>
                  <a:gd name="T57" fmla="*/ 87 h 116"/>
                  <a:gd name="T58" fmla="*/ 116 w 210"/>
                  <a:gd name="T59" fmla="*/ 83 h 116"/>
                  <a:gd name="T60" fmla="*/ 145 w 210"/>
                  <a:gd name="T61" fmla="*/ 46 h 116"/>
                  <a:gd name="T62" fmla="*/ 158 w 210"/>
                  <a:gd name="T63" fmla="*/ 54 h 116"/>
                  <a:gd name="T64" fmla="*/ 150 w 210"/>
                  <a:gd name="T65" fmla="*/ 55 h 116"/>
                  <a:gd name="T66" fmla="*/ 161 w 210"/>
                  <a:gd name="T67" fmla="*/ 70 h 116"/>
                  <a:gd name="T68" fmla="*/ 153 w 210"/>
                  <a:gd name="T69" fmla="*/ 85 h 116"/>
                  <a:gd name="T70" fmla="*/ 177 w 210"/>
                  <a:gd name="T71" fmla="*/ 86 h 116"/>
                  <a:gd name="T72" fmla="*/ 177 w 210"/>
                  <a:gd name="T73" fmla="*/ 95 h 116"/>
                  <a:gd name="T74" fmla="*/ 210 w 210"/>
                  <a:gd name="T75" fmla="*/ 77 h 116"/>
                  <a:gd name="T76" fmla="*/ 190 w 210"/>
                  <a:gd name="T77" fmla="*/ 58 h 116"/>
                  <a:gd name="T78" fmla="*/ 173 w 210"/>
                  <a:gd name="T79" fmla="*/ 58 h 116"/>
                  <a:gd name="T80" fmla="*/ 173 w 210"/>
                  <a:gd name="T81" fmla="*/ 50 h 116"/>
                  <a:gd name="T82" fmla="*/ 168 w 210"/>
                  <a:gd name="T83" fmla="*/ 51 h 116"/>
                  <a:gd name="T84" fmla="*/ 163 w 210"/>
                  <a:gd name="T85" fmla="*/ 50 h 116"/>
                  <a:gd name="T86" fmla="*/ 169 w 210"/>
                  <a:gd name="T87" fmla="*/ 50 h 116"/>
                  <a:gd name="T88" fmla="*/ 126 w 210"/>
                  <a:gd name="T89" fmla="*/ 27 h 116"/>
                  <a:gd name="T90" fmla="*/ 121 w 210"/>
                  <a:gd name="T91" fmla="*/ 27 h 116"/>
                  <a:gd name="T92" fmla="*/ 115 w 210"/>
                  <a:gd name="T93" fmla="*/ 14 h 116"/>
                  <a:gd name="T94" fmla="*/ 105 w 210"/>
                  <a:gd name="T95" fmla="*/ 21 h 116"/>
                  <a:gd name="T96" fmla="*/ 107 w 210"/>
                  <a:gd name="T97" fmla="*/ 11 h 116"/>
                  <a:gd name="T98" fmla="*/ 86 w 210"/>
                  <a:gd name="T9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10" h="116">
                    <a:moveTo>
                      <a:pt x="86" y="0"/>
                    </a:moveTo>
                    <a:cubicBezTo>
                      <a:pt x="79" y="0"/>
                      <a:pt x="75" y="0"/>
                      <a:pt x="75" y="8"/>
                    </a:cubicBezTo>
                    <a:cubicBezTo>
                      <a:pt x="75" y="18"/>
                      <a:pt x="78" y="23"/>
                      <a:pt x="82" y="31"/>
                    </a:cubicBezTo>
                    <a:cubicBezTo>
                      <a:pt x="68" y="26"/>
                      <a:pt x="72" y="8"/>
                      <a:pt x="58" y="8"/>
                    </a:cubicBezTo>
                    <a:cubicBezTo>
                      <a:pt x="53" y="8"/>
                      <a:pt x="49" y="12"/>
                      <a:pt x="49" y="17"/>
                    </a:cubicBezTo>
                    <a:cubicBezTo>
                      <a:pt x="49" y="19"/>
                      <a:pt x="50" y="21"/>
                      <a:pt x="51" y="22"/>
                    </a:cubicBezTo>
                    <a:cubicBezTo>
                      <a:pt x="47" y="20"/>
                      <a:pt x="43" y="19"/>
                      <a:pt x="38" y="16"/>
                    </a:cubicBezTo>
                    <a:cubicBezTo>
                      <a:pt x="40" y="13"/>
                      <a:pt x="42" y="12"/>
                      <a:pt x="45" y="8"/>
                    </a:cubicBezTo>
                    <a:cubicBezTo>
                      <a:pt x="32" y="6"/>
                      <a:pt x="27" y="6"/>
                      <a:pt x="18" y="6"/>
                    </a:cubicBezTo>
                    <a:cubicBezTo>
                      <a:pt x="13" y="6"/>
                      <a:pt x="2" y="16"/>
                      <a:pt x="0" y="19"/>
                    </a:cubicBezTo>
                    <a:cubicBezTo>
                      <a:pt x="3" y="23"/>
                      <a:pt x="9" y="32"/>
                      <a:pt x="13" y="32"/>
                    </a:cubicBezTo>
                    <a:cubicBezTo>
                      <a:pt x="15" y="32"/>
                      <a:pt x="16" y="33"/>
                      <a:pt x="17" y="34"/>
                    </a:cubicBezTo>
                    <a:cubicBezTo>
                      <a:pt x="15" y="42"/>
                      <a:pt x="23" y="47"/>
                      <a:pt x="32" y="51"/>
                    </a:cubicBezTo>
                    <a:cubicBezTo>
                      <a:pt x="30" y="51"/>
                      <a:pt x="29" y="52"/>
                      <a:pt x="28" y="52"/>
                    </a:cubicBezTo>
                    <a:cubicBezTo>
                      <a:pt x="30" y="58"/>
                      <a:pt x="36" y="61"/>
                      <a:pt x="45" y="61"/>
                    </a:cubicBezTo>
                    <a:cubicBezTo>
                      <a:pt x="56" y="61"/>
                      <a:pt x="56" y="49"/>
                      <a:pt x="60" y="47"/>
                    </a:cubicBezTo>
                    <a:cubicBezTo>
                      <a:pt x="62" y="47"/>
                      <a:pt x="63" y="47"/>
                      <a:pt x="65" y="47"/>
                    </a:cubicBezTo>
                    <a:cubicBezTo>
                      <a:pt x="67" y="48"/>
                      <a:pt x="71" y="51"/>
                      <a:pt x="73" y="51"/>
                    </a:cubicBezTo>
                    <a:cubicBezTo>
                      <a:pt x="75" y="51"/>
                      <a:pt x="79" y="51"/>
                      <a:pt x="86" y="51"/>
                    </a:cubicBezTo>
                    <a:cubicBezTo>
                      <a:pt x="80" y="56"/>
                      <a:pt x="66" y="62"/>
                      <a:pt x="59" y="64"/>
                    </a:cubicBezTo>
                    <a:cubicBezTo>
                      <a:pt x="57" y="65"/>
                      <a:pt x="45" y="65"/>
                      <a:pt x="45" y="70"/>
                    </a:cubicBezTo>
                    <a:cubicBezTo>
                      <a:pt x="45" y="76"/>
                      <a:pt x="48" y="78"/>
                      <a:pt x="53" y="78"/>
                    </a:cubicBezTo>
                    <a:cubicBezTo>
                      <a:pt x="57" y="78"/>
                      <a:pt x="62" y="77"/>
                      <a:pt x="65" y="77"/>
                    </a:cubicBezTo>
                    <a:cubicBezTo>
                      <a:pt x="68" y="77"/>
                      <a:pt x="85" y="77"/>
                      <a:pt x="88" y="79"/>
                    </a:cubicBezTo>
                    <a:cubicBezTo>
                      <a:pt x="82" y="81"/>
                      <a:pt x="76" y="79"/>
                      <a:pt x="71" y="83"/>
                    </a:cubicBezTo>
                    <a:cubicBezTo>
                      <a:pt x="71" y="83"/>
                      <a:pt x="64" y="83"/>
                      <a:pt x="58" y="83"/>
                    </a:cubicBezTo>
                    <a:cubicBezTo>
                      <a:pt x="55" y="83"/>
                      <a:pt x="53" y="83"/>
                      <a:pt x="51" y="83"/>
                    </a:cubicBezTo>
                    <a:cubicBezTo>
                      <a:pt x="51" y="101"/>
                      <a:pt x="80" y="108"/>
                      <a:pt x="93" y="116"/>
                    </a:cubicBezTo>
                    <a:cubicBezTo>
                      <a:pt x="100" y="109"/>
                      <a:pt x="99" y="94"/>
                      <a:pt x="108" y="87"/>
                    </a:cubicBezTo>
                    <a:cubicBezTo>
                      <a:pt x="111" y="85"/>
                      <a:pt x="115" y="86"/>
                      <a:pt x="116" y="83"/>
                    </a:cubicBezTo>
                    <a:cubicBezTo>
                      <a:pt x="121" y="69"/>
                      <a:pt x="127" y="46"/>
                      <a:pt x="145" y="46"/>
                    </a:cubicBezTo>
                    <a:cubicBezTo>
                      <a:pt x="145" y="46"/>
                      <a:pt x="149" y="53"/>
                      <a:pt x="158" y="54"/>
                    </a:cubicBezTo>
                    <a:cubicBezTo>
                      <a:pt x="155" y="54"/>
                      <a:pt x="153" y="54"/>
                      <a:pt x="150" y="55"/>
                    </a:cubicBezTo>
                    <a:cubicBezTo>
                      <a:pt x="152" y="59"/>
                      <a:pt x="157" y="69"/>
                      <a:pt x="161" y="70"/>
                    </a:cubicBezTo>
                    <a:cubicBezTo>
                      <a:pt x="160" y="78"/>
                      <a:pt x="154" y="75"/>
                      <a:pt x="153" y="85"/>
                    </a:cubicBezTo>
                    <a:cubicBezTo>
                      <a:pt x="160" y="85"/>
                      <a:pt x="171" y="85"/>
                      <a:pt x="177" y="86"/>
                    </a:cubicBezTo>
                    <a:cubicBezTo>
                      <a:pt x="176" y="88"/>
                      <a:pt x="176" y="91"/>
                      <a:pt x="177" y="95"/>
                    </a:cubicBezTo>
                    <a:cubicBezTo>
                      <a:pt x="190" y="91"/>
                      <a:pt x="196" y="82"/>
                      <a:pt x="210" y="77"/>
                    </a:cubicBezTo>
                    <a:cubicBezTo>
                      <a:pt x="205" y="70"/>
                      <a:pt x="190" y="74"/>
                      <a:pt x="190" y="58"/>
                    </a:cubicBezTo>
                    <a:cubicBezTo>
                      <a:pt x="183" y="58"/>
                      <a:pt x="181" y="58"/>
                      <a:pt x="173" y="58"/>
                    </a:cubicBezTo>
                    <a:cubicBezTo>
                      <a:pt x="174" y="56"/>
                      <a:pt x="174" y="53"/>
                      <a:pt x="173" y="50"/>
                    </a:cubicBezTo>
                    <a:cubicBezTo>
                      <a:pt x="171" y="50"/>
                      <a:pt x="169" y="51"/>
                      <a:pt x="168" y="51"/>
                    </a:cubicBezTo>
                    <a:cubicBezTo>
                      <a:pt x="166" y="51"/>
                      <a:pt x="165" y="51"/>
                      <a:pt x="163" y="50"/>
                    </a:cubicBezTo>
                    <a:cubicBezTo>
                      <a:pt x="165" y="50"/>
                      <a:pt x="167" y="50"/>
                      <a:pt x="169" y="50"/>
                    </a:cubicBezTo>
                    <a:cubicBezTo>
                      <a:pt x="163" y="43"/>
                      <a:pt x="135" y="27"/>
                      <a:pt x="126" y="27"/>
                    </a:cubicBezTo>
                    <a:cubicBezTo>
                      <a:pt x="125" y="27"/>
                      <a:pt x="123" y="27"/>
                      <a:pt x="121" y="27"/>
                    </a:cubicBezTo>
                    <a:cubicBezTo>
                      <a:pt x="122" y="23"/>
                      <a:pt x="123" y="14"/>
                      <a:pt x="115" y="14"/>
                    </a:cubicBezTo>
                    <a:cubicBezTo>
                      <a:pt x="111" y="14"/>
                      <a:pt x="110" y="19"/>
                      <a:pt x="105" y="21"/>
                    </a:cubicBezTo>
                    <a:cubicBezTo>
                      <a:pt x="105" y="17"/>
                      <a:pt x="107" y="14"/>
                      <a:pt x="107" y="11"/>
                    </a:cubicBezTo>
                    <a:cubicBezTo>
                      <a:pt x="107" y="5"/>
                      <a:pt x="93" y="0"/>
                      <a:pt x="8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112">
                <a:extLst>
                  <a:ext uri="{FF2B5EF4-FFF2-40B4-BE49-F238E27FC236}">
                    <a16:creationId xmlns:a16="http://schemas.microsoft.com/office/drawing/2014/main" xmlns="" id="{B8AF1A95-89EE-4330-ABF0-0A5E2E2110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3" y="-724"/>
                <a:ext cx="324" cy="116"/>
              </a:xfrm>
              <a:custGeom>
                <a:avLst/>
                <a:gdLst>
                  <a:gd name="T0" fmla="*/ 80 w 137"/>
                  <a:gd name="T1" fmla="*/ 0 h 49"/>
                  <a:gd name="T2" fmla="*/ 73 w 137"/>
                  <a:gd name="T3" fmla="*/ 0 h 49"/>
                  <a:gd name="T4" fmla="*/ 60 w 137"/>
                  <a:gd name="T5" fmla="*/ 12 h 49"/>
                  <a:gd name="T6" fmla="*/ 39 w 137"/>
                  <a:gd name="T7" fmla="*/ 1 h 49"/>
                  <a:gd name="T8" fmla="*/ 24 w 137"/>
                  <a:gd name="T9" fmla="*/ 1 h 49"/>
                  <a:gd name="T10" fmla="*/ 27 w 137"/>
                  <a:gd name="T11" fmla="*/ 6 h 49"/>
                  <a:gd name="T12" fmla="*/ 18 w 137"/>
                  <a:gd name="T13" fmla="*/ 6 h 49"/>
                  <a:gd name="T14" fmla="*/ 18 w 137"/>
                  <a:gd name="T15" fmla="*/ 9 h 49"/>
                  <a:gd name="T16" fmla="*/ 15 w 137"/>
                  <a:gd name="T17" fmla="*/ 10 h 49"/>
                  <a:gd name="T18" fmla="*/ 7 w 137"/>
                  <a:gd name="T19" fmla="*/ 8 h 49"/>
                  <a:gd name="T20" fmla="*/ 0 w 137"/>
                  <a:gd name="T21" fmla="*/ 8 h 49"/>
                  <a:gd name="T22" fmla="*/ 7 w 137"/>
                  <a:gd name="T23" fmla="*/ 20 h 49"/>
                  <a:gd name="T24" fmla="*/ 13 w 137"/>
                  <a:gd name="T25" fmla="*/ 28 h 49"/>
                  <a:gd name="T26" fmla="*/ 26 w 137"/>
                  <a:gd name="T27" fmla="*/ 26 h 49"/>
                  <a:gd name="T28" fmla="*/ 51 w 137"/>
                  <a:gd name="T29" fmla="*/ 28 h 49"/>
                  <a:gd name="T30" fmla="*/ 38 w 137"/>
                  <a:gd name="T31" fmla="*/ 30 h 49"/>
                  <a:gd name="T32" fmla="*/ 27 w 137"/>
                  <a:gd name="T33" fmla="*/ 31 h 49"/>
                  <a:gd name="T34" fmla="*/ 34 w 137"/>
                  <a:gd name="T35" fmla="*/ 39 h 49"/>
                  <a:gd name="T36" fmla="*/ 64 w 137"/>
                  <a:gd name="T37" fmla="*/ 39 h 49"/>
                  <a:gd name="T38" fmla="*/ 82 w 137"/>
                  <a:gd name="T39" fmla="*/ 49 h 49"/>
                  <a:gd name="T40" fmla="*/ 137 w 137"/>
                  <a:gd name="T41" fmla="*/ 22 h 49"/>
                  <a:gd name="T42" fmla="*/ 113 w 137"/>
                  <a:gd name="T43" fmla="*/ 8 h 49"/>
                  <a:gd name="T44" fmla="*/ 96 w 137"/>
                  <a:gd name="T45" fmla="*/ 8 h 49"/>
                  <a:gd name="T46" fmla="*/ 80 w 137"/>
                  <a:gd name="T47" fmla="*/ 13 h 49"/>
                  <a:gd name="T48" fmla="*/ 80 w 137"/>
                  <a:gd name="T4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7" h="49">
                    <a:moveTo>
                      <a:pt x="80" y="0"/>
                    </a:moveTo>
                    <a:cubicBezTo>
                      <a:pt x="73" y="0"/>
                      <a:pt x="73" y="0"/>
                      <a:pt x="73" y="0"/>
                    </a:cubicBezTo>
                    <a:cubicBezTo>
                      <a:pt x="71" y="2"/>
                      <a:pt x="67" y="12"/>
                      <a:pt x="60" y="12"/>
                    </a:cubicBezTo>
                    <a:cubicBezTo>
                      <a:pt x="58" y="12"/>
                      <a:pt x="42" y="4"/>
                      <a:pt x="39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7" y="10"/>
                      <a:pt x="16" y="10"/>
                      <a:pt x="15" y="10"/>
                    </a:cubicBezTo>
                    <a:cubicBezTo>
                      <a:pt x="12" y="10"/>
                      <a:pt x="10" y="9"/>
                      <a:pt x="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3"/>
                      <a:pt x="3" y="17"/>
                      <a:pt x="7" y="20"/>
                    </a:cubicBezTo>
                    <a:cubicBezTo>
                      <a:pt x="7" y="26"/>
                      <a:pt x="9" y="28"/>
                      <a:pt x="13" y="28"/>
                    </a:cubicBezTo>
                    <a:cubicBezTo>
                      <a:pt x="16" y="28"/>
                      <a:pt x="21" y="26"/>
                      <a:pt x="26" y="26"/>
                    </a:cubicBezTo>
                    <a:cubicBezTo>
                      <a:pt x="27" y="26"/>
                      <a:pt x="49" y="28"/>
                      <a:pt x="51" y="28"/>
                    </a:cubicBezTo>
                    <a:cubicBezTo>
                      <a:pt x="48" y="29"/>
                      <a:pt x="42" y="29"/>
                      <a:pt x="38" y="30"/>
                    </a:cubicBezTo>
                    <a:cubicBezTo>
                      <a:pt x="36" y="30"/>
                      <a:pt x="31" y="30"/>
                      <a:pt x="27" y="31"/>
                    </a:cubicBezTo>
                    <a:cubicBezTo>
                      <a:pt x="28" y="35"/>
                      <a:pt x="29" y="38"/>
                      <a:pt x="34" y="39"/>
                    </a:cubicBezTo>
                    <a:cubicBezTo>
                      <a:pt x="64" y="39"/>
                      <a:pt x="64" y="39"/>
                      <a:pt x="64" y="39"/>
                    </a:cubicBezTo>
                    <a:cubicBezTo>
                      <a:pt x="68" y="46"/>
                      <a:pt x="73" y="49"/>
                      <a:pt x="82" y="49"/>
                    </a:cubicBezTo>
                    <a:cubicBezTo>
                      <a:pt x="98" y="49"/>
                      <a:pt x="124" y="30"/>
                      <a:pt x="137" y="22"/>
                    </a:cubicBezTo>
                    <a:cubicBezTo>
                      <a:pt x="134" y="15"/>
                      <a:pt x="124" y="8"/>
                      <a:pt x="113" y="8"/>
                    </a:cubicBezTo>
                    <a:cubicBezTo>
                      <a:pt x="105" y="8"/>
                      <a:pt x="108" y="8"/>
                      <a:pt x="96" y="8"/>
                    </a:cubicBezTo>
                    <a:cubicBezTo>
                      <a:pt x="88" y="8"/>
                      <a:pt x="85" y="13"/>
                      <a:pt x="80" y="13"/>
                    </a:cubicBezTo>
                    <a:cubicBezTo>
                      <a:pt x="79" y="9"/>
                      <a:pt x="80" y="6"/>
                      <a:pt x="8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113">
                <a:extLst>
                  <a:ext uri="{FF2B5EF4-FFF2-40B4-BE49-F238E27FC236}">
                    <a16:creationId xmlns:a16="http://schemas.microsoft.com/office/drawing/2014/main" xmlns="" id="{CF0B3DF4-9354-4350-8970-ECD0EBD0E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94" y="-594"/>
                <a:ext cx="61" cy="54"/>
              </a:xfrm>
              <a:custGeom>
                <a:avLst/>
                <a:gdLst>
                  <a:gd name="T0" fmla="*/ 8 w 26"/>
                  <a:gd name="T1" fmla="*/ 1 h 23"/>
                  <a:gd name="T2" fmla="*/ 26 w 26"/>
                  <a:gd name="T3" fmla="*/ 23 h 23"/>
                  <a:gd name="T4" fmla="*/ 8 w 26"/>
                  <a:gd name="T5" fmla="*/ 1 h 23"/>
                  <a:gd name="T6" fmla="*/ 8 w 26"/>
                  <a:gd name="T7" fmla="*/ 0 h 23"/>
                  <a:gd name="T8" fmla="*/ 8 w 26"/>
                  <a:gd name="T9" fmla="*/ 1 h 23"/>
                  <a:gd name="T10" fmla="*/ 8 w 26"/>
                  <a:gd name="T11" fmla="*/ 1 h 23"/>
                  <a:gd name="T12" fmla="*/ 8 w 26"/>
                  <a:gd name="T13" fmla="*/ 0 h 23"/>
                  <a:gd name="T14" fmla="*/ 9 w 26"/>
                  <a:gd name="T15" fmla="*/ 0 h 23"/>
                  <a:gd name="T16" fmla="*/ 8 w 26"/>
                  <a:gd name="T17" fmla="*/ 1 h 23"/>
                  <a:gd name="T18" fmla="*/ 9 w 26"/>
                  <a:gd name="T19" fmla="*/ 2 h 23"/>
                  <a:gd name="T20" fmla="*/ 9 w 26"/>
                  <a:gd name="T2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" h="23">
                    <a:moveTo>
                      <a:pt x="8" y="1"/>
                    </a:moveTo>
                    <a:cubicBezTo>
                      <a:pt x="0" y="6"/>
                      <a:pt x="16" y="20"/>
                      <a:pt x="26" y="23"/>
                    </a:cubicBezTo>
                    <a:cubicBezTo>
                      <a:pt x="22" y="11"/>
                      <a:pt x="15" y="9"/>
                      <a:pt x="8" y="1"/>
                    </a:cubicBezTo>
                    <a:moveTo>
                      <a:pt x="8" y="0"/>
                    </a:moveTo>
                    <a:cubicBezTo>
                      <a:pt x="8" y="0"/>
                      <a:pt x="8" y="0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moveTo>
                      <a:pt x="9" y="0"/>
                    </a:moveTo>
                    <a:cubicBezTo>
                      <a:pt x="9" y="0"/>
                      <a:pt x="9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114">
                <a:extLst>
                  <a:ext uri="{FF2B5EF4-FFF2-40B4-BE49-F238E27FC236}">
                    <a16:creationId xmlns:a16="http://schemas.microsoft.com/office/drawing/2014/main" xmlns="" id="{5DFD0F4D-6E14-444A-BA57-3C0BFCD9B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7" y="872"/>
                <a:ext cx="156" cy="187"/>
              </a:xfrm>
              <a:custGeom>
                <a:avLst/>
                <a:gdLst>
                  <a:gd name="T0" fmla="*/ 48 w 66"/>
                  <a:gd name="T1" fmla="*/ 0 h 79"/>
                  <a:gd name="T2" fmla="*/ 39 w 66"/>
                  <a:gd name="T3" fmla="*/ 0 h 79"/>
                  <a:gd name="T4" fmla="*/ 23 w 66"/>
                  <a:gd name="T5" fmla="*/ 10 h 79"/>
                  <a:gd name="T6" fmla="*/ 26 w 66"/>
                  <a:gd name="T7" fmla="*/ 17 h 79"/>
                  <a:gd name="T8" fmla="*/ 11 w 66"/>
                  <a:gd name="T9" fmla="*/ 23 h 79"/>
                  <a:gd name="T10" fmla="*/ 10 w 66"/>
                  <a:gd name="T11" fmla="*/ 22 h 79"/>
                  <a:gd name="T12" fmla="*/ 5 w 66"/>
                  <a:gd name="T13" fmla="*/ 28 h 79"/>
                  <a:gd name="T14" fmla="*/ 15 w 66"/>
                  <a:gd name="T15" fmla="*/ 39 h 79"/>
                  <a:gd name="T16" fmla="*/ 0 w 66"/>
                  <a:gd name="T17" fmla="*/ 66 h 79"/>
                  <a:gd name="T18" fmla="*/ 13 w 66"/>
                  <a:gd name="T19" fmla="*/ 79 h 79"/>
                  <a:gd name="T20" fmla="*/ 23 w 66"/>
                  <a:gd name="T21" fmla="*/ 76 h 79"/>
                  <a:gd name="T22" fmla="*/ 42 w 66"/>
                  <a:gd name="T23" fmla="*/ 65 h 79"/>
                  <a:gd name="T24" fmla="*/ 46 w 66"/>
                  <a:gd name="T25" fmla="*/ 65 h 79"/>
                  <a:gd name="T26" fmla="*/ 56 w 66"/>
                  <a:gd name="T27" fmla="*/ 62 h 79"/>
                  <a:gd name="T28" fmla="*/ 56 w 66"/>
                  <a:gd name="T29" fmla="*/ 47 h 79"/>
                  <a:gd name="T30" fmla="*/ 56 w 66"/>
                  <a:gd name="T31" fmla="*/ 29 h 79"/>
                  <a:gd name="T32" fmla="*/ 66 w 66"/>
                  <a:gd name="T33" fmla="*/ 22 h 79"/>
                  <a:gd name="T34" fmla="*/ 48 w 66"/>
                  <a:gd name="T35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79">
                    <a:moveTo>
                      <a:pt x="48" y="0"/>
                    </a:moveTo>
                    <a:cubicBezTo>
                      <a:pt x="45" y="0"/>
                      <a:pt x="42" y="0"/>
                      <a:pt x="39" y="0"/>
                    </a:cubicBezTo>
                    <a:cubicBezTo>
                      <a:pt x="34" y="0"/>
                      <a:pt x="23" y="6"/>
                      <a:pt x="23" y="10"/>
                    </a:cubicBezTo>
                    <a:cubicBezTo>
                      <a:pt x="23" y="13"/>
                      <a:pt x="24" y="14"/>
                      <a:pt x="26" y="17"/>
                    </a:cubicBezTo>
                    <a:cubicBezTo>
                      <a:pt x="23" y="20"/>
                      <a:pt x="14" y="23"/>
                      <a:pt x="11" y="23"/>
                    </a:cubicBezTo>
                    <a:cubicBezTo>
                      <a:pt x="11" y="23"/>
                      <a:pt x="10" y="22"/>
                      <a:pt x="10" y="22"/>
                    </a:cubicBezTo>
                    <a:cubicBezTo>
                      <a:pt x="8" y="22"/>
                      <a:pt x="5" y="23"/>
                      <a:pt x="5" y="28"/>
                    </a:cubicBezTo>
                    <a:cubicBezTo>
                      <a:pt x="5" y="34"/>
                      <a:pt x="10" y="37"/>
                      <a:pt x="15" y="39"/>
                    </a:cubicBezTo>
                    <a:cubicBezTo>
                      <a:pt x="13" y="52"/>
                      <a:pt x="0" y="53"/>
                      <a:pt x="0" y="66"/>
                    </a:cubicBezTo>
                    <a:cubicBezTo>
                      <a:pt x="0" y="73"/>
                      <a:pt x="7" y="79"/>
                      <a:pt x="13" y="79"/>
                    </a:cubicBezTo>
                    <a:cubicBezTo>
                      <a:pt x="16" y="79"/>
                      <a:pt x="21" y="78"/>
                      <a:pt x="23" y="76"/>
                    </a:cubicBezTo>
                    <a:cubicBezTo>
                      <a:pt x="27" y="74"/>
                      <a:pt x="34" y="65"/>
                      <a:pt x="42" y="65"/>
                    </a:cubicBezTo>
                    <a:cubicBezTo>
                      <a:pt x="43" y="65"/>
                      <a:pt x="45" y="65"/>
                      <a:pt x="46" y="65"/>
                    </a:cubicBezTo>
                    <a:cubicBezTo>
                      <a:pt x="50" y="65"/>
                      <a:pt x="54" y="65"/>
                      <a:pt x="56" y="62"/>
                    </a:cubicBezTo>
                    <a:cubicBezTo>
                      <a:pt x="60" y="58"/>
                      <a:pt x="56" y="52"/>
                      <a:pt x="56" y="47"/>
                    </a:cubicBezTo>
                    <a:cubicBezTo>
                      <a:pt x="56" y="47"/>
                      <a:pt x="56" y="33"/>
                      <a:pt x="56" y="29"/>
                    </a:cubicBezTo>
                    <a:cubicBezTo>
                      <a:pt x="56" y="25"/>
                      <a:pt x="66" y="26"/>
                      <a:pt x="66" y="22"/>
                    </a:cubicBezTo>
                    <a:cubicBezTo>
                      <a:pt x="66" y="13"/>
                      <a:pt x="60" y="0"/>
                      <a:pt x="4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115">
                <a:extLst>
                  <a:ext uri="{FF2B5EF4-FFF2-40B4-BE49-F238E27FC236}">
                    <a16:creationId xmlns:a16="http://schemas.microsoft.com/office/drawing/2014/main" xmlns="" id="{ED8B83D3-3274-4F43-90CB-785DDF991A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1" y="714"/>
                <a:ext cx="33" cy="28"/>
              </a:xfrm>
              <a:custGeom>
                <a:avLst/>
                <a:gdLst>
                  <a:gd name="T0" fmla="*/ 14 w 14"/>
                  <a:gd name="T1" fmla="*/ 0 h 12"/>
                  <a:gd name="T2" fmla="*/ 0 w 14"/>
                  <a:gd name="T3" fmla="*/ 6 h 12"/>
                  <a:gd name="T4" fmla="*/ 3 w 14"/>
                  <a:gd name="T5" fmla="*/ 12 h 12"/>
                  <a:gd name="T6" fmla="*/ 14 w 14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2">
                    <a:moveTo>
                      <a:pt x="14" y="0"/>
                    </a:moveTo>
                    <a:cubicBezTo>
                      <a:pt x="9" y="0"/>
                      <a:pt x="0" y="2"/>
                      <a:pt x="0" y="6"/>
                    </a:cubicBezTo>
                    <a:cubicBezTo>
                      <a:pt x="0" y="8"/>
                      <a:pt x="2" y="12"/>
                      <a:pt x="3" y="12"/>
                    </a:cubicBezTo>
                    <a:cubicBezTo>
                      <a:pt x="9" y="12"/>
                      <a:pt x="14" y="6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116">
                <a:extLst>
                  <a:ext uri="{FF2B5EF4-FFF2-40B4-BE49-F238E27FC236}">
                    <a16:creationId xmlns:a16="http://schemas.microsoft.com/office/drawing/2014/main" xmlns="" id="{CBA1DB57-17D9-4C34-87AE-0E9BF7ABD9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0" y="697"/>
                <a:ext cx="295" cy="431"/>
              </a:xfrm>
              <a:custGeom>
                <a:avLst/>
                <a:gdLst>
                  <a:gd name="T0" fmla="*/ 30 w 125"/>
                  <a:gd name="T1" fmla="*/ 0 h 182"/>
                  <a:gd name="T2" fmla="*/ 19 w 125"/>
                  <a:gd name="T3" fmla="*/ 16 h 182"/>
                  <a:gd name="T4" fmla="*/ 14 w 125"/>
                  <a:gd name="T5" fmla="*/ 26 h 182"/>
                  <a:gd name="T6" fmla="*/ 9 w 125"/>
                  <a:gd name="T7" fmla="*/ 24 h 182"/>
                  <a:gd name="T8" fmla="*/ 12 w 125"/>
                  <a:gd name="T9" fmla="*/ 34 h 182"/>
                  <a:gd name="T10" fmla="*/ 9 w 125"/>
                  <a:gd name="T11" fmla="*/ 45 h 182"/>
                  <a:gd name="T12" fmla="*/ 17 w 125"/>
                  <a:gd name="T13" fmla="*/ 54 h 182"/>
                  <a:gd name="T14" fmla="*/ 14 w 125"/>
                  <a:gd name="T15" fmla="*/ 66 h 182"/>
                  <a:gd name="T16" fmla="*/ 19 w 125"/>
                  <a:gd name="T17" fmla="*/ 59 h 182"/>
                  <a:gd name="T18" fmla="*/ 28 w 125"/>
                  <a:gd name="T19" fmla="*/ 71 h 182"/>
                  <a:gd name="T20" fmla="*/ 31 w 125"/>
                  <a:gd name="T21" fmla="*/ 87 h 182"/>
                  <a:gd name="T22" fmla="*/ 48 w 125"/>
                  <a:gd name="T23" fmla="*/ 84 h 182"/>
                  <a:gd name="T24" fmla="*/ 54 w 125"/>
                  <a:gd name="T25" fmla="*/ 98 h 182"/>
                  <a:gd name="T26" fmla="*/ 57 w 125"/>
                  <a:gd name="T27" fmla="*/ 106 h 182"/>
                  <a:gd name="T28" fmla="*/ 37 w 125"/>
                  <a:gd name="T29" fmla="*/ 131 h 182"/>
                  <a:gd name="T30" fmla="*/ 25 w 125"/>
                  <a:gd name="T31" fmla="*/ 150 h 182"/>
                  <a:gd name="T32" fmla="*/ 45 w 125"/>
                  <a:gd name="T33" fmla="*/ 154 h 182"/>
                  <a:gd name="T34" fmla="*/ 56 w 125"/>
                  <a:gd name="T35" fmla="*/ 152 h 182"/>
                  <a:gd name="T36" fmla="*/ 19 w 125"/>
                  <a:gd name="T37" fmla="*/ 178 h 182"/>
                  <a:gd name="T38" fmla="*/ 23 w 125"/>
                  <a:gd name="T39" fmla="*/ 182 h 182"/>
                  <a:gd name="T40" fmla="*/ 38 w 125"/>
                  <a:gd name="T41" fmla="*/ 177 h 182"/>
                  <a:gd name="T42" fmla="*/ 56 w 125"/>
                  <a:gd name="T43" fmla="*/ 172 h 182"/>
                  <a:gd name="T44" fmla="*/ 104 w 125"/>
                  <a:gd name="T45" fmla="*/ 167 h 182"/>
                  <a:gd name="T46" fmla="*/ 119 w 125"/>
                  <a:gd name="T47" fmla="*/ 155 h 182"/>
                  <a:gd name="T48" fmla="*/ 125 w 125"/>
                  <a:gd name="T49" fmla="*/ 132 h 182"/>
                  <a:gd name="T50" fmla="*/ 112 w 125"/>
                  <a:gd name="T51" fmla="*/ 122 h 182"/>
                  <a:gd name="T52" fmla="*/ 110 w 125"/>
                  <a:gd name="T53" fmla="*/ 122 h 182"/>
                  <a:gd name="T54" fmla="*/ 104 w 125"/>
                  <a:gd name="T55" fmla="*/ 122 h 182"/>
                  <a:gd name="T56" fmla="*/ 101 w 125"/>
                  <a:gd name="T57" fmla="*/ 107 h 182"/>
                  <a:gd name="T58" fmla="*/ 64 w 125"/>
                  <a:gd name="T59" fmla="*/ 60 h 182"/>
                  <a:gd name="T60" fmla="*/ 58 w 125"/>
                  <a:gd name="T61" fmla="*/ 60 h 182"/>
                  <a:gd name="T62" fmla="*/ 51 w 125"/>
                  <a:gd name="T63" fmla="*/ 60 h 182"/>
                  <a:gd name="T64" fmla="*/ 70 w 125"/>
                  <a:gd name="T65" fmla="*/ 23 h 182"/>
                  <a:gd name="T66" fmla="*/ 37 w 125"/>
                  <a:gd name="T67" fmla="*/ 19 h 182"/>
                  <a:gd name="T68" fmla="*/ 45 w 125"/>
                  <a:gd name="T69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5" h="182">
                    <a:moveTo>
                      <a:pt x="45" y="0"/>
                    </a:moveTo>
                    <a:cubicBezTo>
                      <a:pt x="41" y="0"/>
                      <a:pt x="36" y="0"/>
                      <a:pt x="30" y="0"/>
                    </a:cubicBezTo>
                    <a:cubicBezTo>
                      <a:pt x="27" y="0"/>
                      <a:pt x="21" y="5"/>
                      <a:pt x="21" y="7"/>
                    </a:cubicBezTo>
                    <a:cubicBezTo>
                      <a:pt x="21" y="10"/>
                      <a:pt x="19" y="12"/>
                      <a:pt x="19" y="16"/>
                    </a:cubicBezTo>
                    <a:cubicBezTo>
                      <a:pt x="16" y="16"/>
                      <a:pt x="12" y="18"/>
                      <a:pt x="12" y="23"/>
                    </a:cubicBezTo>
                    <a:cubicBezTo>
                      <a:pt x="12" y="24"/>
                      <a:pt x="13" y="25"/>
                      <a:pt x="14" y="26"/>
                    </a:cubicBezTo>
                    <a:cubicBezTo>
                      <a:pt x="14" y="27"/>
                      <a:pt x="13" y="29"/>
                      <a:pt x="12" y="29"/>
                    </a:cubicBezTo>
                    <a:cubicBezTo>
                      <a:pt x="11" y="29"/>
                      <a:pt x="9" y="27"/>
                      <a:pt x="9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31"/>
                      <a:pt x="4" y="33"/>
                      <a:pt x="12" y="34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2" y="39"/>
                      <a:pt x="9" y="43"/>
                      <a:pt x="9" y="45"/>
                    </a:cubicBezTo>
                    <a:cubicBezTo>
                      <a:pt x="9" y="47"/>
                      <a:pt x="13" y="49"/>
                      <a:pt x="17" y="50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5" y="55"/>
                      <a:pt x="14" y="56"/>
                      <a:pt x="14" y="58"/>
                    </a:cubicBezTo>
                    <a:cubicBezTo>
                      <a:pt x="14" y="61"/>
                      <a:pt x="14" y="62"/>
                      <a:pt x="14" y="66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18" y="64"/>
                      <a:pt x="16" y="63"/>
                      <a:pt x="19" y="59"/>
                    </a:cubicBezTo>
                    <a:cubicBezTo>
                      <a:pt x="20" y="60"/>
                      <a:pt x="23" y="61"/>
                      <a:pt x="28" y="61"/>
                    </a:cubicBezTo>
                    <a:cubicBezTo>
                      <a:pt x="26" y="65"/>
                      <a:pt x="28" y="66"/>
                      <a:pt x="28" y="71"/>
                    </a:cubicBezTo>
                    <a:cubicBezTo>
                      <a:pt x="28" y="75"/>
                      <a:pt x="22" y="78"/>
                      <a:pt x="22" y="82"/>
                    </a:cubicBezTo>
                    <a:cubicBezTo>
                      <a:pt x="22" y="87"/>
                      <a:pt x="26" y="87"/>
                      <a:pt x="31" y="87"/>
                    </a:cubicBezTo>
                    <a:cubicBezTo>
                      <a:pt x="35" y="87"/>
                      <a:pt x="38" y="84"/>
                      <a:pt x="43" y="84"/>
                    </a:cubicBezTo>
                    <a:cubicBezTo>
                      <a:pt x="45" y="84"/>
                      <a:pt x="46" y="84"/>
                      <a:pt x="48" y="84"/>
                    </a:cubicBezTo>
                    <a:cubicBezTo>
                      <a:pt x="47" y="87"/>
                      <a:pt x="44" y="88"/>
                      <a:pt x="44" y="92"/>
                    </a:cubicBezTo>
                    <a:cubicBezTo>
                      <a:pt x="44" y="96"/>
                      <a:pt x="49" y="98"/>
                      <a:pt x="54" y="98"/>
                    </a:cubicBezTo>
                    <a:cubicBezTo>
                      <a:pt x="55" y="98"/>
                      <a:pt x="56" y="98"/>
                      <a:pt x="57" y="98"/>
                    </a:cubicBezTo>
                    <a:cubicBezTo>
                      <a:pt x="57" y="106"/>
                      <a:pt x="57" y="106"/>
                      <a:pt x="57" y="106"/>
                    </a:cubicBezTo>
                    <a:cubicBezTo>
                      <a:pt x="54" y="111"/>
                      <a:pt x="42" y="116"/>
                      <a:pt x="33" y="116"/>
                    </a:cubicBezTo>
                    <a:cubicBezTo>
                      <a:pt x="33" y="121"/>
                      <a:pt x="37" y="124"/>
                      <a:pt x="37" y="131"/>
                    </a:cubicBezTo>
                    <a:cubicBezTo>
                      <a:pt x="37" y="139"/>
                      <a:pt x="22" y="139"/>
                      <a:pt x="22" y="147"/>
                    </a:cubicBezTo>
                    <a:cubicBezTo>
                      <a:pt x="22" y="148"/>
                      <a:pt x="24" y="150"/>
                      <a:pt x="25" y="150"/>
                    </a:cubicBezTo>
                    <a:cubicBezTo>
                      <a:pt x="28" y="150"/>
                      <a:pt x="27" y="147"/>
                      <a:pt x="30" y="147"/>
                    </a:cubicBezTo>
                    <a:cubicBezTo>
                      <a:pt x="36" y="147"/>
                      <a:pt x="38" y="154"/>
                      <a:pt x="45" y="154"/>
                    </a:cubicBezTo>
                    <a:cubicBezTo>
                      <a:pt x="49" y="154"/>
                      <a:pt x="52" y="151"/>
                      <a:pt x="55" y="148"/>
                    </a:cubicBezTo>
                    <a:cubicBezTo>
                      <a:pt x="55" y="149"/>
                      <a:pt x="56" y="151"/>
                      <a:pt x="56" y="152"/>
                    </a:cubicBezTo>
                    <a:cubicBezTo>
                      <a:pt x="56" y="159"/>
                      <a:pt x="45" y="157"/>
                      <a:pt x="38" y="159"/>
                    </a:cubicBezTo>
                    <a:cubicBezTo>
                      <a:pt x="36" y="159"/>
                      <a:pt x="20" y="176"/>
                      <a:pt x="19" y="178"/>
                    </a:cubicBezTo>
                    <a:cubicBezTo>
                      <a:pt x="19" y="182"/>
                      <a:pt x="19" y="182"/>
                      <a:pt x="19" y="182"/>
                    </a:cubicBezTo>
                    <a:cubicBezTo>
                      <a:pt x="23" y="182"/>
                      <a:pt x="23" y="182"/>
                      <a:pt x="23" y="182"/>
                    </a:cubicBezTo>
                    <a:cubicBezTo>
                      <a:pt x="25" y="179"/>
                      <a:pt x="27" y="177"/>
                      <a:pt x="30" y="177"/>
                    </a:cubicBezTo>
                    <a:cubicBezTo>
                      <a:pt x="38" y="177"/>
                      <a:pt x="38" y="177"/>
                      <a:pt x="38" y="177"/>
                    </a:cubicBezTo>
                    <a:cubicBezTo>
                      <a:pt x="38" y="173"/>
                      <a:pt x="41" y="168"/>
                      <a:pt x="46" y="168"/>
                    </a:cubicBezTo>
                    <a:cubicBezTo>
                      <a:pt x="50" y="168"/>
                      <a:pt x="52" y="172"/>
                      <a:pt x="56" y="172"/>
                    </a:cubicBezTo>
                    <a:cubicBezTo>
                      <a:pt x="64" y="172"/>
                      <a:pt x="78" y="167"/>
                      <a:pt x="83" y="167"/>
                    </a:cubicBezTo>
                    <a:cubicBezTo>
                      <a:pt x="86" y="167"/>
                      <a:pt x="98" y="167"/>
                      <a:pt x="104" y="167"/>
                    </a:cubicBezTo>
                    <a:cubicBezTo>
                      <a:pt x="111" y="167"/>
                      <a:pt x="114" y="164"/>
                      <a:pt x="119" y="159"/>
                    </a:cubicBezTo>
                    <a:cubicBezTo>
                      <a:pt x="119" y="155"/>
                      <a:pt x="119" y="155"/>
                      <a:pt x="119" y="155"/>
                    </a:cubicBezTo>
                    <a:cubicBezTo>
                      <a:pt x="116" y="155"/>
                      <a:pt x="114" y="155"/>
                      <a:pt x="108" y="153"/>
                    </a:cubicBezTo>
                    <a:cubicBezTo>
                      <a:pt x="113" y="146"/>
                      <a:pt x="125" y="141"/>
                      <a:pt x="125" y="132"/>
                    </a:cubicBezTo>
                    <a:cubicBezTo>
                      <a:pt x="125" y="127"/>
                      <a:pt x="121" y="122"/>
                      <a:pt x="114" y="122"/>
                    </a:cubicBezTo>
                    <a:cubicBezTo>
                      <a:pt x="113" y="122"/>
                      <a:pt x="112" y="122"/>
                      <a:pt x="112" y="122"/>
                    </a:cubicBezTo>
                    <a:cubicBezTo>
                      <a:pt x="110" y="122"/>
                      <a:pt x="110" y="122"/>
                      <a:pt x="107" y="124"/>
                    </a:cubicBezTo>
                    <a:cubicBezTo>
                      <a:pt x="110" y="122"/>
                      <a:pt x="110" y="122"/>
                      <a:pt x="110" y="122"/>
                    </a:cubicBezTo>
                    <a:cubicBezTo>
                      <a:pt x="108" y="123"/>
                      <a:pt x="107" y="125"/>
                      <a:pt x="104" y="126"/>
                    </a:cubicBezTo>
                    <a:cubicBezTo>
                      <a:pt x="104" y="122"/>
                      <a:pt x="104" y="122"/>
                      <a:pt x="104" y="122"/>
                    </a:cubicBezTo>
                    <a:cubicBezTo>
                      <a:pt x="105" y="121"/>
                      <a:pt x="106" y="120"/>
                      <a:pt x="106" y="118"/>
                    </a:cubicBezTo>
                    <a:cubicBezTo>
                      <a:pt x="106" y="114"/>
                      <a:pt x="101" y="111"/>
                      <a:pt x="101" y="107"/>
                    </a:cubicBezTo>
                    <a:cubicBezTo>
                      <a:pt x="101" y="94"/>
                      <a:pt x="87" y="91"/>
                      <a:pt x="78" y="82"/>
                    </a:cubicBezTo>
                    <a:cubicBezTo>
                      <a:pt x="72" y="76"/>
                      <a:pt x="74" y="63"/>
                      <a:pt x="64" y="60"/>
                    </a:cubicBezTo>
                    <a:cubicBezTo>
                      <a:pt x="63" y="60"/>
                      <a:pt x="62" y="60"/>
                      <a:pt x="61" y="60"/>
                    </a:cubicBezTo>
                    <a:cubicBezTo>
                      <a:pt x="60" y="60"/>
                      <a:pt x="59" y="60"/>
                      <a:pt x="58" y="60"/>
                    </a:cubicBezTo>
                    <a:cubicBezTo>
                      <a:pt x="57" y="60"/>
                      <a:pt x="57" y="60"/>
                      <a:pt x="56" y="60"/>
                    </a:cubicBezTo>
                    <a:cubicBezTo>
                      <a:pt x="54" y="60"/>
                      <a:pt x="53" y="60"/>
                      <a:pt x="51" y="60"/>
                    </a:cubicBezTo>
                    <a:cubicBezTo>
                      <a:pt x="52" y="58"/>
                      <a:pt x="54" y="56"/>
                      <a:pt x="56" y="55"/>
                    </a:cubicBezTo>
                    <a:cubicBezTo>
                      <a:pt x="56" y="44"/>
                      <a:pt x="72" y="38"/>
                      <a:pt x="70" y="23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38" y="22"/>
                      <a:pt x="37" y="21"/>
                      <a:pt x="37" y="19"/>
                    </a:cubicBezTo>
                    <a:cubicBezTo>
                      <a:pt x="39" y="12"/>
                      <a:pt x="50" y="13"/>
                      <a:pt x="50" y="5"/>
                    </a:cubicBezTo>
                    <a:cubicBezTo>
                      <a:pt x="50" y="4"/>
                      <a:pt x="47" y="0"/>
                      <a:pt x="4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117">
                <a:extLst>
                  <a:ext uri="{FF2B5EF4-FFF2-40B4-BE49-F238E27FC236}">
                    <a16:creationId xmlns:a16="http://schemas.microsoft.com/office/drawing/2014/main" xmlns="" id="{375458BF-461E-4E15-934E-C9EF292BCC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4" y="920"/>
                <a:ext cx="14" cy="14"/>
              </a:xfrm>
              <a:custGeom>
                <a:avLst/>
                <a:gdLst>
                  <a:gd name="T0" fmla="*/ 6 w 6"/>
                  <a:gd name="T1" fmla="*/ 0 h 6"/>
                  <a:gd name="T2" fmla="*/ 3 w 6"/>
                  <a:gd name="T3" fmla="*/ 0 h 6"/>
                  <a:gd name="T4" fmla="*/ 0 w 6"/>
                  <a:gd name="T5" fmla="*/ 6 h 6"/>
                  <a:gd name="T6" fmla="*/ 5 w 6"/>
                  <a:gd name="T7" fmla="*/ 6 h 6"/>
                  <a:gd name="T8" fmla="*/ 6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6" y="0"/>
                    </a:moveTo>
                    <a:cubicBezTo>
                      <a:pt x="5" y="0"/>
                      <a:pt x="4" y="0"/>
                      <a:pt x="3" y="0"/>
                    </a:cubicBezTo>
                    <a:cubicBezTo>
                      <a:pt x="0" y="2"/>
                      <a:pt x="0" y="4"/>
                      <a:pt x="0" y="6"/>
                    </a:cubicBezTo>
                    <a:cubicBezTo>
                      <a:pt x="3" y="6"/>
                      <a:pt x="4" y="6"/>
                      <a:pt x="5" y="6"/>
                    </a:cubicBezTo>
                    <a:cubicBezTo>
                      <a:pt x="5" y="4"/>
                      <a:pt x="6" y="2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118">
                <a:extLst>
                  <a:ext uri="{FF2B5EF4-FFF2-40B4-BE49-F238E27FC236}">
                    <a16:creationId xmlns:a16="http://schemas.microsoft.com/office/drawing/2014/main" xmlns="" id="{D3B689B2-C933-4809-BDE6-9F6D1F5437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0" y="260"/>
                <a:ext cx="362" cy="163"/>
              </a:xfrm>
              <a:custGeom>
                <a:avLst/>
                <a:gdLst>
                  <a:gd name="T0" fmla="*/ 24 w 153"/>
                  <a:gd name="T1" fmla="*/ 0 h 69"/>
                  <a:gd name="T2" fmla="*/ 20 w 153"/>
                  <a:gd name="T3" fmla="*/ 0 h 69"/>
                  <a:gd name="T4" fmla="*/ 10 w 153"/>
                  <a:gd name="T5" fmla="*/ 6 h 69"/>
                  <a:gd name="T6" fmla="*/ 10 w 153"/>
                  <a:gd name="T7" fmla="*/ 10 h 69"/>
                  <a:gd name="T8" fmla="*/ 4 w 153"/>
                  <a:gd name="T9" fmla="*/ 8 h 69"/>
                  <a:gd name="T10" fmla="*/ 0 w 153"/>
                  <a:gd name="T11" fmla="*/ 9 h 69"/>
                  <a:gd name="T12" fmla="*/ 26 w 153"/>
                  <a:gd name="T13" fmla="*/ 21 h 69"/>
                  <a:gd name="T14" fmla="*/ 29 w 153"/>
                  <a:gd name="T15" fmla="*/ 25 h 69"/>
                  <a:gd name="T16" fmla="*/ 1 w 153"/>
                  <a:gd name="T17" fmla="*/ 30 h 69"/>
                  <a:gd name="T18" fmla="*/ 8 w 153"/>
                  <a:gd name="T19" fmla="*/ 32 h 69"/>
                  <a:gd name="T20" fmla="*/ 13 w 153"/>
                  <a:gd name="T21" fmla="*/ 32 h 69"/>
                  <a:gd name="T22" fmla="*/ 19 w 153"/>
                  <a:gd name="T23" fmla="*/ 31 h 69"/>
                  <a:gd name="T24" fmla="*/ 24 w 153"/>
                  <a:gd name="T25" fmla="*/ 32 h 69"/>
                  <a:gd name="T26" fmla="*/ 21 w 153"/>
                  <a:gd name="T27" fmla="*/ 48 h 69"/>
                  <a:gd name="T28" fmla="*/ 16 w 153"/>
                  <a:gd name="T29" fmla="*/ 50 h 69"/>
                  <a:gd name="T30" fmla="*/ 40 w 153"/>
                  <a:gd name="T31" fmla="*/ 60 h 69"/>
                  <a:gd name="T32" fmla="*/ 87 w 153"/>
                  <a:gd name="T33" fmla="*/ 69 h 69"/>
                  <a:gd name="T34" fmla="*/ 128 w 153"/>
                  <a:gd name="T35" fmla="*/ 56 h 69"/>
                  <a:gd name="T36" fmla="*/ 152 w 153"/>
                  <a:gd name="T37" fmla="*/ 37 h 69"/>
                  <a:gd name="T38" fmla="*/ 153 w 153"/>
                  <a:gd name="T39" fmla="*/ 36 h 69"/>
                  <a:gd name="T40" fmla="*/ 133 w 153"/>
                  <a:gd name="T41" fmla="*/ 10 h 69"/>
                  <a:gd name="T42" fmla="*/ 136 w 153"/>
                  <a:gd name="T43" fmla="*/ 5 h 69"/>
                  <a:gd name="T44" fmla="*/ 124 w 153"/>
                  <a:gd name="T45" fmla="*/ 8 h 69"/>
                  <a:gd name="T46" fmla="*/ 114 w 153"/>
                  <a:gd name="T47" fmla="*/ 1 h 69"/>
                  <a:gd name="T48" fmla="*/ 112 w 153"/>
                  <a:gd name="T49" fmla="*/ 2 h 69"/>
                  <a:gd name="T50" fmla="*/ 108 w 153"/>
                  <a:gd name="T51" fmla="*/ 1 h 69"/>
                  <a:gd name="T52" fmla="*/ 106 w 153"/>
                  <a:gd name="T53" fmla="*/ 9 h 69"/>
                  <a:gd name="T54" fmla="*/ 102 w 153"/>
                  <a:gd name="T55" fmla="*/ 7 h 69"/>
                  <a:gd name="T56" fmla="*/ 88 w 153"/>
                  <a:gd name="T57" fmla="*/ 10 h 69"/>
                  <a:gd name="T58" fmla="*/ 71 w 153"/>
                  <a:gd name="T59" fmla="*/ 9 h 69"/>
                  <a:gd name="T60" fmla="*/ 71 w 153"/>
                  <a:gd name="T61" fmla="*/ 14 h 69"/>
                  <a:gd name="T62" fmla="*/ 64 w 153"/>
                  <a:gd name="T63" fmla="*/ 10 h 69"/>
                  <a:gd name="T64" fmla="*/ 51 w 153"/>
                  <a:gd name="T65" fmla="*/ 13 h 69"/>
                  <a:gd name="T66" fmla="*/ 44 w 153"/>
                  <a:gd name="T67" fmla="*/ 9 h 69"/>
                  <a:gd name="T68" fmla="*/ 44 w 153"/>
                  <a:gd name="T69" fmla="*/ 15 h 69"/>
                  <a:gd name="T70" fmla="*/ 35 w 153"/>
                  <a:gd name="T71" fmla="*/ 19 h 69"/>
                  <a:gd name="T72" fmla="*/ 27 w 153"/>
                  <a:gd name="T73" fmla="*/ 8 h 69"/>
                  <a:gd name="T74" fmla="*/ 24 w 153"/>
                  <a:gd name="T75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3" h="69">
                    <a:moveTo>
                      <a:pt x="24" y="0"/>
                    </a:moveTo>
                    <a:cubicBezTo>
                      <a:pt x="22" y="0"/>
                      <a:pt x="21" y="0"/>
                      <a:pt x="20" y="0"/>
                    </a:cubicBezTo>
                    <a:cubicBezTo>
                      <a:pt x="15" y="0"/>
                      <a:pt x="14" y="6"/>
                      <a:pt x="10" y="6"/>
                    </a:cubicBezTo>
                    <a:cubicBezTo>
                      <a:pt x="10" y="8"/>
                      <a:pt x="10" y="9"/>
                      <a:pt x="10" y="10"/>
                    </a:cubicBezTo>
                    <a:cubicBezTo>
                      <a:pt x="8" y="9"/>
                      <a:pt x="6" y="8"/>
                      <a:pt x="4" y="8"/>
                    </a:cubicBezTo>
                    <a:cubicBezTo>
                      <a:pt x="3" y="8"/>
                      <a:pt x="1" y="9"/>
                      <a:pt x="0" y="9"/>
                    </a:cubicBezTo>
                    <a:cubicBezTo>
                      <a:pt x="1" y="15"/>
                      <a:pt x="20" y="21"/>
                      <a:pt x="26" y="21"/>
                    </a:cubicBezTo>
                    <a:cubicBezTo>
                      <a:pt x="26" y="22"/>
                      <a:pt x="27" y="24"/>
                      <a:pt x="29" y="25"/>
                    </a:cubicBezTo>
                    <a:cubicBezTo>
                      <a:pt x="23" y="27"/>
                      <a:pt x="9" y="30"/>
                      <a:pt x="1" y="30"/>
                    </a:cubicBezTo>
                    <a:cubicBezTo>
                      <a:pt x="3" y="32"/>
                      <a:pt x="5" y="32"/>
                      <a:pt x="8" y="32"/>
                    </a:cubicBezTo>
                    <a:cubicBezTo>
                      <a:pt x="10" y="32"/>
                      <a:pt x="12" y="32"/>
                      <a:pt x="13" y="32"/>
                    </a:cubicBezTo>
                    <a:cubicBezTo>
                      <a:pt x="15" y="32"/>
                      <a:pt x="17" y="31"/>
                      <a:pt x="19" y="31"/>
                    </a:cubicBezTo>
                    <a:cubicBezTo>
                      <a:pt x="21" y="31"/>
                      <a:pt x="22" y="31"/>
                      <a:pt x="24" y="32"/>
                    </a:cubicBezTo>
                    <a:cubicBezTo>
                      <a:pt x="23" y="38"/>
                      <a:pt x="21" y="41"/>
                      <a:pt x="21" y="48"/>
                    </a:cubicBezTo>
                    <a:cubicBezTo>
                      <a:pt x="20" y="48"/>
                      <a:pt x="18" y="49"/>
                      <a:pt x="16" y="50"/>
                    </a:cubicBezTo>
                    <a:cubicBezTo>
                      <a:pt x="28" y="50"/>
                      <a:pt x="32" y="58"/>
                      <a:pt x="40" y="60"/>
                    </a:cubicBezTo>
                    <a:cubicBezTo>
                      <a:pt x="54" y="65"/>
                      <a:pt x="68" y="69"/>
                      <a:pt x="87" y="69"/>
                    </a:cubicBezTo>
                    <a:cubicBezTo>
                      <a:pt x="105" y="69"/>
                      <a:pt x="115" y="60"/>
                      <a:pt x="128" y="56"/>
                    </a:cubicBezTo>
                    <a:cubicBezTo>
                      <a:pt x="135" y="54"/>
                      <a:pt x="147" y="45"/>
                      <a:pt x="152" y="37"/>
                    </a:cubicBezTo>
                    <a:cubicBezTo>
                      <a:pt x="153" y="36"/>
                      <a:pt x="153" y="36"/>
                      <a:pt x="153" y="36"/>
                    </a:cubicBezTo>
                    <a:cubicBezTo>
                      <a:pt x="153" y="21"/>
                      <a:pt x="133" y="25"/>
                      <a:pt x="133" y="10"/>
                    </a:cubicBezTo>
                    <a:cubicBezTo>
                      <a:pt x="133" y="8"/>
                      <a:pt x="135" y="6"/>
                      <a:pt x="136" y="5"/>
                    </a:cubicBezTo>
                    <a:cubicBezTo>
                      <a:pt x="132" y="5"/>
                      <a:pt x="128" y="8"/>
                      <a:pt x="124" y="8"/>
                    </a:cubicBezTo>
                    <a:cubicBezTo>
                      <a:pt x="118" y="8"/>
                      <a:pt x="114" y="7"/>
                      <a:pt x="114" y="1"/>
                    </a:cubicBezTo>
                    <a:cubicBezTo>
                      <a:pt x="113" y="1"/>
                      <a:pt x="113" y="2"/>
                      <a:pt x="112" y="2"/>
                    </a:cubicBezTo>
                    <a:cubicBezTo>
                      <a:pt x="111" y="2"/>
                      <a:pt x="110" y="1"/>
                      <a:pt x="108" y="1"/>
                    </a:cubicBezTo>
                    <a:cubicBezTo>
                      <a:pt x="107" y="3"/>
                      <a:pt x="106" y="4"/>
                      <a:pt x="106" y="9"/>
                    </a:cubicBezTo>
                    <a:cubicBezTo>
                      <a:pt x="105" y="7"/>
                      <a:pt x="103" y="7"/>
                      <a:pt x="102" y="7"/>
                    </a:cubicBezTo>
                    <a:cubicBezTo>
                      <a:pt x="98" y="7"/>
                      <a:pt x="93" y="10"/>
                      <a:pt x="88" y="10"/>
                    </a:cubicBezTo>
                    <a:cubicBezTo>
                      <a:pt x="83" y="10"/>
                      <a:pt x="79" y="9"/>
                      <a:pt x="71" y="9"/>
                    </a:cubicBezTo>
                    <a:cubicBezTo>
                      <a:pt x="71" y="10"/>
                      <a:pt x="71" y="12"/>
                      <a:pt x="71" y="14"/>
                    </a:cubicBezTo>
                    <a:cubicBezTo>
                      <a:pt x="69" y="13"/>
                      <a:pt x="68" y="11"/>
                      <a:pt x="64" y="10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48" y="13"/>
                      <a:pt x="47" y="11"/>
                      <a:pt x="44" y="9"/>
                    </a:cubicBezTo>
                    <a:cubicBezTo>
                      <a:pt x="43" y="11"/>
                      <a:pt x="43" y="12"/>
                      <a:pt x="44" y="15"/>
                    </a:cubicBezTo>
                    <a:cubicBezTo>
                      <a:pt x="42" y="16"/>
                      <a:pt x="39" y="19"/>
                      <a:pt x="35" y="19"/>
                    </a:cubicBezTo>
                    <a:cubicBezTo>
                      <a:pt x="31" y="19"/>
                      <a:pt x="26" y="12"/>
                      <a:pt x="27" y="8"/>
                    </a:cubicBezTo>
                    <a:cubicBezTo>
                      <a:pt x="26" y="5"/>
                      <a:pt x="24" y="3"/>
                      <a:pt x="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119">
                <a:extLst>
                  <a:ext uri="{FF2B5EF4-FFF2-40B4-BE49-F238E27FC236}">
                    <a16:creationId xmlns:a16="http://schemas.microsoft.com/office/drawing/2014/main" xmlns="" id="{65780779-7DED-4328-8EC6-A97F74CE5B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" y="2246"/>
                <a:ext cx="371" cy="128"/>
              </a:xfrm>
              <a:custGeom>
                <a:avLst/>
                <a:gdLst>
                  <a:gd name="T0" fmla="*/ 43 w 157"/>
                  <a:gd name="T1" fmla="*/ 0 h 54"/>
                  <a:gd name="T2" fmla="*/ 0 w 157"/>
                  <a:gd name="T3" fmla="*/ 23 h 54"/>
                  <a:gd name="T4" fmla="*/ 5 w 157"/>
                  <a:gd name="T5" fmla="*/ 23 h 54"/>
                  <a:gd name="T6" fmla="*/ 34 w 157"/>
                  <a:gd name="T7" fmla="*/ 11 h 54"/>
                  <a:gd name="T8" fmla="*/ 37 w 157"/>
                  <a:gd name="T9" fmla="*/ 11 h 54"/>
                  <a:gd name="T10" fmla="*/ 42 w 157"/>
                  <a:gd name="T11" fmla="*/ 12 h 54"/>
                  <a:gd name="T12" fmla="*/ 43 w 157"/>
                  <a:gd name="T13" fmla="*/ 18 h 54"/>
                  <a:gd name="T14" fmla="*/ 58 w 157"/>
                  <a:gd name="T15" fmla="*/ 18 h 54"/>
                  <a:gd name="T16" fmla="*/ 77 w 157"/>
                  <a:gd name="T17" fmla="*/ 26 h 54"/>
                  <a:gd name="T18" fmla="*/ 83 w 157"/>
                  <a:gd name="T19" fmla="*/ 25 h 54"/>
                  <a:gd name="T20" fmla="*/ 88 w 157"/>
                  <a:gd name="T21" fmla="*/ 27 h 54"/>
                  <a:gd name="T22" fmla="*/ 93 w 157"/>
                  <a:gd name="T23" fmla="*/ 31 h 54"/>
                  <a:gd name="T24" fmla="*/ 111 w 157"/>
                  <a:gd name="T25" fmla="*/ 42 h 54"/>
                  <a:gd name="T26" fmla="*/ 106 w 157"/>
                  <a:gd name="T27" fmla="*/ 47 h 54"/>
                  <a:gd name="T28" fmla="*/ 106 w 157"/>
                  <a:gd name="T29" fmla="*/ 50 h 54"/>
                  <a:gd name="T30" fmla="*/ 137 w 157"/>
                  <a:gd name="T31" fmla="*/ 54 h 54"/>
                  <a:gd name="T32" fmla="*/ 157 w 157"/>
                  <a:gd name="T33" fmla="*/ 48 h 54"/>
                  <a:gd name="T34" fmla="*/ 145 w 157"/>
                  <a:gd name="T35" fmla="*/ 37 h 54"/>
                  <a:gd name="T36" fmla="*/ 137 w 157"/>
                  <a:gd name="T37" fmla="*/ 37 h 54"/>
                  <a:gd name="T38" fmla="*/ 137 w 157"/>
                  <a:gd name="T39" fmla="*/ 33 h 54"/>
                  <a:gd name="T40" fmla="*/ 104 w 157"/>
                  <a:gd name="T41" fmla="*/ 20 h 54"/>
                  <a:gd name="T42" fmla="*/ 95 w 157"/>
                  <a:gd name="T43" fmla="*/ 13 h 54"/>
                  <a:gd name="T44" fmla="*/ 43 w 157"/>
                  <a:gd name="T45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7" h="54">
                    <a:moveTo>
                      <a:pt x="43" y="0"/>
                    </a:moveTo>
                    <a:cubicBezTo>
                      <a:pt x="20" y="0"/>
                      <a:pt x="8" y="9"/>
                      <a:pt x="0" y="23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10" y="18"/>
                      <a:pt x="24" y="11"/>
                      <a:pt x="34" y="11"/>
                    </a:cubicBezTo>
                    <a:cubicBezTo>
                      <a:pt x="35" y="11"/>
                      <a:pt x="36" y="11"/>
                      <a:pt x="37" y="11"/>
                    </a:cubicBezTo>
                    <a:cubicBezTo>
                      <a:pt x="39" y="11"/>
                      <a:pt x="40" y="11"/>
                      <a:pt x="42" y="12"/>
                    </a:cubicBezTo>
                    <a:cubicBezTo>
                      <a:pt x="40" y="14"/>
                      <a:pt x="40" y="16"/>
                      <a:pt x="43" y="18"/>
                    </a:cubicBezTo>
                    <a:cubicBezTo>
                      <a:pt x="58" y="18"/>
                      <a:pt x="58" y="18"/>
                      <a:pt x="58" y="18"/>
                    </a:cubicBezTo>
                    <a:cubicBezTo>
                      <a:pt x="66" y="18"/>
                      <a:pt x="69" y="26"/>
                      <a:pt x="77" y="26"/>
                    </a:cubicBezTo>
                    <a:cubicBezTo>
                      <a:pt x="79" y="26"/>
                      <a:pt x="81" y="25"/>
                      <a:pt x="83" y="25"/>
                    </a:cubicBezTo>
                    <a:cubicBezTo>
                      <a:pt x="85" y="25"/>
                      <a:pt x="86" y="26"/>
                      <a:pt x="88" y="27"/>
                    </a:cubicBezTo>
                    <a:cubicBezTo>
                      <a:pt x="90" y="28"/>
                      <a:pt x="89" y="31"/>
                      <a:pt x="93" y="31"/>
                    </a:cubicBezTo>
                    <a:cubicBezTo>
                      <a:pt x="95" y="39"/>
                      <a:pt x="104" y="39"/>
                      <a:pt x="111" y="42"/>
                    </a:cubicBezTo>
                    <a:cubicBezTo>
                      <a:pt x="111" y="45"/>
                      <a:pt x="109" y="47"/>
                      <a:pt x="106" y="47"/>
                    </a:cubicBezTo>
                    <a:cubicBezTo>
                      <a:pt x="106" y="48"/>
                      <a:pt x="106" y="49"/>
                      <a:pt x="106" y="50"/>
                    </a:cubicBezTo>
                    <a:cubicBezTo>
                      <a:pt x="116" y="50"/>
                      <a:pt x="125" y="54"/>
                      <a:pt x="137" y="54"/>
                    </a:cubicBezTo>
                    <a:cubicBezTo>
                      <a:pt x="143" y="54"/>
                      <a:pt x="153" y="54"/>
                      <a:pt x="157" y="48"/>
                    </a:cubicBezTo>
                    <a:cubicBezTo>
                      <a:pt x="153" y="46"/>
                      <a:pt x="151" y="39"/>
                      <a:pt x="145" y="37"/>
                    </a:cubicBezTo>
                    <a:cubicBezTo>
                      <a:pt x="137" y="37"/>
                      <a:pt x="137" y="37"/>
                      <a:pt x="137" y="37"/>
                    </a:cubicBezTo>
                    <a:cubicBezTo>
                      <a:pt x="136" y="36"/>
                      <a:pt x="137" y="34"/>
                      <a:pt x="137" y="33"/>
                    </a:cubicBezTo>
                    <a:cubicBezTo>
                      <a:pt x="125" y="33"/>
                      <a:pt x="111" y="27"/>
                      <a:pt x="104" y="20"/>
                    </a:cubicBezTo>
                    <a:cubicBezTo>
                      <a:pt x="103" y="19"/>
                      <a:pt x="99" y="13"/>
                      <a:pt x="95" y="13"/>
                    </a:cubicBezTo>
                    <a:cubicBezTo>
                      <a:pt x="78" y="13"/>
                      <a:pt x="67" y="0"/>
                      <a:pt x="4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120">
                <a:extLst>
                  <a:ext uri="{FF2B5EF4-FFF2-40B4-BE49-F238E27FC236}">
                    <a16:creationId xmlns:a16="http://schemas.microsoft.com/office/drawing/2014/main" xmlns="" id="{A8A25434-4356-4760-BCC5-60817627F0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" y="2294"/>
                <a:ext cx="19" cy="21"/>
              </a:xfrm>
              <a:custGeom>
                <a:avLst/>
                <a:gdLst>
                  <a:gd name="T0" fmla="*/ 6 w 8"/>
                  <a:gd name="T1" fmla="*/ 0 h 9"/>
                  <a:gd name="T2" fmla="*/ 4 w 8"/>
                  <a:gd name="T3" fmla="*/ 0 h 9"/>
                  <a:gd name="T4" fmla="*/ 4 w 8"/>
                  <a:gd name="T5" fmla="*/ 4 h 9"/>
                  <a:gd name="T6" fmla="*/ 0 w 8"/>
                  <a:gd name="T7" fmla="*/ 9 h 9"/>
                  <a:gd name="T8" fmla="*/ 1 w 8"/>
                  <a:gd name="T9" fmla="*/ 9 h 9"/>
                  <a:gd name="T10" fmla="*/ 7 w 8"/>
                  <a:gd name="T11" fmla="*/ 9 h 9"/>
                  <a:gd name="T12" fmla="*/ 7 w 8"/>
                  <a:gd name="T13" fmla="*/ 1 h 9"/>
                  <a:gd name="T14" fmla="*/ 6 w 8"/>
                  <a:gd name="T1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9">
                    <a:moveTo>
                      <a:pt x="6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0" y="5"/>
                      <a:pt x="0" y="9"/>
                    </a:cubicBezTo>
                    <a:cubicBezTo>
                      <a:pt x="0" y="9"/>
                      <a:pt x="0" y="9"/>
                      <a:pt x="1" y="9"/>
                    </a:cubicBezTo>
                    <a:cubicBezTo>
                      <a:pt x="4" y="9"/>
                      <a:pt x="7" y="9"/>
                      <a:pt x="7" y="9"/>
                    </a:cubicBezTo>
                    <a:cubicBezTo>
                      <a:pt x="8" y="6"/>
                      <a:pt x="8" y="3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121">
                <a:extLst>
                  <a:ext uri="{FF2B5EF4-FFF2-40B4-BE49-F238E27FC236}">
                    <a16:creationId xmlns:a16="http://schemas.microsoft.com/office/drawing/2014/main" xmlns="" id="{F2BC8DEC-AAA8-49F3-BA13-F001A0A153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" y="2421"/>
                <a:ext cx="62" cy="26"/>
              </a:xfrm>
              <a:custGeom>
                <a:avLst/>
                <a:gdLst>
                  <a:gd name="T0" fmla="*/ 6 w 26"/>
                  <a:gd name="T1" fmla="*/ 0 h 11"/>
                  <a:gd name="T2" fmla="*/ 0 w 26"/>
                  <a:gd name="T3" fmla="*/ 3 h 11"/>
                  <a:gd name="T4" fmla="*/ 9 w 26"/>
                  <a:gd name="T5" fmla="*/ 11 h 11"/>
                  <a:gd name="T6" fmla="*/ 26 w 26"/>
                  <a:gd name="T7" fmla="*/ 7 h 11"/>
                  <a:gd name="T8" fmla="*/ 21 w 26"/>
                  <a:gd name="T9" fmla="*/ 3 h 11"/>
                  <a:gd name="T10" fmla="*/ 23 w 26"/>
                  <a:gd name="T11" fmla="*/ 4 h 11"/>
                  <a:gd name="T12" fmla="*/ 6 w 26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1">
                    <a:moveTo>
                      <a:pt x="6" y="0"/>
                    </a:moveTo>
                    <a:cubicBezTo>
                      <a:pt x="4" y="0"/>
                      <a:pt x="0" y="1"/>
                      <a:pt x="0" y="3"/>
                    </a:cubicBezTo>
                    <a:cubicBezTo>
                      <a:pt x="0" y="7"/>
                      <a:pt x="5" y="11"/>
                      <a:pt x="9" y="11"/>
                    </a:cubicBezTo>
                    <a:cubicBezTo>
                      <a:pt x="15" y="11"/>
                      <a:pt x="20" y="8"/>
                      <a:pt x="26" y="7"/>
                    </a:cubicBezTo>
                    <a:cubicBezTo>
                      <a:pt x="26" y="5"/>
                      <a:pt x="25" y="4"/>
                      <a:pt x="21" y="3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19" y="3"/>
                      <a:pt x="12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122">
                <a:extLst>
                  <a:ext uri="{FF2B5EF4-FFF2-40B4-BE49-F238E27FC236}">
                    <a16:creationId xmlns:a16="http://schemas.microsoft.com/office/drawing/2014/main" xmlns="" id="{3B645073-C18F-4A04-A0B0-FABBB94C43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" y="2417"/>
                <a:ext cx="50" cy="21"/>
              </a:xfrm>
              <a:custGeom>
                <a:avLst/>
                <a:gdLst>
                  <a:gd name="T0" fmla="*/ 5 w 21"/>
                  <a:gd name="T1" fmla="*/ 0 h 9"/>
                  <a:gd name="T2" fmla="*/ 0 w 21"/>
                  <a:gd name="T3" fmla="*/ 4 h 9"/>
                  <a:gd name="T4" fmla="*/ 13 w 21"/>
                  <a:gd name="T5" fmla="*/ 9 h 9"/>
                  <a:gd name="T6" fmla="*/ 21 w 21"/>
                  <a:gd name="T7" fmla="*/ 6 h 9"/>
                  <a:gd name="T8" fmla="*/ 5 w 2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9">
                    <a:moveTo>
                      <a:pt x="5" y="0"/>
                    </a:moveTo>
                    <a:cubicBezTo>
                      <a:pt x="4" y="0"/>
                      <a:pt x="0" y="1"/>
                      <a:pt x="0" y="4"/>
                    </a:cubicBezTo>
                    <a:cubicBezTo>
                      <a:pt x="0" y="9"/>
                      <a:pt x="7" y="9"/>
                      <a:pt x="13" y="9"/>
                    </a:cubicBezTo>
                    <a:cubicBezTo>
                      <a:pt x="16" y="9"/>
                      <a:pt x="20" y="9"/>
                      <a:pt x="21" y="6"/>
                    </a:cubicBezTo>
                    <a:cubicBezTo>
                      <a:pt x="20" y="3"/>
                      <a:pt x="7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123">
                <a:extLst>
                  <a:ext uri="{FF2B5EF4-FFF2-40B4-BE49-F238E27FC236}">
                    <a16:creationId xmlns:a16="http://schemas.microsoft.com/office/drawing/2014/main" xmlns="" id="{138D7B7B-2177-4149-9343-ACBEF07914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" y="2365"/>
                <a:ext cx="212" cy="85"/>
              </a:xfrm>
              <a:custGeom>
                <a:avLst/>
                <a:gdLst>
                  <a:gd name="T0" fmla="*/ 20 w 90"/>
                  <a:gd name="T1" fmla="*/ 0 h 36"/>
                  <a:gd name="T2" fmla="*/ 16 w 90"/>
                  <a:gd name="T3" fmla="*/ 4 h 36"/>
                  <a:gd name="T4" fmla="*/ 23 w 90"/>
                  <a:gd name="T5" fmla="*/ 10 h 36"/>
                  <a:gd name="T6" fmla="*/ 26 w 90"/>
                  <a:gd name="T7" fmla="*/ 21 h 36"/>
                  <a:gd name="T8" fmla="*/ 19 w 90"/>
                  <a:gd name="T9" fmla="*/ 22 h 36"/>
                  <a:gd name="T10" fmla="*/ 3 w 90"/>
                  <a:gd name="T11" fmla="*/ 21 h 36"/>
                  <a:gd name="T12" fmla="*/ 0 w 90"/>
                  <a:gd name="T13" fmla="*/ 24 h 36"/>
                  <a:gd name="T14" fmla="*/ 6 w 90"/>
                  <a:gd name="T15" fmla="*/ 32 h 36"/>
                  <a:gd name="T16" fmla="*/ 7 w 90"/>
                  <a:gd name="T17" fmla="*/ 28 h 36"/>
                  <a:gd name="T18" fmla="*/ 9 w 90"/>
                  <a:gd name="T19" fmla="*/ 28 h 36"/>
                  <a:gd name="T20" fmla="*/ 13 w 90"/>
                  <a:gd name="T21" fmla="*/ 28 h 36"/>
                  <a:gd name="T22" fmla="*/ 26 w 90"/>
                  <a:gd name="T23" fmla="*/ 27 h 36"/>
                  <a:gd name="T24" fmla="*/ 37 w 90"/>
                  <a:gd name="T25" fmla="*/ 29 h 36"/>
                  <a:gd name="T26" fmla="*/ 43 w 90"/>
                  <a:gd name="T27" fmla="*/ 36 h 36"/>
                  <a:gd name="T28" fmla="*/ 55 w 90"/>
                  <a:gd name="T29" fmla="*/ 27 h 36"/>
                  <a:gd name="T30" fmla="*/ 61 w 90"/>
                  <a:gd name="T31" fmla="*/ 29 h 36"/>
                  <a:gd name="T32" fmla="*/ 70 w 90"/>
                  <a:gd name="T33" fmla="*/ 25 h 36"/>
                  <a:gd name="T34" fmla="*/ 90 w 90"/>
                  <a:gd name="T35" fmla="*/ 25 h 36"/>
                  <a:gd name="T36" fmla="*/ 75 w 90"/>
                  <a:gd name="T37" fmla="*/ 13 h 36"/>
                  <a:gd name="T38" fmla="*/ 78 w 90"/>
                  <a:gd name="T39" fmla="*/ 16 h 36"/>
                  <a:gd name="T40" fmla="*/ 48 w 90"/>
                  <a:gd name="T41" fmla="*/ 2 h 36"/>
                  <a:gd name="T42" fmla="*/ 33 w 90"/>
                  <a:gd name="T43" fmla="*/ 4 h 36"/>
                  <a:gd name="T44" fmla="*/ 20 w 90"/>
                  <a:gd name="T4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0" h="36">
                    <a:moveTo>
                      <a:pt x="20" y="0"/>
                    </a:moveTo>
                    <a:cubicBezTo>
                      <a:pt x="18" y="0"/>
                      <a:pt x="16" y="2"/>
                      <a:pt x="16" y="4"/>
                    </a:cubicBezTo>
                    <a:cubicBezTo>
                      <a:pt x="16" y="7"/>
                      <a:pt x="19" y="10"/>
                      <a:pt x="23" y="10"/>
                    </a:cubicBezTo>
                    <a:cubicBezTo>
                      <a:pt x="23" y="14"/>
                      <a:pt x="23" y="18"/>
                      <a:pt x="26" y="21"/>
                    </a:cubicBezTo>
                    <a:cubicBezTo>
                      <a:pt x="24" y="22"/>
                      <a:pt x="22" y="22"/>
                      <a:pt x="19" y="22"/>
                    </a:cubicBezTo>
                    <a:cubicBezTo>
                      <a:pt x="15" y="22"/>
                      <a:pt x="10" y="21"/>
                      <a:pt x="3" y="21"/>
                    </a:cubicBezTo>
                    <a:cubicBezTo>
                      <a:pt x="2" y="22"/>
                      <a:pt x="1" y="24"/>
                      <a:pt x="0" y="24"/>
                    </a:cubicBezTo>
                    <a:cubicBezTo>
                      <a:pt x="0" y="27"/>
                      <a:pt x="3" y="31"/>
                      <a:pt x="6" y="32"/>
                    </a:cubicBezTo>
                    <a:cubicBezTo>
                      <a:pt x="6" y="30"/>
                      <a:pt x="7" y="29"/>
                      <a:pt x="7" y="28"/>
                    </a:cubicBezTo>
                    <a:cubicBezTo>
                      <a:pt x="8" y="28"/>
                      <a:pt x="8" y="28"/>
                      <a:pt x="9" y="28"/>
                    </a:cubicBezTo>
                    <a:cubicBezTo>
                      <a:pt x="10" y="28"/>
                      <a:pt x="11" y="28"/>
                      <a:pt x="13" y="28"/>
                    </a:cubicBezTo>
                    <a:cubicBezTo>
                      <a:pt x="16" y="28"/>
                      <a:pt x="21" y="27"/>
                      <a:pt x="26" y="27"/>
                    </a:cubicBezTo>
                    <a:cubicBezTo>
                      <a:pt x="30" y="27"/>
                      <a:pt x="34" y="28"/>
                      <a:pt x="37" y="29"/>
                    </a:cubicBezTo>
                    <a:cubicBezTo>
                      <a:pt x="40" y="31"/>
                      <a:pt x="38" y="36"/>
                      <a:pt x="43" y="36"/>
                    </a:cubicBezTo>
                    <a:cubicBezTo>
                      <a:pt x="49" y="36"/>
                      <a:pt x="48" y="27"/>
                      <a:pt x="55" y="27"/>
                    </a:cubicBezTo>
                    <a:cubicBezTo>
                      <a:pt x="58" y="27"/>
                      <a:pt x="57" y="29"/>
                      <a:pt x="61" y="29"/>
                    </a:cubicBezTo>
                    <a:cubicBezTo>
                      <a:pt x="64" y="29"/>
                      <a:pt x="66" y="27"/>
                      <a:pt x="70" y="25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6" y="20"/>
                      <a:pt x="81" y="18"/>
                      <a:pt x="75" y="13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69" y="11"/>
                      <a:pt x="65" y="2"/>
                      <a:pt x="48" y="2"/>
                    </a:cubicBezTo>
                    <a:cubicBezTo>
                      <a:pt x="43" y="2"/>
                      <a:pt x="40" y="4"/>
                      <a:pt x="33" y="4"/>
                    </a:cubicBezTo>
                    <a:cubicBezTo>
                      <a:pt x="28" y="4"/>
                      <a:pt x="25" y="0"/>
                      <a:pt x="2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124">
                <a:extLst>
                  <a:ext uri="{FF2B5EF4-FFF2-40B4-BE49-F238E27FC236}">
                    <a16:creationId xmlns:a16="http://schemas.microsoft.com/office/drawing/2014/main" xmlns="" id="{784D7F33-53C4-4776-B7D7-CFD0F844D8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0" y="2705"/>
                <a:ext cx="26" cy="29"/>
              </a:xfrm>
              <a:custGeom>
                <a:avLst/>
                <a:gdLst>
                  <a:gd name="T0" fmla="*/ 11 w 11"/>
                  <a:gd name="T1" fmla="*/ 0 h 12"/>
                  <a:gd name="T2" fmla="*/ 6 w 11"/>
                  <a:gd name="T3" fmla="*/ 0 h 12"/>
                  <a:gd name="T4" fmla="*/ 0 w 11"/>
                  <a:gd name="T5" fmla="*/ 11 h 12"/>
                  <a:gd name="T6" fmla="*/ 0 w 11"/>
                  <a:gd name="T7" fmla="*/ 12 h 12"/>
                  <a:gd name="T8" fmla="*/ 4 w 11"/>
                  <a:gd name="T9" fmla="*/ 11 h 12"/>
                  <a:gd name="T10" fmla="*/ 11 w 11"/>
                  <a:gd name="T11" fmla="*/ 4 h 12"/>
                  <a:gd name="T12" fmla="*/ 11 w 11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2">
                    <a:moveTo>
                      <a:pt x="11" y="0"/>
                    </a:moveTo>
                    <a:cubicBezTo>
                      <a:pt x="9" y="0"/>
                      <a:pt x="7" y="0"/>
                      <a:pt x="6" y="0"/>
                    </a:cubicBezTo>
                    <a:cubicBezTo>
                      <a:pt x="3" y="0"/>
                      <a:pt x="0" y="6"/>
                      <a:pt x="0" y="1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" y="12"/>
                      <a:pt x="3" y="11"/>
                      <a:pt x="4" y="11"/>
                    </a:cubicBezTo>
                    <a:cubicBezTo>
                      <a:pt x="7" y="11"/>
                      <a:pt x="10" y="6"/>
                      <a:pt x="11" y="4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125">
                <a:extLst>
                  <a:ext uri="{FF2B5EF4-FFF2-40B4-BE49-F238E27FC236}">
                    <a16:creationId xmlns:a16="http://schemas.microsoft.com/office/drawing/2014/main" xmlns="" id="{C209B362-D9A0-4FA6-A898-9434195D72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8" y="3084"/>
                <a:ext cx="85" cy="63"/>
              </a:xfrm>
              <a:custGeom>
                <a:avLst/>
                <a:gdLst>
                  <a:gd name="T0" fmla="*/ 12 w 36"/>
                  <a:gd name="T1" fmla="*/ 0 h 27"/>
                  <a:gd name="T2" fmla="*/ 12 w 36"/>
                  <a:gd name="T3" fmla="*/ 0 h 27"/>
                  <a:gd name="T4" fmla="*/ 10 w 36"/>
                  <a:gd name="T5" fmla="*/ 0 h 27"/>
                  <a:gd name="T6" fmla="*/ 0 w 36"/>
                  <a:gd name="T7" fmla="*/ 13 h 27"/>
                  <a:gd name="T8" fmla="*/ 21 w 36"/>
                  <a:gd name="T9" fmla="*/ 27 h 27"/>
                  <a:gd name="T10" fmla="*/ 36 w 36"/>
                  <a:gd name="T11" fmla="*/ 10 h 27"/>
                  <a:gd name="T12" fmla="*/ 32 w 36"/>
                  <a:gd name="T13" fmla="*/ 6 h 27"/>
                  <a:gd name="T14" fmla="*/ 26 w 36"/>
                  <a:gd name="T15" fmla="*/ 8 h 27"/>
                  <a:gd name="T16" fmla="*/ 23 w 36"/>
                  <a:gd name="T17" fmla="*/ 5 h 27"/>
                  <a:gd name="T18" fmla="*/ 12 w 36"/>
                  <a:gd name="T1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" h="27">
                    <a:moveTo>
                      <a:pt x="1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0" y="0"/>
                    </a:cubicBezTo>
                    <a:cubicBezTo>
                      <a:pt x="4" y="0"/>
                      <a:pt x="0" y="5"/>
                      <a:pt x="0" y="13"/>
                    </a:cubicBezTo>
                    <a:cubicBezTo>
                      <a:pt x="0" y="18"/>
                      <a:pt x="13" y="27"/>
                      <a:pt x="21" y="27"/>
                    </a:cubicBezTo>
                    <a:cubicBezTo>
                      <a:pt x="28" y="27"/>
                      <a:pt x="36" y="15"/>
                      <a:pt x="36" y="10"/>
                    </a:cubicBezTo>
                    <a:cubicBezTo>
                      <a:pt x="36" y="9"/>
                      <a:pt x="34" y="6"/>
                      <a:pt x="32" y="6"/>
                    </a:cubicBezTo>
                    <a:cubicBezTo>
                      <a:pt x="30" y="6"/>
                      <a:pt x="28" y="8"/>
                      <a:pt x="26" y="8"/>
                    </a:cubicBezTo>
                    <a:cubicBezTo>
                      <a:pt x="25" y="8"/>
                      <a:pt x="24" y="7"/>
                      <a:pt x="23" y="5"/>
                    </a:cubicBezTo>
                    <a:cubicBezTo>
                      <a:pt x="19" y="5"/>
                      <a:pt x="16" y="2"/>
                      <a:pt x="1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126">
                <a:extLst>
                  <a:ext uri="{FF2B5EF4-FFF2-40B4-BE49-F238E27FC236}">
                    <a16:creationId xmlns:a16="http://schemas.microsoft.com/office/drawing/2014/main" xmlns="" id="{71CF2924-2A6C-4970-8BC0-9C735B492C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" y="4690"/>
                <a:ext cx="30" cy="70"/>
              </a:xfrm>
              <a:custGeom>
                <a:avLst/>
                <a:gdLst>
                  <a:gd name="T0" fmla="*/ 6 w 13"/>
                  <a:gd name="T1" fmla="*/ 0 h 30"/>
                  <a:gd name="T2" fmla="*/ 0 w 13"/>
                  <a:gd name="T3" fmla="*/ 16 h 30"/>
                  <a:gd name="T4" fmla="*/ 0 w 13"/>
                  <a:gd name="T5" fmla="*/ 23 h 30"/>
                  <a:gd name="T6" fmla="*/ 6 w 13"/>
                  <a:gd name="T7" fmla="*/ 30 h 30"/>
                  <a:gd name="T8" fmla="*/ 11 w 13"/>
                  <a:gd name="T9" fmla="*/ 30 h 30"/>
                  <a:gd name="T10" fmla="*/ 11 w 13"/>
                  <a:gd name="T11" fmla="*/ 15 h 30"/>
                  <a:gd name="T12" fmla="*/ 13 w 13"/>
                  <a:gd name="T13" fmla="*/ 9 h 30"/>
                  <a:gd name="T14" fmla="*/ 6 w 13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30">
                    <a:moveTo>
                      <a:pt x="6" y="0"/>
                    </a:moveTo>
                    <a:cubicBezTo>
                      <a:pt x="3" y="0"/>
                      <a:pt x="0" y="16"/>
                      <a:pt x="0" y="16"/>
                    </a:cubicBezTo>
                    <a:cubicBezTo>
                      <a:pt x="0" y="16"/>
                      <a:pt x="0" y="20"/>
                      <a:pt x="0" y="23"/>
                    </a:cubicBezTo>
                    <a:cubicBezTo>
                      <a:pt x="0" y="25"/>
                      <a:pt x="3" y="30"/>
                      <a:pt x="6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3"/>
                      <a:pt x="13" y="12"/>
                      <a:pt x="13" y="9"/>
                    </a:cubicBezTo>
                    <a:cubicBezTo>
                      <a:pt x="13" y="5"/>
                      <a:pt x="11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 127">
                <a:extLst>
                  <a:ext uri="{FF2B5EF4-FFF2-40B4-BE49-F238E27FC236}">
                    <a16:creationId xmlns:a16="http://schemas.microsoft.com/office/drawing/2014/main" xmlns="" id="{B9B340CD-F339-4E7E-B6F6-3147ABF1E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" y="2646"/>
                <a:ext cx="1657" cy="2675"/>
              </a:xfrm>
              <a:custGeom>
                <a:avLst/>
                <a:gdLst>
                  <a:gd name="T0" fmla="*/ 84 w 701"/>
                  <a:gd name="T1" fmla="*/ 33 h 1131"/>
                  <a:gd name="T2" fmla="*/ 68 w 701"/>
                  <a:gd name="T3" fmla="*/ 61 h 1131"/>
                  <a:gd name="T4" fmla="*/ 49 w 701"/>
                  <a:gd name="T5" fmla="*/ 72 h 1131"/>
                  <a:gd name="T6" fmla="*/ 58 w 701"/>
                  <a:gd name="T7" fmla="*/ 120 h 1131"/>
                  <a:gd name="T8" fmla="*/ 58 w 701"/>
                  <a:gd name="T9" fmla="*/ 123 h 1131"/>
                  <a:gd name="T10" fmla="*/ 17 w 701"/>
                  <a:gd name="T11" fmla="*/ 177 h 1131"/>
                  <a:gd name="T12" fmla="*/ 22 w 701"/>
                  <a:gd name="T13" fmla="*/ 229 h 1131"/>
                  <a:gd name="T14" fmla="*/ 21 w 701"/>
                  <a:gd name="T15" fmla="*/ 293 h 1131"/>
                  <a:gd name="T16" fmla="*/ 64 w 701"/>
                  <a:gd name="T17" fmla="*/ 374 h 1131"/>
                  <a:gd name="T18" fmla="*/ 125 w 701"/>
                  <a:gd name="T19" fmla="*/ 443 h 1131"/>
                  <a:gd name="T20" fmla="*/ 167 w 701"/>
                  <a:gd name="T21" fmla="*/ 549 h 1131"/>
                  <a:gd name="T22" fmla="*/ 151 w 701"/>
                  <a:gd name="T23" fmla="*/ 647 h 1131"/>
                  <a:gd name="T24" fmla="*/ 137 w 701"/>
                  <a:gd name="T25" fmla="*/ 749 h 1131"/>
                  <a:gd name="T26" fmla="*/ 125 w 701"/>
                  <a:gd name="T27" fmla="*/ 820 h 1131"/>
                  <a:gd name="T28" fmla="*/ 130 w 701"/>
                  <a:gd name="T29" fmla="*/ 859 h 1131"/>
                  <a:gd name="T30" fmla="*/ 117 w 701"/>
                  <a:gd name="T31" fmla="*/ 945 h 1131"/>
                  <a:gd name="T32" fmla="*/ 98 w 701"/>
                  <a:gd name="T33" fmla="*/ 947 h 1131"/>
                  <a:gd name="T34" fmla="*/ 101 w 701"/>
                  <a:gd name="T35" fmla="*/ 1033 h 1131"/>
                  <a:gd name="T36" fmla="*/ 106 w 701"/>
                  <a:gd name="T37" fmla="*/ 1076 h 1131"/>
                  <a:gd name="T38" fmla="*/ 152 w 701"/>
                  <a:gd name="T39" fmla="*/ 1102 h 1131"/>
                  <a:gd name="T40" fmla="*/ 208 w 701"/>
                  <a:gd name="T41" fmla="*/ 1129 h 1131"/>
                  <a:gd name="T42" fmla="*/ 249 w 701"/>
                  <a:gd name="T43" fmla="*/ 1117 h 1131"/>
                  <a:gd name="T44" fmla="*/ 194 w 701"/>
                  <a:gd name="T45" fmla="*/ 1022 h 1131"/>
                  <a:gd name="T46" fmla="*/ 213 w 701"/>
                  <a:gd name="T47" fmla="*/ 941 h 1131"/>
                  <a:gd name="T48" fmla="*/ 250 w 701"/>
                  <a:gd name="T49" fmla="*/ 876 h 1131"/>
                  <a:gd name="T50" fmla="*/ 257 w 701"/>
                  <a:gd name="T51" fmla="*/ 872 h 1131"/>
                  <a:gd name="T52" fmla="*/ 287 w 701"/>
                  <a:gd name="T53" fmla="*/ 846 h 1131"/>
                  <a:gd name="T54" fmla="*/ 308 w 701"/>
                  <a:gd name="T55" fmla="*/ 809 h 1131"/>
                  <a:gd name="T56" fmla="*/ 369 w 701"/>
                  <a:gd name="T57" fmla="*/ 782 h 1131"/>
                  <a:gd name="T58" fmla="*/ 346 w 701"/>
                  <a:gd name="T59" fmla="*/ 731 h 1131"/>
                  <a:gd name="T60" fmla="*/ 435 w 701"/>
                  <a:gd name="T61" fmla="*/ 699 h 1131"/>
                  <a:gd name="T62" fmla="*/ 493 w 701"/>
                  <a:gd name="T63" fmla="*/ 627 h 1131"/>
                  <a:gd name="T64" fmla="*/ 549 w 701"/>
                  <a:gd name="T65" fmla="*/ 547 h 1131"/>
                  <a:gd name="T66" fmla="*/ 604 w 701"/>
                  <a:gd name="T67" fmla="*/ 524 h 1131"/>
                  <a:gd name="T68" fmla="*/ 634 w 701"/>
                  <a:gd name="T69" fmla="*/ 454 h 1131"/>
                  <a:gd name="T70" fmla="*/ 657 w 701"/>
                  <a:gd name="T71" fmla="*/ 371 h 1131"/>
                  <a:gd name="T72" fmla="*/ 683 w 701"/>
                  <a:gd name="T73" fmla="*/ 263 h 1131"/>
                  <a:gd name="T74" fmla="*/ 639 w 701"/>
                  <a:gd name="T75" fmla="*/ 237 h 1131"/>
                  <a:gd name="T76" fmla="*/ 559 w 701"/>
                  <a:gd name="T77" fmla="*/ 229 h 1131"/>
                  <a:gd name="T78" fmla="*/ 509 w 701"/>
                  <a:gd name="T79" fmla="*/ 195 h 1131"/>
                  <a:gd name="T80" fmla="*/ 468 w 701"/>
                  <a:gd name="T81" fmla="*/ 215 h 1131"/>
                  <a:gd name="T82" fmla="*/ 466 w 701"/>
                  <a:gd name="T83" fmla="*/ 155 h 1131"/>
                  <a:gd name="T84" fmla="*/ 424 w 701"/>
                  <a:gd name="T85" fmla="*/ 106 h 1131"/>
                  <a:gd name="T86" fmla="*/ 345 w 701"/>
                  <a:gd name="T87" fmla="*/ 81 h 1131"/>
                  <a:gd name="T88" fmla="*/ 279 w 701"/>
                  <a:gd name="T89" fmla="*/ 31 h 1131"/>
                  <a:gd name="T90" fmla="*/ 272 w 701"/>
                  <a:gd name="T91" fmla="*/ 24 h 1131"/>
                  <a:gd name="T92" fmla="*/ 204 w 701"/>
                  <a:gd name="T93" fmla="*/ 28 h 1131"/>
                  <a:gd name="T94" fmla="*/ 176 w 701"/>
                  <a:gd name="T95" fmla="*/ 15 h 1131"/>
                  <a:gd name="T96" fmla="*/ 152 w 701"/>
                  <a:gd name="T97" fmla="*/ 50 h 1131"/>
                  <a:gd name="T98" fmla="*/ 148 w 701"/>
                  <a:gd name="T99" fmla="*/ 0 h 1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01" h="1131">
                    <a:moveTo>
                      <a:pt x="148" y="0"/>
                    </a:moveTo>
                    <a:cubicBezTo>
                      <a:pt x="141" y="0"/>
                      <a:pt x="140" y="8"/>
                      <a:pt x="133" y="10"/>
                    </a:cubicBezTo>
                    <a:cubicBezTo>
                      <a:pt x="120" y="14"/>
                      <a:pt x="111" y="16"/>
                      <a:pt x="99" y="21"/>
                    </a:cubicBezTo>
                    <a:cubicBezTo>
                      <a:pt x="92" y="23"/>
                      <a:pt x="87" y="24"/>
                      <a:pt x="84" y="33"/>
                    </a:cubicBezTo>
                    <a:cubicBezTo>
                      <a:pt x="83" y="37"/>
                      <a:pt x="83" y="44"/>
                      <a:pt x="80" y="46"/>
                    </a:cubicBezTo>
                    <a:cubicBezTo>
                      <a:pt x="76" y="48"/>
                      <a:pt x="71" y="50"/>
                      <a:pt x="71" y="55"/>
                    </a:cubicBezTo>
                    <a:cubicBezTo>
                      <a:pt x="70" y="55"/>
                      <a:pt x="68" y="57"/>
                      <a:pt x="68" y="58"/>
                    </a:cubicBezTo>
                    <a:cubicBezTo>
                      <a:pt x="68" y="59"/>
                      <a:pt x="68" y="60"/>
                      <a:pt x="68" y="61"/>
                    </a:cubicBezTo>
                    <a:cubicBezTo>
                      <a:pt x="66" y="61"/>
                      <a:pt x="66" y="62"/>
                      <a:pt x="65" y="62"/>
                    </a:cubicBezTo>
                    <a:cubicBezTo>
                      <a:pt x="64" y="62"/>
                      <a:pt x="64" y="61"/>
                      <a:pt x="62" y="61"/>
                    </a:cubicBezTo>
                    <a:cubicBezTo>
                      <a:pt x="61" y="62"/>
                      <a:pt x="59" y="63"/>
                      <a:pt x="58" y="64"/>
                    </a:cubicBezTo>
                    <a:cubicBezTo>
                      <a:pt x="55" y="67"/>
                      <a:pt x="51" y="71"/>
                      <a:pt x="49" y="72"/>
                    </a:cubicBezTo>
                    <a:cubicBezTo>
                      <a:pt x="49" y="73"/>
                      <a:pt x="48" y="74"/>
                      <a:pt x="48" y="76"/>
                    </a:cubicBezTo>
                    <a:cubicBezTo>
                      <a:pt x="48" y="85"/>
                      <a:pt x="58" y="84"/>
                      <a:pt x="58" y="95"/>
                    </a:cubicBezTo>
                    <a:cubicBezTo>
                      <a:pt x="58" y="100"/>
                      <a:pt x="55" y="102"/>
                      <a:pt x="55" y="108"/>
                    </a:cubicBezTo>
                    <a:cubicBezTo>
                      <a:pt x="55" y="113"/>
                      <a:pt x="58" y="116"/>
                      <a:pt x="58" y="120"/>
                    </a:cubicBezTo>
                    <a:cubicBezTo>
                      <a:pt x="58" y="121"/>
                      <a:pt x="58" y="122"/>
                      <a:pt x="58" y="123"/>
                    </a:cubicBezTo>
                    <a:cubicBezTo>
                      <a:pt x="58" y="123"/>
                      <a:pt x="58" y="123"/>
                      <a:pt x="58" y="123"/>
                    </a:cubicBezTo>
                    <a:cubicBezTo>
                      <a:pt x="58" y="123"/>
                      <a:pt x="58" y="123"/>
                      <a:pt x="58" y="123"/>
                    </a:cubicBezTo>
                    <a:cubicBezTo>
                      <a:pt x="58" y="123"/>
                      <a:pt x="58" y="123"/>
                      <a:pt x="58" y="123"/>
                    </a:cubicBezTo>
                    <a:cubicBezTo>
                      <a:pt x="56" y="127"/>
                      <a:pt x="56" y="127"/>
                      <a:pt x="56" y="127"/>
                    </a:cubicBezTo>
                    <a:cubicBezTo>
                      <a:pt x="56" y="128"/>
                      <a:pt x="59" y="131"/>
                      <a:pt x="62" y="132"/>
                    </a:cubicBezTo>
                    <a:cubicBezTo>
                      <a:pt x="58" y="146"/>
                      <a:pt x="45" y="143"/>
                      <a:pt x="39" y="154"/>
                    </a:cubicBezTo>
                    <a:cubicBezTo>
                      <a:pt x="35" y="163"/>
                      <a:pt x="31" y="177"/>
                      <a:pt x="17" y="177"/>
                    </a:cubicBezTo>
                    <a:cubicBezTo>
                      <a:pt x="19" y="200"/>
                      <a:pt x="6" y="198"/>
                      <a:pt x="6" y="210"/>
                    </a:cubicBezTo>
                    <a:cubicBezTo>
                      <a:pt x="6" y="218"/>
                      <a:pt x="7" y="228"/>
                      <a:pt x="14" y="228"/>
                    </a:cubicBezTo>
                    <a:cubicBezTo>
                      <a:pt x="16" y="228"/>
                      <a:pt x="17" y="227"/>
                      <a:pt x="18" y="227"/>
                    </a:cubicBezTo>
                    <a:cubicBezTo>
                      <a:pt x="19" y="227"/>
                      <a:pt x="20" y="228"/>
                      <a:pt x="22" y="229"/>
                    </a:cubicBezTo>
                    <a:cubicBezTo>
                      <a:pt x="20" y="237"/>
                      <a:pt x="10" y="239"/>
                      <a:pt x="6" y="247"/>
                    </a:cubicBezTo>
                    <a:cubicBezTo>
                      <a:pt x="4" y="249"/>
                      <a:pt x="0" y="257"/>
                      <a:pt x="0" y="263"/>
                    </a:cubicBezTo>
                    <a:cubicBezTo>
                      <a:pt x="0" y="273"/>
                      <a:pt x="7" y="283"/>
                      <a:pt x="13" y="289"/>
                    </a:cubicBezTo>
                    <a:cubicBezTo>
                      <a:pt x="15" y="291"/>
                      <a:pt x="19" y="290"/>
                      <a:pt x="21" y="293"/>
                    </a:cubicBezTo>
                    <a:cubicBezTo>
                      <a:pt x="23" y="297"/>
                      <a:pt x="24" y="304"/>
                      <a:pt x="27" y="308"/>
                    </a:cubicBezTo>
                    <a:cubicBezTo>
                      <a:pt x="29" y="309"/>
                      <a:pt x="33" y="308"/>
                      <a:pt x="34" y="312"/>
                    </a:cubicBezTo>
                    <a:cubicBezTo>
                      <a:pt x="39" y="322"/>
                      <a:pt x="42" y="328"/>
                      <a:pt x="46" y="341"/>
                    </a:cubicBezTo>
                    <a:cubicBezTo>
                      <a:pt x="49" y="352"/>
                      <a:pt x="60" y="362"/>
                      <a:pt x="64" y="374"/>
                    </a:cubicBezTo>
                    <a:cubicBezTo>
                      <a:pt x="66" y="382"/>
                      <a:pt x="74" y="386"/>
                      <a:pt x="74" y="394"/>
                    </a:cubicBezTo>
                    <a:cubicBezTo>
                      <a:pt x="74" y="401"/>
                      <a:pt x="72" y="407"/>
                      <a:pt x="76" y="411"/>
                    </a:cubicBezTo>
                    <a:cubicBezTo>
                      <a:pt x="86" y="420"/>
                      <a:pt x="93" y="428"/>
                      <a:pt x="108" y="432"/>
                    </a:cubicBezTo>
                    <a:cubicBezTo>
                      <a:pt x="115" y="435"/>
                      <a:pt x="119" y="437"/>
                      <a:pt x="125" y="443"/>
                    </a:cubicBezTo>
                    <a:cubicBezTo>
                      <a:pt x="131" y="449"/>
                      <a:pt x="137" y="448"/>
                      <a:pt x="145" y="451"/>
                    </a:cubicBezTo>
                    <a:cubicBezTo>
                      <a:pt x="154" y="456"/>
                      <a:pt x="162" y="464"/>
                      <a:pt x="167" y="477"/>
                    </a:cubicBezTo>
                    <a:cubicBezTo>
                      <a:pt x="169" y="483"/>
                      <a:pt x="171" y="514"/>
                      <a:pt x="171" y="519"/>
                    </a:cubicBezTo>
                    <a:cubicBezTo>
                      <a:pt x="171" y="528"/>
                      <a:pt x="167" y="542"/>
                      <a:pt x="167" y="549"/>
                    </a:cubicBezTo>
                    <a:cubicBezTo>
                      <a:pt x="167" y="556"/>
                      <a:pt x="167" y="556"/>
                      <a:pt x="167" y="572"/>
                    </a:cubicBezTo>
                    <a:cubicBezTo>
                      <a:pt x="166" y="578"/>
                      <a:pt x="163" y="587"/>
                      <a:pt x="163" y="591"/>
                    </a:cubicBezTo>
                    <a:cubicBezTo>
                      <a:pt x="163" y="592"/>
                      <a:pt x="163" y="594"/>
                      <a:pt x="163" y="596"/>
                    </a:cubicBezTo>
                    <a:cubicBezTo>
                      <a:pt x="163" y="614"/>
                      <a:pt x="151" y="627"/>
                      <a:pt x="151" y="647"/>
                    </a:cubicBezTo>
                    <a:cubicBezTo>
                      <a:pt x="151" y="655"/>
                      <a:pt x="145" y="663"/>
                      <a:pt x="148" y="672"/>
                    </a:cubicBezTo>
                    <a:cubicBezTo>
                      <a:pt x="149" y="712"/>
                      <a:pt x="149" y="712"/>
                      <a:pt x="149" y="712"/>
                    </a:cubicBezTo>
                    <a:cubicBezTo>
                      <a:pt x="146" y="724"/>
                      <a:pt x="146" y="733"/>
                      <a:pt x="142" y="746"/>
                    </a:cubicBezTo>
                    <a:cubicBezTo>
                      <a:pt x="141" y="748"/>
                      <a:pt x="139" y="747"/>
                      <a:pt x="137" y="749"/>
                    </a:cubicBezTo>
                    <a:cubicBezTo>
                      <a:pt x="134" y="753"/>
                      <a:pt x="133" y="760"/>
                      <a:pt x="131" y="764"/>
                    </a:cubicBezTo>
                    <a:cubicBezTo>
                      <a:pt x="127" y="771"/>
                      <a:pt x="119" y="784"/>
                      <a:pt x="119" y="796"/>
                    </a:cubicBezTo>
                    <a:cubicBezTo>
                      <a:pt x="119" y="799"/>
                      <a:pt x="120" y="814"/>
                      <a:pt x="122" y="814"/>
                    </a:cubicBezTo>
                    <a:cubicBezTo>
                      <a:pt x="122" y="814"/>
                      <a:pt x="125" y="817"/>
                      <a:pt x="125" y="820"/>
                    </a:cubicBezTo>
                    <a:cubicBezTo>
                      <a:pt x="125" y="822"/>
                      <a:pt x="123" y="823"/>
                      <a:pt x="120" y="823"/>
                    </a:cubicBezTo>
                    <a:cubicBezTo>
                      <a:pt x="118" y="833"/>
                      <a:pt x="114" y="837"/>
                      <a:pt x="114" y="847"/>
                    </a:cubicBezTo>
                    <a:cubicBezTo>
                      <a:pt x="114" y="853"/>
                      <a:pt x="118" y="865"/>
                      <a:pt x="122" y="865"/>
                    </a:cubicBezTo>
                    <a:cubicBezTo>
                      <a:pt x="125" y="865"/>
                      <a:pt x="126" y="861"/>
                      <a:pt x="130" y="859"/>
                    </a:cubicBezTo>
                    <a:cubicBezTo>
                      <a:pt x="130" y="859"/>
                      <a:pt x="131" y="859"/>
                      <a:pt x="131" y="859"/>
                    </a:cubicBezTo>
                    <a:cubicBezTo>
                      <a:pt x="132" y="859"/>
                      <a:pt x="133" y="859"/>
                      <a:pt x="134" y="859"/>
                    </a:cubicBezTo>
                    <a:cubicBezTo>
                      <a:pt x="134" y="867"/>
                      <a:pt x="134" y="867"/>
                      <a:pt x="134" y="867"/>
                    </a:cubicBezTo>
                    <a:cubicBezTo>
                      <a:pt x="117" y="945"/>
                      <a:pt x="117" y="945"/>
                      <a:pt x="117" y="945"/>
                    </a:cubicBezTo>
                    <a:cubicBezTo>
                      <a:pt x="109" y="945"/>
                      <a:pt x="113" y="936"/>
                      <a:pt x="103" y="936"/>
                    </a:cubicBezTo>
                    <a:cubicBezTo>
                      <a:pt x="101" y="936"/>
                      <a:pt x="99" y="938"/>
                      <a:pt x="99" y="941"/>
                    </a:cubicBezTo>
                    <a:cubicBezTo>
                      <a:pt x="98" y="941"/>
                      <a:pt x="98" y="941"/>
                      <a:pt x="98" y="941"/>
                    </a:cubicBezTo>
                    <a:cubicBezTo>
                      <a:pt x="98" y="947"/>
                      <a:pt x="98" y="947"/>
                      <a:pt x="98" y="947"/>
                    </a:cubicBezTo>
                    <a:cubicBezTo>
                      <a:pt x="99" y="953"/>
                      <a:pt x="105" y="961"/>
                      <a:pt x="105" y="965"/>
                    </a:cubicBezTo>
                    <a:cubicBezTo>
                      <a:pt x="105" y="974"/>
                      <a:pt x="93" y="977"/>
                      <a:pt x="93" y="987"/>
                    </a:cubicBezTo>
                    <a:cubicBezTo>
                      <a:pt x="93" y="996"/>
                      <a:pt x="101" y="1014"/>
                      <a:pt x="101" y="1026"/>
                    </a:cubicBezTo>
                    <a:cubicBezTo>
                      <a:pt x="101" y="1028"/>
                      <a:pt x="101" y="1030"/>
                      <a:pt x="101" y="1033"/>
                    </a:cubicBezTo>
                    <a:cubicBezTo>
                      <a:pt x="101" y="1044"/>
                      <a:pt x="115" y="1042"/>
                      <a:pt x="115" y="1055"/>
                    </a:cubicBezTo>
                    <a:cubicBezTo>
                      <a:pt x="115" y="1058"/>
                      <a:pt x="113" y="1061"/>
                      <a:pt x="112" y="1064"/>
                    </a:cubicBezTo>
                    <a:cubicBezTo>
                      <a:pt x="113" y="1065"/>
                      <a:pt x="114" y="1066"/>
                      <a:pt x="116" y="1067"/>
                    </a:cubicBezTo>
                    <a:cubicBezTo>
                      <a:pt x="115" y="1071"/>
                      <a:pt x="106" y="1071"/>
                      <a:pt x="106" y="1076"/>
                    </a:cubicBezTo>
                    <a:cubicBezTo>
                      <a:pt x="106" y="1077"/>
                      <a:pt x="109" y="1079"/>
                      <a:pt x="111" y="1081"/>
                    </a:cubicBezTo>
                    <a:cubicBezTo>
                      <a:pt x="118" y="1088"/>
                      <a:pt x="122" y="1095"/>
                      <a:pt x="137" y="1095"/>
                    </a:cubicBezTo>
                    <a:cubicBezTo>
                      <a:pt x="137" y="1098"/>
                      <a:pt x="138" y="1102"/>
                      <a:pt x="142" y="1102"/>
                    </a:cubicBezTo>
                    <a:cubicBezTo>
                      <a:pt x="146" y="1102"/>
                      <a:pt x="148" y="1102"/>
                      <a:pt x="152" y="1102"/>
                    </a:cubicBezTo>
                    <a:cubicBezTo>
                      <a:pt x="152" y="1111"/>
                      <a:pt x="164" y="1111"/>
                      <a:pt x="172" y="1114"/>
                    </a:cubicBezTo>
                    <a:cubicBezTo>
                      <a:pt x="180" y="1117"/>
                      <a:pt x="176" y="1131"/>
                      <a:pt x="188" y="1131"/>
                    </a:cubicBezTo>
                    <a:cubicBezTo>
                      <a:pt x="194" y="1131"/>
                      <a:pt x="198" y="1131"/>
                      <a:pt x="203" y="1131"/>
                    </a:cubicBezTo>
                    <a:cubicBezTo>
                      <a:pt x="205" y="1131"/>
                      <a:pt x="207" y="1129"/>
                      <a:pt x="208" y="1129"/>
                    </a:cubicBezTo>
                    <a:cubicBezTo>
                      <a:pt x="211" y="1129"/>
                      <a:pt x="210" y="1129"/>
                      <a:pt x="214" y="1129"/>
                    </a:cubicBezTo>
                    <a:cubicBezTo>
                      <a:pt x="219" y="1129"/>
                      <a:pt x="232" y="1119"/>
                      <a:pt x="240" y="1119"/>
                    </a:cubicBezTo>
                    <a:cubicBezTo>
                      <a:pt x="242" y="1119"/>
                      <a:pt x="243" y="1119"/>
                      <a:pt x="245" y="1119"/>
                    </a:cubicBezTo>
                    <a:cubicBezTo>
                      <a:pt x="246" y="1119"/>
                      <a:pt x="247" y="1119"/>
                      <a:pt x="249" y="1117"/>
                    </a:cubicBezTo>
                    <a:cubicBezTo>
                      <a:pt x="234" y="1110"/>
                      <a:pt x="220" y="1106"/>
                      <a:pt x="208" y="1094"/>
                    </a:cubicBezTo>
                    <a:cubicBezTo>
                      <a:pt x="202" y="1087"/>
                      <a:pt x="202" y="1063"/>
                      <a:pt x="193" y="1058"/>
                    </a:cubicBezTo>
                    <a:cubicBezTo>
                      <a:pt x="189" y="1057"/>
                      <a:pt x="185" y="1051"/>
                      <a:pt x="185" y="1045"/>
                    </a:cubicBezTo>
                    <a:cubicBezTo>
                      <a:pt x="185" y="1035"/>
                      <a:pt x="187" y="1028"/>
                      <a:pt x="194" y="1022"/>
                    </a:cubicBezTo>
                    <a:cubicBezTo>
                      <a:pt x="198" y="1017"/>
                      <a:pt x="207" y="1020"/>
                      <a:pt x="210" y="1013"/>
                    </a:cubicBezTo>
                    <a:cubicBezTo>
                      <a:pt x="214" y="1006"/>
                      <a:pt x="212" y="999"/>
                      <a:pt x="216" y="995"/>
                    </a:cubicBezTo>
                    <a:cubicBezTo>
                      <a:pt x="224" y="987"/>
                      <a:pt x="237" y="986"/>
                      <a:pt x="237" y="971"/>
                    </a:cubicBezTo>
                    <a:cubicBezTo>
                      <a:pt x="237" y="955"/>
                      <a:pt x="213" y="962"/>
                      <a:pt x="213" y="941"/>
                    </a:cubicBezTo>
                    <a:cubicBezTo>
                      <a:pt x="213" y="932"/>
                      <a:pt x="221" y="925"/>
                      <a:pt x="229" y="923"/>
                    </a:cubicBezTo>
                    <a:cubicBezTo>
                      <a:pt x="233" y="922"/>
                      <a:pt x="242" y="922"/>
                      <a:pt x="243" y="916"/>
                    </a:cubicBezTo>
                    <a:cubicBezTo>
                      <a:pt x="246" y="903"/>
                      <a:pt x="246" y="893"/>
                      <a:pt x="256" y="884"/>
                    </a:cubicBezTo>
                    <a:cubicBezTo>
                      <a:pt x="253" y="883"/>
                      <a:pt x="250" y="882"/>
                      <a:pt x="250" y="876"/>
                    </a:cubicBezTo>
                    <a:cubicBezTo>
                      <a:pt x="255" y="876"/>
                      <a:pt x="257" y="881"/>
                      <a:pt x="264" y="881"/>
                    </a:cubicBezTo>
                    <a:cubicBezTo>
                      <a:pt x="265" y="881"/>
                      <a:pt x="269" y="877"/>
                      <a:pt x="269" y="874"/>
                    </a:cubicBezTo>
                    <a:cubicBezTo>
                      <a:pt x="269" y="871"/>
                      <a:pt x="266" y="871"/>
                      <a:pt x="264" y="869"/>
                    </a:cubicBezTo>
                    <a:cubicBezTo>
                      <a:pt x="263" y="869"/>
                      <a:pt x="260" y="872"/>
                      <a:pt x="257" y="872"/>
                    </a:cubicBezTo>
                    <a:cubicBezTo>
                      <a:pt x="252" y="872"/>
                      <a:pt x="246" y="859"/>
                      <a:pt x="246" y="851"/>
                    </a:cubicBezTo>
                    <a:cubicBezTo>
                      <a:pt x="246" y="849"/>
                      <a:pt x="247" y="845"/>
                      <a:pt x="251" y="845"/>
                    </a:cubicBezTo>
                    <a:cubicBezTo>
                      <a:pt x="262" y="845"/>
                      <a:pt x="264" y="852"/>
                      <a:pt x="275" y="852"/>
                    </a:cubicBezTo>
                    <a:cubicBezTo>
                      <a:pt x="279" y="852"/>
                      <a:pt x="287" y="849"/>
                      <a:pt x="287" y="846"/>
                    </a:cubicBezTo>
                    <a:cubicBezTo>
                      <a:pt x="287" y="845"/>
                      <a:pt x="287" y="842"/>
                      <a:pt x="287" y="841"/>
                    </a:cubicBezTo>
                    <a:cubicBezTo>
                      <a:pt x="291" y="833"/>
                      <a:pt x="285" y="817"/>
                      <a:pt x="292" y="811"/>
                    </a:cubicBezTo>
                    <a:cubicBezTo>
                      <a:pt x="294" y="809"/>
                      <a:pt x="297" y="809"/>
                      <a:pt x="300" y="809"/>
                    </a:cubicBezTo>
                    <a:cubicBezTo>
                      <a:pt x="302" y="809"/>
                      <a:pt x="305" y="809"/>
                      <a:pt x="308" y="809"/>
                    </a:cubicBezTo>
                    <a:cubicBezTo>
                      <a:pt x="311" y="809"/>
                      <a:pt x="314" y="810"/>
                      <a:pt x="317" y="810"/>
                    </a:cubicBezTo>
                    <a:cubicBezTo>
                      <a:pt x="319" y="810"/>
                      <a:pt x="321" y="809"/>
                      <a:pt x="323" y="809"/>
                    </a:cubicBezTo>
                    <a:cubicBezTo>
                      <a:pt x="336" y="805"/>
                      <a:pt x="347" y="807"/>
                      <a:pt x="356" y="798"/>
                    </a:cubicBezTo>
                    <a:cubicBezTo>
                      <a:pt x="361" y="793"/>
                      <a:pt x="365" y="790"/>
                      <a:pt x="369" y="782"/>
                    </a:cubicBezTo>
                    <a:cubicBezTo>
                      <a:pt x="372" y="778"/>
                      <a:pt x="372" y="775"/>
                      <a:pt x="372" y="768"/>
                    </a:cubicBezTo>
                    <a:cubicBezTo>
                      <a:pt x="372" y="762"/>
                      <a:pt x="364" y="762"/>
                      <a:pt x="362" y="757"/>
                    </a:cubicBezTo>
                    <a:cubicBezTo>
                      <a:pt x="360" y="750"/>
                      <a:pt x="360" y="744"/>
                      <a:pt x="356" y="740"/>
                    </a:cubicBezTo>
                    <a:cubicBezTo>
                      <a:pt x="354" y="739"/>
                      <a:pt x="346" y="736"/>
                      <a:pt x="346" y="731"/>
                    </a:cubicBezTo>
                    <a:cubicBezTo>
                      <a:pt x="346" y="730"/>
                      <a:pt x="349" y="729"/>
                      <a:pt x="350" y="729"/>
                    </a:cubicBezTo>
                    <a:cubicBezTo>
                      <a:pt x="358" y="729"/>
                      <a:pt x="365" y="735"/>
                      <a:pt x="373" y="735"/>
                    </a:cubicBezTo>
                    <a:cubicBezTo>
                      <a:pt x="376" y="735"/>
                      <a:pt x="388" y="741"/>
                      <a:pt x="397" y="741"/>
                    </a:cubicBezTo>
                    <a:cubicBezTo>
                      <a:pt x="421" y="741"/>
                      <a:pt x="425" y="714"/>
                      <a:pt x="435" y="699"/>
                    </a:cubicBezTo>
                    <a:cubicBezTo>
                      <a:pt x="444" y="685"/>
                      <a:pt x="455" y="683"/>
                      <a:pt x="464" y="669"/>
                    </a:cubicBezTo>
                    <a:cubicBezTo>
                      <a:pt x="469" y="662"/>
                      <a:pt x="468" y="658"/>
                      <a:pt x="472" y="652"/>
                    </a:cubicBezTo>
                    <a:cubicBezTo>
                      <a:pt x="472" y="652"/>
                      <a:pt x="472" y="652"/>
                      <a:pt x="472" y="652"/>
                    </a:cubicBezTo>
                    <a:cubicBezTo>
                      <a:pt x="477" y="641"/>
                      <a:pt x="482" y="632"/>
                      <a:pt x="493" y="627"/>
                    </a:cubicBezTo>
                    <a:cubicBezTo>
                      <a:pt x="493" y="602"/>
                      <a:pt x="493" y="602"/>
                      <a:pt x="493" y="602"/>
                    </a:cubicBezTo>
                    <a:cubicBezTo>
                      <a:pt x="493" y="592"/>
                      <a:pt x="492" y="585"/>
                      <a:pt x="499" y="578"/>
                    </a:cubicBezTo>
                    <a:cubicBezTo>
                      <a:pt x="503" y="573"/>
                      <a:pt x="510" y="573"/>
                      <a:pt x="514" y="567"/>
                    </a:cubicBezTo>
                    <a:cubicBezTo>
                      <a:pt x="524" y="552"/>
                      <a:pt x="537" y="559"/>
                      <a:pt x="549" y="547"/>
                    </a:cubicBezTo>
                    <a:cubicBezTo>
                      <a:pt x="551" y="545"/>
                      <a:pt x="552" y="542"/>
                      <a:pt x="555" y="541"/>
                    </a:cubicBezTo>
                    <a:cubicBezTo>
                      <a:pt x="561" y="538"/>
                      <a:pt x="567" y="538"/>
                      <a:pt x="574" y="538"/>
                    </a:cubicBezTo>
                    <a:cubicBezTo>
                      <a:pt x="576" y="538"/>
                      <a:pt x="578" y="538"/>
                      <a:pt x="581" y="538"/>
                    </a:cubicBezTo>
                    <a:cubicBezTo>
                      <a:pt x="590" y="538"/>
                      <a:pt x="601" y="530"/>
                      <a:pt x="604" y="524"/>
                    </a:cubicBezTo>
                    <a:cubicBezTo>
                      <a:pt x="605" y="522"/>
                      <a:pt x="604" y="515"/>
                      <a:pt x="606" y="512"/>
                    </a:cubicBezTo>
                    <a:cubicBezTo>
                      <a:pt x="614" y="502"/>
                      <a:pt x="617" y="496"/>
                      <a:pt x="625" y="484"/>
                    </a:cubicBezTo>
                    <a:cubicBezTo>
                      <a:pt x="626" y="482"/>
                      <a:pt x="628" y="472"/>
                      <a:pt x="628" y="466"/>
                    </a:cubicBezTo>
                    <a:cubicBezTo>
                      <a:pt x="628" y="462"/>
                      <a:pt x="632" y="457"/>
                      <a:pt x="634" y="454"/>
                    </a:cubicBezTo>
                    <a:cubicBezTo>
                      <a:pt x="635" y="453"/>
                      <a:pt x="637" y="450"/>
                      <a:pt x="637" y="448"/>
                    </a:cubicBezTo>
                    <a:cubicBezTo>
                      <a:pt x="637" y="441"/>
                      <a:pt x="641" y="432"/>
                      <a:pt x="641" y="423"/>
                    </a:cubicBezTo>
                    <a:cubicBezTo>
                      <a:pt x="641" y="410"/>
                      <a:pt x="633" y="393"/>
                      <a:pt x="641" y="385"/>
                    </a:cubicBezTo>
                    <a:cubicBezTo>
                      <a:pt x="646" y="380"/>
                      <a:pt x="652" y="379"/>
                      <a:pt x="657" y="371"/>
                    </a:cubicBezTo>
                    <a:cubicBezTo>
                      <a:pt x="660" y="366"/>
                      <a:pt x="663" y="365"/>
                      <a:pt x="666" y="360"/>
                    </a:cubicBezTo>
                    <a:cubicBezTo>
                      <a:pt x="680" y="338"/>
                      <a:pt x="701" y="328"/>
                      <a:pt x="701" y="289"/>
                    </a:cubicBezTo>
                    <a:cubicBezTo>
                      <a:pt x="701" y="278"/>
                      <a:pt x="699" y="267"/>
                      <a:pt x="688" y="264"/>
                    </a:cubicBezTo>
                    <a:cubicBezTo>
                      <a:pt x="686" y="263"/>
                      <a:pt x="684" y="263"/>
                      <a:pt x="683" y="263"/>
                    </a:cubicBezTo>
                    <a:cubicBezTo>
                      <a:pt x="681" y="263"/>
                      <a:pt x="680" y="263"/>
                      <a:pt x="679" y="263"/>
                    </a:cubicBezTo>
                    <a:cubicBezTo>
                      <a:pt x="677" y="263"/>
                      <a:pt x="676" y="263"/>
                      <a:pt x="674" y="263"/>
                    </a:cubicBezTo>
                    <a:cubicBezTo>
                      <a:pt x="673" y="263"/>
                      <a:pt x="671" y="263"/>
                      <a:pt x="669" y="263"/>
                    </a:cubicBezTo>
                    <a:cubicBezTo>
                      <a:pt x="660" y="260"/>
                      <a:pt x="644" y="245"/>
                      <a:pt x="639" y="237"/>
                    </a:cubicBezTo>
                    <a:cubicBezTo>
                      <a:pt x="633" y="235"/>
                      <a:pt x="624" y="231"/>
                      <a:pt x="614" y="229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84" y="231"/>
                      <a:pt x="582" y="223"/>
                      <a:pt x="571" y="223"/>
                    </a:cubicBezTo>
                    <a:cubicBezTo>
                      <a:pt x="566" y="223"/>
                      <a:pt x="564" y="227"/>
                      <a:pt x="559" y="229"/>
                    </a:cubicBezTo>
                    <a:cubicBezTo>
                      <a:pt x="555" y="229"/>
                      <a:pt x="555" y="229"/>
                      <a:pt x="555" y="229"/>
                    </a:cubicBezTo>
                    <a:cubicBezTo>
                      <a:pt x="555" y="224"/>
                      <a:pt x="556" y="220"/>
                      <a:pt x="554" y="215"/>
                    </a:cubicBezTo>
                    <a:cubicBezTo>
                      <a:pt x="553" y="211"/>
                      <a:pt x="548" y="212"/>
                      <a:pt x="544" y="210"/>
                    </a:cubicBezTo>
                    <a:cubicBezTo>
                      <a:pt x="537" y="205"/>
                      <a:pt x="518" y="195"/>
                      <a:pt x="509" y="195"/>
                    </a:cubicBezTo>
                    <a:cubicBezTo>
                      <a:pt x="500" y="195"/>
                      <a:pt x="494" y="207"/>
                      <a:pt x="489" y="215"/>
                    </a:cubicBezTo>
                    <a:cubicBezTo>
                      <a:pt x="487" y="218"/>
                      <a:pt x="485" y="221"/>
                      <a:pt x="483" y="221"/>
                    </a:cubicBezTo>
                    <a:cubicBezTo>
                      <a:pt x="481" y="221"/>
                      <a:pt x="480" y="217"/>
                      <a:pt x="480" y="215"/>
                    </a:cubicBezTo>
                    <a:cubicBezTo>
                      <a:pt x="468" y="215"/>
                      <a:pt x="468" y="215"/>
                      <a:pt x="468" y="215"/>
                    </a:cubicBezTo>
                    <a:cubicBezTo>
                      <a:pt x="467" y="210"/>
                      <a:pt x="464" y="206"/>
                      <a:pt x="459" y="203"/>
                    </a:cubicBezTo>
                    <a:cubicBezTo>
                      <a:pt x="456" y="202"/>
                      <a:pt x="451" y="203"/>
                      <a:pt x="451" y="198"/>
                    </a:cubicBezTo>
                    <a:cubicBezTo>
                      <a:pt x="451" y="182"/>
                      <a:pt x="467" y="176"/>
                      <a:pt x="475" y="166"/>
                    </a:cubicBezTo>
                    <a:cubicBezTo>
                      <a:pt x="475" y="161"/>
                      <a:pt x="468" y="161"/>
                      <a:pt x="466" y="155"/>
                    </a:cubicBezTo>
                    <a:cubicBezTo>
                      <a:pt x="463" y="150"/>
                      <a:pt x="456" y="133"/>
                      <a:pt x="456" y="126"/>
                    </a:cubicBezTo>
                    <a:cubicBezTo>
                      <a:pt x="447" y="124"/>
                      <a:pt x="436" y="107"/>
                      <a:pt x="427" y="107"/>
                    </a:cubicBezTo>
                    <a:cubicBezTo>
                      <a:pt x="426" y="107"/>
                      <a:pt x="425" y="107"/>
                      <a:pt x="424" y="107"/>
                    </a:cubicBezTo>
                    <a:cubicBezTo>
                      <a:pt x="424" y="106"/>
                      <a:pt x="424" y="106"/>
                      <a:pt x="424" y="106"/>
                    </a:cubicBezTo>
                    <a:cubicBezTo>
                      <a:pt x="419" y="106"/>
                      <a:pt x="411" y="101"/>
                      <a:pt x="407" y="100"/>
                    </a:cubicBezTo>
                    <a:cubicBezTo>
                      <a:pt x="393" y="100"/>
                      <a:pt x="393" y="100"/>
                      <a:pt x="393" y="100"/>
                    </a:cubicBezTo>
                    <a:cubicBezTo>
                      <a:pt x="379" y="97"/>
                      <a:pt x="357" y="99"/>
                      <a:pt x="353" y="84"/>
                    </a:cubicBezTo>
                    <a:cubicBezTo>
                      <a:pt x="350" y="84"/>
                      <a:pt x="346" y="83"/>
                      <a:pt x="345" y="81"/>
                    </a:cubicBezTo>
                    <a:cubicBezTo>
                      <a:pt x="339" y="68"/>
                      <a:pt x="334" y="69"/>
                      <a:pt x="324" y="59"/>
                    </a:cubicBezTo>
                    <a:cubicBezTo>
                      <a:pt x="309" y="59"/>
                      <a:pt x="309" y="59"/>
                      <a:pt x="309" y="59"/>
                    </a:cubicBezTo>
                    <a:cubicBezTo>
                      <a:pt x="307" y="52"/>
                      <a:pt x="309" y="44"/>
                      <a:pt x="302" y="42"/>
                    </a:cubicBezTo>
                    <a:cubicBezTo>
                      <a:pt x="294" y="40"/>
                      <a:pt x="283" y="38"/>
                      <a:pt x="279" y="31"/>
                    </a:cubicBezTo>
                    <a:cubicBezTo>
                      <a:pt x="279" y="27"/>
                      <a:pt x="279" y="27"/>
                      <a:pt x="279" y="27"/>
                    </a:cubicBezTo>
                    <a:cubicBezTo>
                      <a:pt x="280" y="27"/>
                      <a:pt x="281" y="27"/>
                      <a:pt x="282" y="27"/>
                    </a:cubicBezTo>
                    <a:cubicBezTo>
                      <a:pt x="283" y="27"/>
                      <a:pt x="286" y="26"/>
                      <a:pt x="287" y="25"/>
                    </a:cubicBezTo>
                    <a:cubicBezTo>
                      <a:pt x="287" y="25"/>
                      <a:pt x="278" y="24"/>
                      <a:pt x="272" y="24"/>
                    </a:cubicBezTo>
                    <a:cubicBezTo>
                      <a:pt x="271" y="25"/>
                      <a:pt x="260" y="25"/>
                      <a:pt x="259" y="27"/>
                    </a:cubicBezTo>
                    <a:cubicBezTo>
                      <a:pt x="256" y="33"/>
                      <a:pt x="251" y="33"/>
                      <a:pt x="243" y="34"/>
                    </a:cubicBezTo>
                    <a:cubicBezTo>
                      <a:pt x="239" y="34"/>
                      <a:pt x="232" y="33"/>
                      <a:pt x="232" y="28"/>
                    </a:cubicBezTo>
                    <a:cubicBezTo>
                      <a:pt x="227" y="28"/>
                      <a:pt x="212" y="28"/>
                      <a:pt x="204" y="28"/>
                    </a:cubicBezTo>
                    <a:cubicBezTo>
                      <a:pt x="200" y="28"/>
                      <a:pt x="197" y="24"/>
                      <a:pt x="197" y="19"/>
                    </a:cubicBezTo>
                    <a:cubicBezTo>
                      <a:pt x="189" y="17"/>
                      <a:pt x="178" y="14"/>
                      <a:pt x="175" y="6"/>
                    </a:cubicBezTo>
                    <a:cubicBezTo>
                      <a:pt x="166" y="5"/>
                      <a:pt x="166" y="5"/>
                      <a:pt x="166" y="5"/>
                    </a:cubicBezTo>
                    <a:cubicBezTo>
                      <a:pt x="166" y="12"/>
                      <a:pt x="174" y="9"/>
                      <a:pt x="176" y="15"/>
                    </a:cubicBezTo>
                    <a:cubicBezTo>
                      <a:pt x="164" y="15"/>
                      <a:pt x="164" y="15"/>
                      <a:pt x="164" y="15"/>
                    </a:cubicBezTo>
                    <a:cubicBezTo>
                      <a:pt x="159" y="19"/>
                      <a:pt x="150" y="18"/>
                      <a:pt x="150" y="25"/>
                    </a:cubicBezTo>
                    <a:cubicBezTo>
                      <a:pt x="150" y="32"/>
                      <a:pt x="157" y="35"/>
                      <a:pt x="157" y="42"/>
                    </a:cubicBezTo>
                    <a:cubicBezTo>
                      <a:pt x="157" y="44"/>
                      <a:pt x="154" y="50"/>
                      <a:pt x="152" y="50"/>
                    </a:cubicBezTo>
                    <a:cubicBezTo>
                      <a:pt x="146" y="50"/>
                      <a:pt x="143" y="40"/>
                      <a:pt x="143" y="34"/>
                    </a:cubicBezTo>
                    <a:cubicBezTo>
                      <a:pt x="143" y="30"/>
                      <a:pt x="146" y="21"/>
                      <a:pt x="148" y="13"/>
                    </a:cubicBezTo>
                    <a:cubicBezTo>
                      <a:pt x="150" y="13"/>
                      <a:pt x="153" y="11"/>
                      <a:pt x="153" y="6"/>
                    </a:cubicBezTo>
                    <a:cubicBezTo>
                      <a:pt x="153" y="6"/>
                      <a:pt x="151" y="0"/>
                      <a:pt x="14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128">
                <a:extLst>
                  <a:ext uri="{FF2B5EF4-FFF2-40B4-BE49-F238E27FC236}">
                    <a16:creationId xmlns:a16="http://schemas.microsoft.com/office/drawing/2014/main" xmlns="" id="{F9ED676D-38CE-4CC7-8304-E2573898F0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" y="2178"/>
                <a:ext cx="19" cy="23"/>
              </a:xfrm>
              <a:custGeom>
                <a:avLst/>
                <a:gdLst>
                  <a:gd name="T0" fmla="*/ 0 w 8"/>
                  <a:gd name="T1" fmla="*/ 0 h 10"/>
                  <a:gd name="T2" fmla="*/ 0 w 8"/>
                  <a:gd name="T3" fmla="*/ 0 h 10"/>
                  <a:gd name="T4" fmla="*/ 5 w 8"/>
                  <a:gd name="T5" fmla="*/ 10 h 10"/>
                  <a:gd name="T6" fmla="*/ 8 w 8"/>
                  <a:gd name="T7" fmla="*/ 7 h 10"/>
                  <a:gd name="T8" fmla="*/ 2 w 8"/>
                  <a:gd name="T9" fmla="*/ 0 h 10"/>
                  <a:gd name="T10" fmla="*/ 0 w 8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10"/>
                      <a:pt x="5" y="10"/>
                    </a:cubicBezTo>
                    <a:cubicBezTo>
                      <a:pt x="6" y="10"/>
                      <a:pt x="8" y="9"/>
                      <a:pt x="8" y="7"/>
                    </a:cubicBezTo>
                    <a:cubicBezTo>
                      <a:pt x="8" y="4"/>
                      <a:pt x="6" y="1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129">
                <a:extLst>
                  <a:ext uri="{FF2B5EF4-FFF2-40B4-BE49-F238E27FC236}">
                    <a16:creationId xmlns:a16="http://schemas.microsoft.com/office/drawing/2014/main" xmlns="" id="{19B4CCB7-6248-4CA3-90B3-36AB484292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" y="2107"/>
                <a:ext cx="31" cy="9"/>
              </a:xfrm>
              <a:custGeom>
                <a:avLst/>
                <a:gdLst>
                  <a:gd name="T0" fmla="*/ 7 w 13"/>
                  <a:gd name="T1" fmla="*/ 0 h 4"/>
                  <a:gd name="T2" fmla="*/ 0 w 13"/>
                  <a:gd name="T3" fmla="*/ 4 h 4"/>
                  <a:gd name="T4" fmla="*/ 8 w 13"/>
                  <a:gd name="T5" fmla="*/ 4 h 4"/>
                  <a:gd name="T6" fmla="*/ 13 w 13"/>
                  <a:gd name="T7" fmla="*/ 4 h 4"/>
                  <a:gd name="T8" fmla="*/ 7 w 1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">
                    <a:moveTo>
                      <a:pt x="7" y="0"/>
                    </a:moveTo>
                    <a:cubicBezTo>
                      <a:pt x="4" y="0"/>
                      <a:pt x="1" y="2"/>
                      <a:pt x="0" y="4"/>
                    </a:cubicBezTo>
                    <a:cubicBezTo>
                      <a:pt x="2" y="4"/>
                      <a:pt x="5" y="4"/>
                      <a:pt x="8" y="4"/>
                    </a:cubicBezTo>
                    <a:cubicBezTo>
                      <a:pt x="10" y="4"/>
                      <a:pt x="12" y="4"/>
                      <a:pt x="13" y="4"/>
                    </a:cubicBezTo>
                    <a:cubicBezTo>
                      <a:pt x="12" y="3"/>
                      <a:pt x="11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130">
                <a:extLst>
                  <a:ext uri="{FF2B5EF4-FFF2-40B4-BE49-F238E27FC236}">
                    <a16:creationId xmlns:a16="http://schemas.microsoft.com/office/drawing/2014/main" xmlns="" id="{38EFBDDF-3813-4536-898B-6ABBF9843A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" y="2121"/>
                <a:ext cx="8" cy="12"/>
              </a:xfrm>
              <a:custGeom>
                <a:avLst/>
                <a:gdLst>
                  <a:gd name="T0" fmla="*/ 0 w 3"/>
                  <a:gd name="T1" fmla="*/ 0 h 5"/>
                  <a:gd name="T2" fmla="*/ 3 w 3"/>
                  <a:gd name="T3" fmla="*/ 5 h 5"/>
                  <a:gd name="T4" fmla="*/ 3 w 3"/>
                  <a:gd name="T5" fmla="*/ 5 h 5"/>
                  <a:gd name="T6" fmla="*/ 0 w 3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5">
                    <a:moveTo>
                      <a:pt x="0" y="0"/>
                    </a:moveTo>
                    <a:cubicBezTo>
                      <a:pt x="0" y="2"/>
                      <a:pt x="1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131">
                <a:extLst>
                  <a:ext uri="{FF2B5EF4-FFF2-40B4-BE49-F238E27FC236}">
                    <a16:creationId xmlns:a16="http://schemas.microsoft.com/office/drawing/2014/main" xmlns="" id="{AF697F83-13C3-4C20-A5BC-37B4A23949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" y="2310"/>
                <a:ext cx="24" cy="19"/>
              </a:xfrm>
              <a:custGeom>
                <a:avLst/>
                <a:gdLst>
                  <a:gd name="T0" fmla="*/ 10 w 10"/>
                  <a:gd name="T1" fmla="*/ 0 h 8"/>
                  <a:gd name="T2" fmla="*/ 2 w 10"/>
                  <a:gd name="T3" fmla="*/ 5 h 8"/>
                  <a:gd name="T4" fmla="*/ 0 w 10"/>
                  <a:gd name="T5" fmla="*/ 4 h 8"/>
                  <a:gd name="T6" fmla="*/ 0 w 10"/>
                  <a:gd name="T7" fmla="*/ 7 h 8"/>
                  <a:gd name="T8" fmla="*/ 0 w 10"/>
                  <a:gd name="T9" fmla="*/ 8 h 8"/>
                  <a:gd name="T10" fmla="*/ 2 w 10"/>
                  <a:gd name="T11" fmla="*/ 7 h 8"/>
                  <a:gd name="T12" fmla="*/ 10 w 10"/>
                  <a:gd name="T13" fmla="*/ 4 h 8"/>
                  <a:gd name="T14" fmla="*/ 10 w 10"/>
                  <a:gd name="T1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8">
                    <a:moveTo>
                      <a:pt x="10" y="0"/>
                    </a:moveTo>
                    <a:cubicBezTo>
                      <a:pt x="9" y="2"/>
                      <a:pt x="5" y="5"/>
                      <a:pt x="2" y="5"/>
                    </a:cubicBezTo>
                    <a:cubicBezTo>
                      <a:pt x="1" y="5"/>
                      <a:pt x="0" y="4"/>
                      <a:pt x="0" y="4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8"/>
                      <a:pt x="2" y="7"/>
                      <a:pt x="2" y="7"/>
                    </a:cubicBezTo>
                    <a:cubicBezTo>
                      <a:pt x="5" y="7"/>
                      <a:pt x="8" y="6"/>
                      <a:pt x="10" y="4"/>
                    </a:cubicBezTo>
                    <a:cubicBezTo>
                      <a:pt x="10" y="0"/>
                      <a:pt x="10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132">
                <a:extLst>
                  <a:ext uri="{FF2B5EF4-FFF2-40B4-BE49-F238E27FC236}">
                    <a16:creationId xmlns:a16="http://schemas.microsoft.com/office/drawing/2014/main" xmlns="" id="{2914B647-65FF-4CAC-80CA-87555C0E1C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88" y="1163"/>
                <a:ext cx="2054" cy="1008"/>
              </a:xfrm>
              <a:custGeom>
                <a:avLst/>
                <a:gdLst>
                  <a:gd name="T0" fmla="*/ 24 w 869"/>
                  <a:gd name="T1" fmla="*/ 7 h 426"/>
                  <a:gd name="T2" fmla="*/ 31 w 869"/>
                  <a:gd name="T3" fmla="*/ 19 h 426"/>
                  <a:gd name="T4" fmla="*/ 1 w 869"/>
                  <a:gd name="T5" fmla="*/ 28 h 426"/>
                  <a:gd name="T6" fmla="*/ 10 w 869"/>
                  <a:gd name="T7" fmla="*/ 159 h 426"/>
                  <a:gd name="T8" fmla="*/ 56 w 869"/>
                  <a:gd name="T9" fmla="*/ 256 h 426"/>
                  <a:gd name="T10" fmla="*/ 147 w 869"/>
                  <a:gd name="T11" fmla="*/ 302 h 426"/>
                  <a:gd name="T12" fmla="*/ 248 w 869"/>
                  <a:gd name="T13" fmla="*/ 315 h 426"/>
                  <a:gd name="T14" fmla="*/ 319 w 869"/>
                  <a:gd name="T15" fmla="*/ 362 h 426"/>
                  <a:gd name="T16" fmla="*/ 410 w 869"/>
                  <a:gd name="T17" fmla="*/ 410 h 426"/>
                  <a:gd name="T18" fmla="*/ 427 w 869"/>
                  <a:gd name="T19" fmla="*/ 371 h 426"/>
                  <a:gd name="T20" fmla="*/ 436 w 869"/>
                  <a:gd name="T21" fmla="*/ 371 h 426"/>
                  <a:gd name="T22" fmla="*/ 485 w 869"/>
                  <a:gd name="T23" fmla="*/ 354 h 426"/>
                  <a:gd name="T24" fmla="*/ 531 w 869"/>
                  <a:gd name="T25" fmla="*/ 360 h 426"/>
                  <a:gd name="T26" fmla="*/ 523 w 869"/>
                  <a:gd name="T27" fmla="*/ 344 h 426"/>
                  <a:gd name="T28" fmla="*/ 568 w 869"/>
                  <a:gd name="T29" fmla="*/ 339 h 426"/>
                  <a:gd name="T30" fmla="*/ 633 w 869"/>
                  <a:gd name="T31" fmla="*/ 394 h 426"/>
                  <a:gd name="T32" fmla="*/ 671 w 869"/>
                  <a:gd name="T33" fmla="*/ 405 h 426"/>
                  <a:gd name="T34" fmla="*/ 665 w 869"/>
                  <a:gd name="T35" fmla="*/ 382 h 426"/>
                  <a:gd name="T36" fmla="*/ 705 w 869"/>
                  <a:gd name="T37" fmla="*/ 279 h 426"/>
                  <a:gd name="T38" fmla="*/ 733 w 869"/>
                  <a:gd name="T39" fmla="*/ 260 h 426"/>
                  <a:gd name="T40" fmla="*/ 729 w 869"/>
                  <a:gd name="T41" fmla="*/ 252 h 426"/>
                  <a:gd name="T42" fmla="*/ 735 w 869"/>
                  <a:gd name="T43" fmla="*/ 235 h 426"/>
                  <a:gd name="T44" fmla="*/ 731 w 869"/>
                  <a:gd name="T45" fmla="*/ 222 h 426"/>
                  <a:gd name="T46" fmla="*/ 735 w 869"/>
                  <a:gd name="T47" fmla="*/ 214 h 426"/>
                  <a:gd name="T48" fmla="*/ 749 w 869"/>
                  <a:gd name="T49" fmla="*/ 202 h 426"/>
                  <a:gd name="T50" fmla="*/ 751 w 869"/>
                  <a:gd name="T51" fmla="*/ 193 h 426"/>
                  <a:gd name="T52" fmla="*/ 764 w 869"/>
                  <a:gd name="T53" fmla="*/ 160 h 426"/>
                  <a:gd name="T54" fmla="*/ 785 w 869"/>
                  <a:gd name="T55" fmla="*/ 157 h 426"/>
                  <a:gd name="T56" fmla="*/ 810 w 869"/>
                  <a:gd name="T57" fmla="*/ 147 h 426"/>
                  <a:gd name="T58" fmla="*/ 827 w 869"/>
                  <a:gd name="T59" fmla="*/ 141 h 426"/>
                  <a:gd name="T60" fmla="*/ 814 w 869"/>
                  <a:gd name="T61" fmla="*/ 131 h 426"/>
                  <a:gd name="T62" fmla="*/ 852 w 869"/>
                  <a:gd name="T63" fmla="*/ 96 h 426"/>
                  <a:gd name="T64" fmla="*/ 861 w 869"/>
                  <a:gd name="T65" fmla="*/ 50 h 426"/>
                  <a:gd name="T66" fmla="*/ 857 w 869"/>
                  <a:gd name="T67" fmla="*/ 38 h 426"/>
                  <a:gd name="T68" fmla="*/ 843 w 869"/>
                  <a:gd name="T69" fmla="*/ 38 h 426"/>
                  <a:gd name="T70" fmla="*/ 809 w 869"/>
                  <a:gd name="T71" fmla="*/ 76 h 426"/>
                  <a:gd name="T72" fmla="*/ 768 w 869"/>
                  <a:gd name="T73" fmla="*/ 78 h 426"/>
                  <a:gd name="T74" fmla="*/ 702 w 869"/>
                  <a:gd name="T75" fmla="*/ 117 h 426"/>
                  <a:gd name="T76" fmla="*/ 677 w 869"/>
                  <a:gd name="T77" fmla="*/ 120 h 426"/>
                  <a:gd name="T78" fmla="*/ 681 w 869"/>
                  <a:gd name="T79" fmla="*/ 130 h 426"/>
                  <a:gd name="T80" fmla="*/ 677 w 869"/>
                  <a:gd name="T81" fmla="*/ 132 h 426"/>
                  <a:gd name="T82" fmla="*/ 632 w 869"/>
                  <a:gd name="T83" fmla="*/ 148 h 426"/>
                  <a:gd name="T84" fmla="*/ 624 w 869"/>
                  <a:gd name="T85" fmla="*/ 135 h 426"/>
                  <a:gd name="T86" fmla="*/ 618 w 869"/>
                  <a:gd name="T87" fmla="*/ 104 h 426"/>
                  <a:gd name="T88" fmla="*/ 581 w 869"/>
                  <a:gd name="T89" fmla="*/ 83 h 426"/>
                  <a:gd name="T90" fmla="*/ 565 w 869"/>
                  <a:gd name="T91" fmla="*/ 146 h 426"/>
                  <a:gd name="T92" fmla="*/ 553 w 869"/>
                  <a:gd name="T93" fmla="*/ 90 h 426"/>
                  <a:gd name="T94" fmla="*/ 610 w 869"/>
                  <a:gd name="T95" fmla="*/ 65 h 426"/>
                  <a:gd name="T96" fmla="*/ 566 w 869"/>
                  <a:gd name="T97" fmla="*/ 57 h 426"/>
                  <a:gd name="T98" fmla="*/ 552 w 869"/>
                  <a:gd name="T99" fmla="*/ 37 h 426"/>
                  <a:gd name="T100" fmla="*/ 506 w 869"/>
                  <a:gd name="T101" fmla="*/ 51 h 426"/>
                  <a:gd name="T102" fmla="*/ 530 w 869"/>
                  <a:gd name="T103" fmla="*/ 24 h 426"/>
                  <a:gd name="T104" fmla="*/ 447 w 869"/>
                  <a:gd name="T105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9" h="426">
                    <a:moveTo>
                      <a:pt x="447" y="0"/>
                    </a:moveTo>
                    <a:cubicBezTo>
                      <a:pt x="447" y="7"/>
                      <a:pt x="447" y="7"/>
                      <a:pt x="447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4" y="7"/>
                      <a:pt x="24" y="7"/>
                    </a:cubicBezTo>
                    <a:cubicBezTo>
                      <a:pt x="27" y="12"/>
                      <a:pt x="31" y="14"/>
                      <a:pt x="31" y="19"/>
                    </a:cubicBezTo>
                    <a:cubicBezTo>
                      <a:pt x="31" y="24"/>
                      <a:pt x="27" y="30"/>
                      <a:pt x="24" y="33"/>
                    </a:cubicBezTo>
                    <a:cubicBezTo>
                      <a:pt x="21" y="28"/>
                      <a:pt x="17" y="24"/>
                      <a:pt x="9" y="24"/>
                    </a:cubicBezTo>
                    <a:cubicBezTo>
                      <a:pt x="7" y="24"/>
                      <a:pt x="1" y="25"/>
                      <a:pt x="1" y="28"/>
                    </a:cubicBezTo>
                    <a:cubicBezTo>
                      <a:pt x="1" y="39"/>
                      <a:pt x="14" y="44"/>
                      <a:pt x="14" y="56"/>
                    </a:cubicBezTo>
                    <a:cubicBezTo>
                      <a:pt x="14" y="72"/>
                      <a:pt x="0" y="102"/>
                      <a:pt x="5" y="115"/>
                    </a:cubicBezTo>
                    <a:cubicBezTo>
                      <a:pt x="10" y="128"/>
                      <a:pt x="4" y="148"/>
                      <a:pt x="10" y="159"/>
                    </a:cubicBezTo>
                    <a:cubicBezTo>
                      <a:pt x="7" y="161"/>
                      <a:pt x="2" y="165"/>
                      <a:pt x="5" y="169"/>
                    </a:cubicBezTo>
                    <a:cubicBezTo>
                      <a:pt x="14" y="185"/>
                      <a:pt x="26" y="208"/>
                      <a:pt x="37" y="210"/>
                    </a:cubicBezTo>
                    <a:cubicBezTo>
                      <a:pt x="34" y="232"/>
                      <a:pt x="49" y="238"/>
                      <a:pt x="56" y="256"/>
                    </a:cubicBezTo>
                    <a:cubicBezTo>
                      <a:pt x="58" y="261"/>
                      <a:pt x="56" y="267"/>
                      <a:pt x="60" y="268"/>
                    </a:cubicBezTo>
                    <a:cubicBezTo>
                      <a:pt x="79" y="275"/>
                      <a:pt x="106" y="287"/>
                      <a:pt x="114" y="302"/>
                    </a:cubicBezTo>
                    <a:cubicBezTo>
                      <a:pt x="147" y="302"/>
                      <a:pt x="147" y="302"/>
                      <a:pt x="147" y="302"/>
                    </a:cubicBezTo>
                    <a:cubicBezTo>
                      <a:pt x="204" y="321"/>
                      <a:pt x="204" y="321"/>
                      <a:pt x="204" y="321"/>
                    </a:cubicBezTo>
                    <a:cubicBezTo>
                      <a:pt x="248" y="321"/>
                      <a:pt x="248" y="321"/>
                      <a:pt x="248" y="321"/>
                    </a:cubicBezTo>
                    <a:cubicBezTo>
                      <a:pt x="248" y="315"/>
                      <a:pt x="248" y="315"/>
                      <a:pt x="248" y="315"/>
                    </a:cubicBezTo>
                    <a:cubicBezTo>
                      <a:pt x="258" y="315"/>
                      <a:pt x="258" y="315"/>
                      <a:pt x="258" y="315"/>
                    </a:cubicBezTo>
                    <a:cubicBezTo>
                      <a:pt x="276" y="319"/>
                      <a:pt x="286" y="321"/>
                      <a:pt x="295" y="337"/>
                    </a:cubicBezTo>
                    <a:cubicBezTo>
                      <a:pt x="300" y="344"/>
                      <a:pt x="308" y="362"/>
                      <a:pt x="319" y="362"/>
                    </a:cubicBezTo>
                    <a:cubicBezTo>
                      <a:pt x="329" y="362"/>
                      <a:pt x="326" y="347"/>
                      <a:pt x="338" y="347"/>
                    </a:cubicBezTo>
                    <a:cubicBezTo>
                      <a:pt x="369" y="347"/>
                      <a:pt x="368" y="386"/>
                      <a:pt x="385" y="403"/>
                    </a:cubicBezTo>
                    <a:cubicBezTo>
                      <a:pt x="389" y="407"/>
                      <a:pt x="401" y="409"/>
                      <a:pt x="410" y="410"/>
                    </a:cubicBezTo>
                    <a:cubicBezTo>
                      <a:pt x="409" y="406"/>
                      <a:pt x="409" y="406"/>
                      <a:pt x="409" y="406"/>
                    </a:cubicBezTo>
                    <a:cubicBezTo>
                      <a:pt x="409" y="406"/>
                      <a:pt x="409" y="406"/>
                      <a:pt x="409" y="405"/>
                    </a:cubicBezTo>
                    <a:cubicBezTo>
                      <a:pt x="409" y="389"/>
                      <a:pt x="416" y="375"/>
                      <a:pt x="427" y="371"/>
                    </a:cubicBezTo>
                    <a:cubicBezTo>
                      <a:pt x="429" y="370"/>
                      <a:pt x="430" y="370"/>
                      <a:pt x="431" y="370"/>
                    </a:cubicBezTo>
                    <a:cubicBezTo>
                      <a:pt x="432" y="370"/>
                      <a:pt x="433" y="370"/>
                      <a:pt x="434" y="370"/>
                    </a:cubicBezTo>
                    <a:cubicBezTo>
                      <a:pt x="435" y="370"/>
                      <a:pt x="435" y="371"/>
                      <a:pt x="436" y="371"/>
                    </a:cubicBezTo>
                    <a:cubicBezTo>
                      <a:pt x="438" y="371"/>
                      <a:pt x="440" y="370"/>
                      <a:pt x="442" y="368"/>
                    </a:cubicBezTo>
                    <a:cubicBezTo>
                      <a:pt x="448" y="362"/>
                      <a:pt x="455" y="349"/>
                      <a:pt x="471" y="349"/>
                    </a:cubicBezTo>
                    <a:cubicBezTo>
                      <a:pt x="476" y="349"/>
                      <a:pt x="480" y="354"/>
                      <a:pt x="485" y="354"/>
                    </a:cubicBezTo>
                    <a:cubicBezTo>
                      <a:pt x="489" y="354"/>
                      <a:pt x="490" y="350"/>
                      <a:pt x="493" y="350"/>
                    </a:cubicBezTo>
                    <a:cubicBezTo>
                      <a:pt x="502" y="350"/>
                      <a:pt x="512" y="362"/>
                      <a:pt x="524" y="362"/>
                    </a:cubicBezTo>
                    <a:cubicBezTo>
                      <a:pt x="526" y="362"/>
                      <a:pt x="529" y="362"/>
                      <a:pt x="531" y="360"/>
                    </a:cubicBezTo>
                    <a:cubicBezTo>
                      <a:pt x="525" y="356"/>
                      <a:pt x="530" y="352"/>
                      <a:pt x="530" y="344"/>
                    </a:cubicBezTo>
                    <a:cubicBezTo>
                      <a:pt x="529" y="344"/>
                      <a:pt x="528" y="345"/>
                      <a:pt x="527" y="345"/>
                    </a:cubicBezTo>
                    <a:cubicBezTo>
                      <a:pt x="527" y="345"/>
                      <a:pt x="525" y="344"/>
                      <a:pt x="523" y="344"/>
                    </a:cubicBezTo>
                    <a:cubicBezTo>
                      <a:pt x="532" y="340"/>
                      <a:pt x="543" y="341"/>
                      <a:pt x="551" y="339"/>
                    </a:cubicBezTo>
                    <a:cubicBezTo>
                      <a:pt x="551" y="341"/>
                      <a:pt x="553" y="344"/>
                      <a:pt x="555" y="344"/>
                    </a:cubicBezTo>
                    <a:cubicBezTo>
                      <a:pt x="559" y="344"/>
                      <a:pt x="561" y="339"/>
                      <a:pt x="568" y="339"/>
                    </a:cubicBezTo>
                    <a:cubicBezTo>
                      <a:pt x="581" y="339"/>
                      <a:pt x="587" y="352"/>
                      <a:pt x="596" y="352"/>
                    </a:cubicBezTo>
                    <a:cubicBezTo>
                      <a:pt x="601" y="352"/>
                      <a:pt x="603" y="345"/>
                      <a:pt x="608" y="345"/>
                    </a:cubicBezTo>
                    <a:cubicBezTo>
                      <a:pt x="631" y="345"/>
                      <a:pt x="625" y="377"/>
                      <a:pt x="633" y="394"/>
                    </a:cubicBezTo>
                    <a:cubicBezTo>
                      <a:pt x="637" y="402"/>
                      <a:pt x="643" y="405"/>
                      <a:pt x="649" y="413"/>
                    </a:cubicBezTo>
                    <a:cubicBezTo>
                      <a:pt x="652" y="418"/>
                      <a:pt x="652" y="426"/>
                      <a:pt x="660" y="426"/>
                    </a:cubicBezTo>
                    <a:cubicBezTo>
                      <a:pt x="669" y="426"/>
                      <a:pt x="671" y="416"/>
                      <a:pt x="671" y="405"/>
                    </a:cubicBezTo>
                    <a:cubicBezTo>
                      <a:pt x="671" y="396"/>
                      <a:pt x="666" y="391"/>
                      <a:pt x="665" y="384"/>
                    </a:cubicBezTo>
                    <a:cubicBezTo>
                      <a:pt x="665" y="381"/>
                      <a:pt x="665" y="381"/>
                      <a:pt x="665" y="381"/>
                    </a:cubicBezTo>
                    <a:cubicBezTo>
                      <a:pt x="665" y="382"/>
                      <a:pt x="665" y="382"/>
                      <a:pt x="665" y="382"/>
                    </a:cubicBezTo>
                    <a:cubicBezTo>
                      <a:pt x="665" y="365"/>
                      <a:pt x="650" y="359"/>
                      <a:pt x="650" y="342"/>
                    </a:cubicBezTo>
                    <a:cubicBezTo>
                      <a:pt x="650" y="304"/>
                      <a:pt x="682" y="294"/>
                      <a:pt x="706" y="280"/>
                    </a:cubicBezTo>
                    <a:cubicBezTo>
                      <a:pt x="705" y="279"/>
                      <a:pt x="705" y="279"/>
                      <a:pt x="705" y="279"/>
                    </a:cubicBezTo>
                    <a:cubicBezTo>
                      <a:pt x="708" y="275"/>
                      <a:pt x="708" y="274"/>
                      <a:pt x="714" y="272"/>
                    </a:cubicBezTo>
                    <a:cubicBezTo>
                      <a:pt x="718" y="271"/>
                      <a:pt x="721" y="267"/>
                      <a:pt x="727" y="265"/>
                    </a:cubicBezTo>
                    <a:cubicBezTo>
                      <a:pt x="730" y="265"/>
                      <a:pt x="732" y="262"/>
                      <a:pt x="733" y="260"/>
                    </a:cubicBezTo>
                    <a:cubicBezTo>
                      <a:pt x="727" y="256"/>
                      <a:pt x="727" y="256"/>
                      <a:pt x="727" y="256"/>
                    </a:cubicBezTo>
                    <a:cubicBezTo>
                      <a:pt x="727" y="252"/>
                      <a:pt x="727" y="252"/>
                      <a:pt x="727" y="252"/>
                    </a:cubicBezTo>
                    <a:cubicBezTo>
                      <a:pt x="728" y="252"/>
                      <a:pt x="728" y="252"/>
                      <a:pt x="729" y="252"/>
                    </a:cubicBezTo>
                    <a:cubicBezTo>
                      <a:pt x="733" y="252"/>
                      <a:pt x="734" y="251"/>
                      <a:pt x="735" y="246"/>
                    </a:cubicBezTo>
                    <a:cubicBezTo>
                      <a:pt x="733" y="246"/>
                      <a:pt x="730" y="245"/>
                      <a:pt x="728" y="242"/>
                    </a:cubicBezTo>
                    <a:cubicBezTo>
                      <a:pt x="731" y="242"/>
                      <a:pt x="735" y="240"/>
                      <a:pt x="735" y="235"/>
                    </a:cubicBezTo>
                    <a:cubicBezTo>
                      <a:pt x="735" y="234"/>
                      <a:pt x="735" y="232"/>
                      <a:pt x="735" y="230"/>
                    </a:cubicBezTo>
                    <a:cubicBezTo>
                      <a:pt x="734" y="230"/>
                      <a:pt x="732" y="230"/>
                      <a:pt x="731" y="230"/>
                    </a:cubicBezTo>
                    <a:cubicBezTo>
                      <a:pt x="728" y="227"/>
                      <a:pt x="731" y="227"/>
                      <a:pt x="731" y="222"/>
                    </a:cubicBezTo>
                    <a:cubicBezTo>
                      <a:pt x="731" y="217"/>
                      <a:pt x="729" y="207"/>
                      <a:pt x="729" y="204"/>
                    </a:cubicBezTo>
                    <a:cubicBezTo>
                      <a:pt x="729" y="204"/>
                      <a:pt x="728" y="199"/>
                      <a:pt x="729" y="197"/>
                    </a:cubicBezTo>
                    <a:cubicBezTo>
                      <a:pt x="730" y="202"/>
                      <a:pt x="735" y="211"/>
                      <a:pt x="735" y="214"/>
                    </a:cubicBezTo>
                    <a:cubicBezTo>
                      <a:pt x="735" y="216"/>
                      <a:pt x="735" y="218"/>
                      <a:pt x="735" y="220"/>
                    </a:cubicBezTo>
                    <a:cubicBezTo>
                      <a:pt x="735" y="221"/>
                      <a:pt x="736" y="223"/>
                      <a:pt x="737" y="223"/>
                    </a:cubicBezTo>
                    <a:cubicBezTo>
                      <a:pt x="739" y="223"/>
                      <a:pt x="749" y="205"/>
                      <a:pt x="749" y="202"/>
                    </a:cubicBezTo>
                    <a:cubicBezTo>
                      <a:pt x="749" y="197"/>
                      <a:pt x="746" y="196"/>
                      <a:pt x="745" y="192"/>
                    </a:cubicBezTo>
                    <a:cubicBezTo>
                      <a:pt x="747" y="189"/>
                      <a:pt x="747" y="189"/>
                      <a:pt x="747" y="189"/>
                    </a:cubicBezTo>
                    <a:cubicBezTo>
                      <a:pt x="748" y="190"/>
                      <a:pt x="749" y="193"/>
                      <a:pt x="751" y="193"/>
                    </a:cubicBezTo>
                    <a:cubicBezTo>
                      <a:pt x="755" y="193"/>
                      <a:pt x="765" y="175"/>
                      <a:pt x="766" y="170"/>
                    </a:cubicBezTo>
                    <a:cubicBezTo>
                      <a:pt x="766" y="170"/>
                      <a:pt x="761" y="167"/>
                      <a:pt x="761" y="164"/>
                    </a:cubicBezTo>
                    <a:cubicBezTo>
                      <a:pt x="761" y="163"/>
                      <a:pt x="763" y="161"/>
                      <a:pt x="764" y="160"/>
                    </a:cubicBezTo>
                    <a:cubicBezTo>
                      <a:pt x="766" y="160"/>
                      <a:pt x="767" y="161"/>
                      <a:pt x="769" y="161"/>
                    </a:cubicBezTo>
                    <a:cubicBezTo>
                      <a:pt x="776" y="161"/>
                      <a:pt x="782" y="161"/>
                      <a:pt x="789" y="158"/>
                    </a:cubicBezTo>
                    <a:cubicBezTo>
                      <a:pt x="788" y="157"/>
                      <a:pt x="786" y="157"/>
                      <a:pt x="785" y="157"/>
                    </a:cubicBezTo>
                    <a:cubicBezTo>
                      <a:pt x="782" y="157"/>
                      <a:pt x="779" y="158"/>
                      <a:pt x="776" y="158"/>
                    </a:cubicBezTo>
                    <a:cubicBezTo>
                      <a:pt x="770" y="158"/>
                      <a:pt x="770" y="158"/>
                      <a:pt x="770" y="158"/>
                    </a:cubicBezTo>
                    <a:cubicBezTo>
                      <a:pt x="781" y="151"/>
                      <a:pt x="799" y="155"/>
                      <a:pt x="810" y="147"/>
                    </a:cubicBezTo>
                    <a:cubicBezTo>
                      <a:pt x="810" y="147"/>
                      <a:pt x="811" y="148"/>
                      <a:pt x="813" y="148"/>
                    </a:cubicBezTo>
                    <a:cubicBezTo>
                      <a:pt x="817" y="148"/>
                      <a:pt x="823" y="146"/>
                      <a:pt x="827" y="145"/>
                    </a:cubicBezTo>
                    <a:cubicBezTo>
                      <a:pt x="827" y="141"/>
                      <a:pt x="827" y="141"/>
                      <a:pt x="827" y="141"/>
                    </a:cubicBezTo>
                    <a:cubicBezTo>
                      <a:pt x="827" y="141"/>
                      <a:pt x="822" y="145"/>
                      <a:pt x="821" y="145"/>
                    </a:cubicBezTo>
                    <a:cubicBezTo>
                      <a:pt x="818" y="145"/>
                      <a:pt x="816" y="138"/>
                      <a:pt x="816" y="136"/>
                    </a:cubicBezTo>
                    <a:cubicBezTo>
                      <a:pt x="814" y="135"/>
                      <a:pt x="814" y="132"/>
                      <a:pt x="814" y="131"/>
                    </a:cubicBezTo>
                    <a:cubicBezTo>
                      <a:pt x="814" y="111"/>
                      <a:pt x="832" y="105"/>
                      <a:pt x="840" y="96"/>
                    </a:cubicBezTo>
                    <a:cubicBezTo>
                      <a:pt x="842" y="96"/>
                      <a:pt x="843" y="95"/>
                      <a:pt x="844" y="95"/>
                    </a:cubicBezTo>
                    <a:cubicBezTo>
                      <a:pt x="846" y="95"/>
                      <a:pt x="848" y="96"/>
                      <a:pt x="852" y="96"/>
                    </a:cubicBezTo>
                    <a:cubicBezTo>
                      <a:pt x="860" y="96"/>
                      <a:pt x="865" y="93"/>
                      <a:pt x="869" y="88"/>
                    </a:cubicBezTo>
                    <a:cubicBezTo>
                      <a:pt x="862" y="78"/>
                      <a:pt x="864" y="63"/>
                      <a:pt x="861" y="50"/>
                    </a:cubicBezTo>
                    <a:cubicBezTo>
                      <a:pt x="861" y="50"/>
                      <a:pt x="861" y="50"/>
                      <a:pt x="861" y="50"/>
                    </a:cubicBezTo>
                    <a:cubicBezTo>
                      <a:pt x="861" y="50"/>
                      <a:pt x="861" y="50"/>
                      <a:pt x="861" y="50"/>
                    </a:cubicBezTo>
                    <a:cubicBezTo>
                      <a:pt x="861" y="46"/>
                      <a:pt x="859" y="42"/>
                      <a:pt x="857" y="38"/>
                    </a:cubicBezTo>
                    <a:cubicBezTo>
                      <a:pt x="857" y="38"/>
                      <a:pt x="857" y="38"/>
                      <a:pt x="857" y="38"/>
                    </a:cubicBezTo>
                    <a:cubicBezTo>
                      <a:pt x="856" y="37"/>
                      <a:pt x="855" y="36"/>
                      <a:pt x="853" y="36"/>
                    </a:cubicBezTo>
                    <a:cubicBezTo>
                      <a:pt x="852" y="36"/>
                      <a:pt x="850" y="36"/>
                      <a:pt x="848" y="37"/>
                    </a:cubicBezTo>
                    <a:cubicBezTo>
                      <a:pt x="846" y="37"/>
                      <a:pt x="845" y="38"/>
                      <a:pt x="843" y="38"/>
                    </a:cubicBezTo>
                    <a:cubicBezTo>
                      <a:pt x="841" y="38"/>
                      <a:pt x="839" y="37"/>
                      <a:pt x="837" y="35"/>
                    </a:cubicBezTo>
                    <a:cubicBezTo>
                      <a:pt x="824" y="44"/>
                      <a:pt x="824" y="61"/>
                      <a:pt x="814" y="71"/>
                    </a:cubicBezTo>
                    <a:cubicBezTo>
                      <a:pt x="812" y="73"/>
                      <a:pt x="814" y="75"/>
                      <a:pt x="809" y="76"/>
                    </a:cubicBezTo>
                    <a:cubicBezTo>
                      <a:pt x="805" y="77"/>
                      <a:pt x="800" y="78"/>
                      <a:pt x="795" y="78"/>
                    </a:cubicBezTo>
                    <a:cubicBezTo>
                      <a:pt x="791" y="78"/>
                      <a:pt x="787" y="78"/>
                      <a:pt x="782" y="78"/>
                    </a:cubicBezTo>
                    <a:cubicBezTo>
                      <a:pt x="777" y="78"/>
                      <a:pt x="772" y="78"/>
                      <a:pt x="768" y="78"/>
                    </a:cubicBezTo>
                    <a:cubicBezTo>
                      <a:pt x="761" y="78"/>
                      <a:pt x="756" y="78"/>
                      <a:pt x="755" y="79"/>
                    </a:cubicBezTo>
                    <a:cubicBezTo>
                      <a:pt x="751" y="82"/>
                      <a:pt x="732" y="101"/>
                      <a:pt x="731" y="102"/>
                    </a:cubicBezTo>
                    <a:cubicBezTo>
                      <a:pt x="731" y="115"/>
                      <a:pt x="716" y="117"/>
                      <a:pt x="702" y="117"/>
                    </a:cubicBezTo>
                    <a:cubicBezTo>
                      <a:pt x="694" y="117"/>
                      <a:pt x="687" y="117"/>
                      <a:pt x="682" y="117"/>
                    </a:cubicBezTo>
                    <a:cubicBezTo>
                      <a:pt x="679" y="117"/>
                      <a:pt x="679" y="117"/>
                      <a:pt x="675" y="117"/>
                    </a:cubicBezTo>
                    <a:cubicBezTo>
                      <a:pt x="676" y="118"/>
                      <a:pt x="676" y="119"/>
                      <a:pt x="677" y="120"/>
                    </a:cubicBezTo>
                    <a:cubicBezTo>
                      <a:pt x="677" y="120"/>
                      <a:pt x="677" y="121"/>
                      <a:pt x="678" y="121"/>
                    </a:cubicBezTo>
                    <a:cubicBezTo>
                      <a:pt x="679" y="124"/>
                      <a:pt x="680" y="127"/>
                      <a:pt x="681" y="130"/>
                    </a:cubicBezTo>
                    <a:cubicBezTo>
                      <a:pt x="681" y="130"/>
                      <a:pt x="681" y="130"/>
                      <a:pt x="681" y="130"/>
                    </a:cubicBezTo>
                    <a:cubicBezTo>
                      <a:pt x="681" y="130"/>
                      <a:pt x="681" y="130"/>
                      <a:pt x="681" y="130"/>
                    </a:cubicBezTo>
                    <a:cubicBezTo>
                      <a:pt x="681" y="130"/>
                      <a:pt x="681" y="130"/>
                      <a:pt x="681" y="130"/>
                    </a:cubicBezTo>
                    <a:cubicBezTo>
                      <a:pt x="680" y="130"/>
                      <a:pt x="678" y="131"/>
                      <a:pt x="677" y="132"/>
                    </a:cubicBezTo>
                    <a:cubicBezTo>
                      <a:pt x="675" y="133"/>
                      <a:pt x="674" y="133"/>
                      <a:pt x="672" y="134"/>
                    </a:cubicBezTo>
                    <a:cubicBezTo>
                      <a:pt x="672" y="134"/>
                      <a:pt x="672" y="134"/>
                      <a:pt x="672" y="134"/>
                    </a:cubicBezTo>
                    <a:cubicBezTo>
                      <a:pt x="660" y="140"/>
                      <a:pt x="642" y="148"/>
                      <a:pt x="632" y="148"/>
                    </a:cubicBezTo>
                    <a:cubicBezTo>
                      <a:pt x="626" y="148"/>
                      <a:pt x="624" y="140"/>
                      <a:pt x="624" y="135"/>
                    </a:cubicBezTo>
                    <a:cubicBezTo>
                      <a:pt x="624" y="135"/>
                      <a:pt x="624" y="135"/>
                      <a:pt x="624" y="135"/>
                    </a:cubicBezTo>
                    <a:cubicBezTo>
                      <a:pt x="624" y="135"/>
                      <a:pt x="624" y="135"/>
                      <a:pt x="624" y="135"/>
                    </a:cubicBezTo>
                    <a:cubicBezTo>
                      <a:pt x="624" y="127"/>
                      <a:pt x="630" y="123"/>
                      <a:pt x="636" y="117"/>
                    </a:cubicBezTo>
                    <a:cubicBezTo>
                      <a:pt x="631" y="113"/>
                      <a:pt x="631" y="109"/>
                      <a:pt x="628" y="101"/>
                    </a:cubicBezTo>
                    <a:cubicBezTo>
                      <a:pt x="623" y="102"/>
                      <a:pt x="624" y="104"/>
                      <a:pt x="618" y="104"/>
                    </a:cubicBezTo>
                    <a:cubicBezTo>
                      <a:pt x="619" y="97"/>
                      <a:pt x="624" y="92"/>
                      <a:pt x="624" y="85"/>
                    </a:cubicBezTo>
                    <a:cubicBezTo>
                      <a:pt x="624" y="79"/>
                      <a:pt x="604" y="69"/>
                      <a:pt x="600" y="69"/>
                    </a:cubicBezTo>
                    <a:cubicBezTo>
                      <a:pt x="591" y="69"/>
                      <a:pt x="600" y="82"/>
                      <a:pt x="581" y="83"/>
                    </a:cubicBezTo>
                    <a:cubicBezTo>
                      <a:pt x="575" y="83"/>
                      <a:pt x="575" y="99"/>
                      <a:pt x="575" y="106"/>
                    </a:cubicBezTo>
                    <a:cubicBezTo>
                      <a:pt x="575" y="106"/>
                      <a:pt x="575" y="117"/>
                      <a:pt x="575" y="123"/>
                    </a:cubicBezTo>
                    <a:cubicBezTo>
                      <a:pt x="575" y="130"/>
                      <a:pt x="572" y="146"/>
                      <a:pt x="565" y="146"/>
                    </a:cubicBezTo>
                    <a:cubicBezTo>
                      <a:pt x="559" y="146"/>
                      <a:pt x="552" y="141"/>
                      <a:pt x="552" y="135"/>
                    </a:cubicBezTo>
                    <a:cubicBezTo>
                      <a:pt x="552" y="121"/>
                      <a:pt x="557" y="94"/>
                      <a:pt x="566" y="83"/>
                    </a:cubicBezTo>
                    <a:cubicBezTo>
                      <a:pt x="560" y="83"/>
                      <a:pt x="558" y="87"/>
                      <a:pt x="553" y="90"/>
                    </a:cubicBezTo>
                    <a:cubicBezTo>
                      <a:pt x="554" y="80"/>
                      <a:pt x="575" y="65"/>
                      <a:pt x="587" y="65"/>
                    </a:cubicBezTo>
                    <a:cubicBezTo>
                      <a:pt x="590" y="65"/>
                      <a:pt x="596" y="66"/>
                      <a:pt x="602" y="66"/>
                    </a:cubicBezTo>
                    <a:cubicBezTo>
                      <a:pt x="605" y="66"/>
                      <a:pt x="608" y="66"/>
                      <a:pt x="610" y="65"/>
                    </a:cubicBezTo>
                    <a:cubicBezTo>
                      <a:pt x="610" y="59"/>
                      <a:pt x="610" y="59"/>
                      <a:pt x="610" y="59"/>
                    </a:cubicBezTo>
                    <a:cubicBezTo>
                      <a:pt x="599" y="59"/>
                      <a:pt x="593" y="52"/>
                      <a:pt x="580" y="52"/>
                    </a:cubicBezTo>
                    <a:cubicBezTo>
                      <a:pt x="575" y="52"/>
                      <a:pt x="572" y="57"/>
                      <a:pt x="566" y="57"/>
                    </a:cubicBezTo>
                    <a:cubicBezTo>
                      <a:pt x="562" y="57"/>
                      <a:pt x="557" y="54"/>
                      <a:pt x="557" y="51"/>
                    </a:cubicBezTo>
                    <a:cubicBezTo>
                      <a:pt x="546" y="51"/>
                      <a:pt x="546" y="51"/>
                      <a:pt x="546" y="51"/>
                    </a:cubicBezTo>
                    <a:cubicBezTo>
                      <a:pt x="548" y="46"/>
                      <a:pt x="552" y="45"/>
                      <a:pt x="552" y="37"/>
                    </a:cubicBezTo>
                    <a:cubicBezTo>
                      <a:pt x="544" y="39"/>
                      <a:pt x="534" y="49"/>
                      <a:pt x="529" y="49"/>
                    </a:cubicBezTo>
                    <a:cubicBezTo>
                      <a:pt x="524" y="49"/>
                      <a:pt x="523" y="56"/>
                      <a:pt x="514" y="56"/>
                    </a:cubicBezTo>
                    <a:cubicBezTo>
                      <a:pt x="510" y="56"/>
                      <a:pt x="509" y="55"/>
                      <a:pt x="506" y="51"/>
                    </a:cubicBezTo>
                    <a:cubicBezTo>
                      <a:pt x="503" y="51"/>
                      <a:pt x="501" y="53"/>
                      <a:pt x="497" y="54"/>
                    </a:cubicBezTo>
                    <a:cubicBezTo>
                      <a:pt x="489" y="54"/>
                      <a:pt x="489" y="54"/>
                      <a:pt x="489" y="54"/>
                    </a:cubicBezTo>
                    <a:cubicBezTo>
                      <a:pt x="501" y="39"/>
                      <a:pt x="516" y="34"/>
                      <a:pt x="530" y="24"/>
                    </a:cubicBezTo>
                    <a:cubicBezTo>
                      <a:pt x="511" y="24"/>
                      <a:pt x="497" y="24"/>
                      <a:pt x="486" y="14"/>
                    </a:cubicBezTo>
                    <a:cubicBezTo>
                      <a:pt x="460" y="14"/>
                      <a:pt x="460" y="14"/>
                      <a:pt x="460" y="14"/>
                    </a:cubicBezTo>
                    <a:cubicBezTo>
                      <a:pt x="453" y="10"/>
                      <a:pt x="454" y="6"/>
                      <a:pt x="44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133">
                <a:extLst>
                  <a:ext uri="{FF2B5EF4-FFF2-40B4-BE49-F238E27FC236}">
                    <a16:creationId xmlns:a16="http://schemas.microsoft.com/office/drawing/2014/main" xmlns="" id="{FA974608-1B68-4B99-B1DB-5277EA6525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562" y="-67"/>
                <a:ext cx="3028" cy="1564"/>
              </a:xfrm>
              <a:custGeom>
                <a:avLst/>
                <a:gdLst>
                  <a:gd name="T0" fmla="*/ 0 w 1281"/>
                  <a:gd name="T1" fmla="*/ 61 h 661"/>
                  <a:gd name="T2" fmla="*/ 666 w 1281"/>
                  <a:gd name="T3" fmla="*/ 20 h 661"/>
                  <a:gd name="T4" fmla="*/ 695 w 1281"/>
                  <a:gd name="T5" fmla="*/ 86 h 661"/>
                  <a:gd name="T6" fmla="*/ 670 w 1281"/>
                  <a:gd name="T7" fmla="*/ 99 h 661"/>
                  <a:gd name="T8" fmla="*/ 588 w 1281"/>
                  <a:gd name="T9" fmla="*/ 110 h 661"/>
                  <a:gd name="T10" fmla="*/ 514 w 1281"/>
                  <a:gd name="T11" fmla="*/ 90 h 661"/>
                  <a:gd name="T12" fmla="*/ 463 w 1281"/>
                  <a:gd name="T13" fmla="*/ 106 h 661"/>
                  <a:gd name="T14" fmla="*/ 379 w 1281"/>
                  <a:gd name="T15" fmla="*/ 102 h 661"/>
                  <a:gd name="T16" fmla="*/ 352 w 1281"/>
                  <a:gd name="T17" fmla="*/ 82 h 661"/>
                  <a:gd name="T18" fmla="*/ 220 w 1281"/>
                  <a:gd name="T19" fmla="*/ 64 h 661"/>
                  <a:gd name="T20" fmla="*/ 128 w 1281"/>
                  <a:gd name="T21" fmla="*/ 59 h 661"/>
                  <a:gd name="T22" fmla="*/ 87 w 1281"/>
                  <a:gd name="T23" fmla="*/ 70 h 661"/>
                  <a:gd name="T24" fmla="*/ 4 w 1281"/>
                  <a:gd name="T25" fmla="*/ 62 h 661"/>
                  <a:gd name="T26" fmla="*/ 0 w 1281"/>
                  <a:gd name="T27" fmla="*/ 289 h 661"/>
                  <a:gd name="T28" fmla="*/ 29 w 1281"/>
                  <a:gd name="T29" fmla="*/ 297 h 661"/>
                  <a:gd name="T30" fmla="*/ 118 w 1281"/>
                  <a:gd name="T31" fmla="*/ 345 h 661"/>
                  <a:gd name="T32" fmla="*/ 161 w 1281"/>
                  <a:gd name="T33" fmla="*/ 397 h 661"/>
                  <a:gd name="T34" fmla="*/ 157 w 1281"/>
                  <a:gd name="T35" fmla="*/ 415 h 661"/>
                  <a:gd name="T36" fmla="*/ 194 w 1281"/>
                  <a:gd name="T37" fmla="*/ 468 h 661"/>
                  <a:gd name="T38" fmla="*/ 267 w 1281"/>
                  <a:gd name="T39" fmla="*/ 527 h 661"/>
                  <a:gd name="T40" fmla="*/ 690 w 1281"/>
                  <a:gd name="T41" fmla="*/ 520 h 661"/>
                  <a:gd name="T42" fmla="*/ 787 w 1281"/>
                  <a:gd name="T43" fmla="*/ 542 h 661"/>
                  <a:gd name="T44" fmla="*/ 813 w 1281"/>
                  <a:gd name="T45" fmla="*/ 535 h 661"/>
                  <a:gd name="T46" fmla="*/ 899 w 1281"/>
                  <a:gd name="T47" fmla="*/ 589 h 661"/>
                  <a:gd name="T48" fmla="*/ 879 w 1281"/>
                  <a:gd name="T49" fmla="*/ 637 h 661"/>
                  <a:gd name="T50" fmla="*/ 875 w 1281"/>
                  <a:gd name="T51" fmla="*/ 661 h 661"/>
                  <a:gd name="T52" fmla="*/ 914 w 1281"/>
                  <a:gd name="T53" fmla="*/ 654 h 661"/>
                  <a:gd name="T54" fmla="*/ 924 w 1281"/>
                  <a:gd name="T55" fmla="*/ 650 h 661"/>
                  <a:gd name="T56" fmla="*/ 921 w 1281"/>
                  <a:gd name="T57" fmla="*/ 641 h 661"/>
                  <a:gd name="T58" fmla="*/ 974 w 1281"/>
                  <a:gd name="T59" fmla="*/ 622 h 661"/>
                  <a:gd name="T60" fmla="*/ 1038 w 1281"/>
                  <a:gd name="T61" fmla="*/ 598 h 661"/>
                  <a:gd name="T62" fmla="*/ 1086 w 1281"/>
                  <a:gd name="T63" fmla="*/ 558 h 661"/>
                  <a:gd name="T64" fmla="*/ 1100 w 1281"/>
                  <a:gd name="T65" fmla="*/ 558 h 661"/>
                  <a:gd name="T66" fmla="*/ 1110 w 1281"/>
                  <a:gd name="T67" fmla="*/ 604 h 661"/>
                  <a:gd name="T68" fmla="*/ 1115 w 1281"/>
                  <a:gd name="T69" fmla="*/ 601 h 661"/>
                  <a:gd name="T70" fmla="*/ 1157 w 1281"/>
                  <a:gd name="T71" fmla="*/ 597 h 661"/>
                  <a:gd name="T72" fmla="*/ 1199 w 1281"/>
                  <a:gd name="T73" fmla="*/ 595 h 661"/>
                  <a:gd name="T74" fmla="*/ 1135 w 1281"/>
                  <a:gd name="T75" fmla="*/ 547 h 661"/>
                  <a:gd name="T76" fmla="*/ 1080 w 1281"/>
                  <a:gd name="T77" fmla="*/ 540 h 661"/>
                  <a:gd name="T78" fmla="*/ 1174 w 1281"/>
                  <a:gd name="T79" fmla="*/ 500 h 661"/>
                  <a:gd name="T80" fmla="*/ 1272 w 1281"/>
                  <a:gd name="T81" fmla="*/ 434 h 661"/>
                  <a:gd name="T82" fmla="*/ 1213 w 1281"/>
                  <a:gd name="T83" fmla="*/ 434 h 661"/>
                  <a:gd name="T84" fmla="*/ 1211 w 1281"/>
                  <a:gd name="T85" fmla="*/ 386 h 661"/>
                  <a:gd name="T86" fmla="*/ 1190 w 1281"/>
                  <a:gd name="T87" fmla="*/ 347 h 661"/>
                  <a:gd name="T88" fmla="*/ 1133 w 1281"/>
                  <a:gd name="T89" fmla="*/ 304 h 661"/>
                  <a:gd name="T90" fmla="*/ 1041 w 1281"/>
                  <a:gd name="T91" fmla="*/ 259 h 661"/>
                  <a:gd name="T92" fmla="*/ 938 w 1281"/>
                  <a:gd name="T93" fmla="*/ 248 h 661"/>
                  <a:gd name="T94" fmla="*/ 961 w 1281"/>
                  <a:gd name="T95" fmla="*/ 381 h 661"/>
                  <a:gd name="T96" fmla="*/ 914 w 1281"/>
                  <a:gd name="T97" fmla="*/ 483 h 661"/>
                  <a:gd name="T98" fmla="*/ 834 w 1281"/>
                  <a:gd name="T99" fmla="*/ 400 h 661"/>
                  <a:gd name="T100" fmla="*/ 706 w 1281"/>
                  <a:gd name="T101" fmla="*/ 323 h 661"/>
                  <a:gd name="T102" fmla="*/ 728 w 1281"/>
                  <a:gd name="T103" fmla="*/ 233 h 661"/>
                  <a:gd name="T104" fmla="*/ 726 w 1281"/>
                  <a:gd name="T105" fmla="*/ 208 h 661"/>
                  <a:gd name="T106" fmla="*/ 768 w 1281"/>
                  <a:gd name="T107" fmla="*/ 202 h 661"/>
                  <a:gd name="T108" fmla="*/ 764 w 1281"/>
                  <a:gd name="T109" fmla="*/ 157 h 661"/>
                  <a:gd name="T110" fmla="*/ 817 w 1281"/>
                  <a:gd name="T111" fmla="*/ 140 h 661"/>
                  <a:gd name="T112" fmla="*/ 864 w 1281"/>
                  <a:gd name="T113" fmla="*/ 144 h 661"/>
                  <a:gd name="T114" fmla="*/ 892 w 1281"/>
                  <a:gd name="T115" fmla="*/ 86 h 661"/>
                  <a:gd name="T116" fmla="*/ 831 w 1281"/>
                  <a:gd name="T117" fmla="*/ 66 h 661"/>
                  <a:gd name="T118" fmla="*/ 805 w 1281"/>
                  <a:gd name="T119" fmla="*/ 122 h 661"/>
                  <a:gd name="T120" fmla="*/ 755 w 1281"/>
                  <a:gd name="T121" fmla="*/ 93 h 661"/>
                  <a:gd name="T122" fmla="*/ 735 w 1281"/>
                  <a:gd name="T123" fmla="*/ 45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81" h="661">
                    <a:moveTo>
                      <a:pt x="0" y="61"/>
                    </a:moveTo>
                    <a:cubicBezTo>
                      <a:pt x="0" y="61"/>
                      <a:pt x="0" y="61"/>
                      <a:pt x="0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61"/>
                      <a:pt x="0" y="61"/>
                      <a:pt x="0" y="61"/>
                    </a:cubicBezTo>
                    <a:moveTo>
                      <a:pt x="686" y="0"/>
                    </a:moveTo>
                    <a:cubicBezTo>
                      <a:pt x="676" y="0"/>
                      <a:pt x="680" y="7"/>
                      <a:pt x="681" y="12"/>
                    </a:cubicBezTo>
                    <a:cubicBezTo>
                      <a:pt x="675" y="14"/>
                      <a:pt x="666" y="12"/>
                      <a:pt x="666" y="20"/>
                    </a:cubicBezTo>
                    <a:cubicBezTo>
                      <a:pt x="666" y="25"/>
                      <a:pt x="670" y="28"/>
                      <a:pt x="670" y="33"/>
                    </a:cubicBezTo>
                    <a:cubicBezTo>
                      <a:pt x="670" y="38"/>
                      <a:pt x="663" y="38"/>
                      <a:pt x="663" y="45"/>
                    </a:cubicBezTo>
                    <a:cubicBezTo>
                      <a:pt x="663" y="63"/>
                      <a:pt x="699" y="52"/>
                      <a:pt x="699" y="70"/>
                    </a:cubicBezTo>
                    <a:cubicBezTo>
                      <a:pt x="699" y="73"/>
                      <a:pt x="695" y="86"/>
                      <a:pt x="695" y="86"/>
                    </a:cubicBezTo>
                    <a:cubicBezTo>
                      <a:pt x="699" y="84"/>
                      <a:pt x="702" y="83"/>
                      <a:pt x="706" y="81"/>
                    </a:cubicBezTo>
                    <a:cubicBezTo>
                      <a:pt x="713" y="102"/>
                      <a:pt x="678" y="92"/>
                      <a:pt x="678" y="118"/>
                    </a:cubicBezTo>
                    <a:cubicBezTo>
                      <a:pt x="676" y="118"/>
                      <a:pt x="675" y="118"/>
                      <a:pt x="673" y="118"/>
                    </a:cubicBezTo>
                    <a:cubicBezTo>
                      <a:pt x="664" y="118"/>
                      <a:pt x="674" y="104"/>
                      <a:pt x="670" y="99"/>
                    </a:cubicBezTo>
                    <a:cubicBezTo>
                      <a:pt x="669" y="96"/>
                      <a:pt x="654" y="93"/>
                      <a:pt x="647" y="93"/>
                    </a:cubicBezTo>
                    <a:cubicBezTo>
                      <a:pt x="637" y="93"/>
                      <a:pt x="633" y="99"/>
                      <a:pt x="633" y="110"/>
                    </a:cubicBezTo>
                    <a:cubicBezTo>
                      <a:pt x="630" y="109"/>
                      <a:pt x="628" y="109"/>
                      <a:pt x="624" y="109"/>
                    </a:cubicBezTo>
                    <a:cubicBezTo>
                      <a:pt x="618" y="109"/>
                      <a:pt x="609" y="110"/>
                      <a:pt x="588" y="110"/>
                    </a:cubicBezTo>
                    <a:cubicBezTo>
                      <a:pt x="560" y="110"/>
                      <a:pt x="527" y="100"/>
                      <a:pt x="520" y="78"/>
                    </a:cubicBezTo>
                    <a:cubicBezTo>
                      <a:pt x="510" y="81"/>
                      <a:pt x="479" y="81"/>
                      <a:pt x="479" y="93"/>
                    </a:cubicBezTo>
                    <a:cubicBezTo>
                      <a:pt x="479" y="96"/>
                      <a:pt x="481" y="98"/>
                      <a:pt x="485" y="98"/>
                    </a:cubicBezTo>
                    <a:cubicBezTo>
                      <a:pt x="494" y="98"/>
                      <a:pt x="508" y="94"/>
                      <a:pt x="514" y="90"/>
                    </a:cubicBezTo>
                    <a:cubicBezTo>
                      <a:pt x="516" y="108"/>
                      <a:pt x="489" y="93"/>
                      <a:pt x="489" y="111"/>
                    </a:cubicBezTo>
                    <a:cubicBezTo>
                      <a:pt x="489" y="115"/>
                      <a:pt x="495" y="127"/>
                      <a:pt x="492" y="127"/>
                    </a:cubicBezTo>
                    <a:cubicBezTo>
                      <a:pt x="482" y="127"/>
                      <a:pt x="480" y="114"/>
                      <a:pt x="471" y="110"/>
                    </a:cubicBezTo>
                    <a:cubicBezTo>
                      <a:pt x="463" y="106"/>
                      <a:pt x="463" y="106"/>
                      <a:pt x="463" y="106"/>
                    </a:cubicBezTo>
                    <a:cubicBezTo>
                      <a:pt x="450" y="106"/>
                      <a:pt x="442" y="106"/>
                      <a:pt x="429" y="106"/>
                    </a:cubicBezTo>
                    <a:cubicBezTo>
                      <a:pt x="418" y="106"/>
                      <a:pt x="412" y="110"/>
                      <a:pt x="400" y="111"/>
                    </a:cubicBezTo>
                    <a:cubicBezTo>
                      <a:pt x="399" y="111"/>
                      <a:pt x="398" y="111"/>
                      <a:pt x="396" y="111"/>
                    </a:cubicBezTo>
                    <a:cubicBezTo>
                      <a:pt x="379" y="111"/>
                      <a:pt x="379" y="104"/>
                      <a:pt x="379" y="102"/>
                    </a:cubicBezTo>
                    <a:cubicBezTo>
                      <a:pt x="379" y="98"/>
                      <a:pt x="395" y="100"/>
                      <a:pt x="398" y="96"/>
                    </a:cubicBezTo>
                    <a:cubicBezTo>
                      <a:pt x="389" y="83"/>
                      <a:pt x="387" y="80"/>
                      <a:pt x="378" y="80"/>
                    </a:cubicBezTo>
                    <a:cubicBezTo>
                      <a:pt x="373" y="80"/>
                      <a:pt x="367" y="81"/>
                      <a:pt x="356" y="82"/>
                    </a:cubicBezTo>
                    <a:cubicBezTo>
                      <a:pt x="355" y="82"/>
                      <a:pt x="353" y="82"/>
                      <a:pt x="352" y="82"/>
                    </a:cubicBezTo>
                    <a:cubicBezTo>
                      <a:pt x="323" y="82"/>
                      <a:pt x="307" y="58"/>
                      <a:pt x="276" y="58"/>
                    </a:cubicBezTo>
                    <a:cubicBezTo>
                      <a:pt x="266" y="58"/>
                      <a:pt x="262" y="65"/>
                      <a:pt x="253" y="65"/>
                    </a:cubicBezTo>
                    <a:cubicBezTo>
                      <a:pt x="247" y="65"/>
                      <a:pt x="242" y="55"/>
                      <a:pt x="241" y="51"/>
                    </a:cubicBezTo>
                    <a:cubicBezTo>
                      <a:pt x="231" y="53"/>
                      <a:pt x="231" y="64"/>
                      <a:pt x="220" y="64"/>
                    </a:cubicBezTo>
                    <a:cubicBezTo>
                      <a:pt x="210" y="64"/>
                      <a:pt x="196" y="40"/>
                      <a:pt x="193" y="40"/>
                    </a:cubicBezTo>
                    <a:cubicBezTo>
                      <a:pt x="182" y="40"/>
                      <a:pt x="186" y="56"/>
                      <a:pt x="175" y="56"/>
                    </a:cubicBezTo>
                    <a:cubicBezTo>
                      <a:pt x="170" y="56"/>
                      <a:pt x="167" y="53"/>
                      <a:pt x="165" y="48"/>
                    </a:cubicBezTo>
                    <a:cubicBezTo>
                      <a:pt x="149" y="52"/>
                      <a:pt x="143" y="53"/>
                      <a:pt x="128" y="59"/>
                    </a:cubicBezTo>
                    <a:cubicBezTo>
                      <a:pt x="123" y="60"/>
                      <a:pt x="113" y="67"/>
                      <a:pt x="107" y="67"/>
                    </a:cubicBezTo>
                    <a:cubicBezTo>
                      <a:pt x="106" y="67"/>
                      <a:pt x="105" y="67"/>
                      <a:pt x="104" y="66"/>
                    </a:cubicBezTo>
                    <a:cubicBezTo>
                      <a:pt x="100" y="62"/>
                      <a:pt x="97" y="61"/>
                      <a:pt x="95" y="61"/>
                    </a:cubicBezTo>
                    <a:cubicBezTo>
                      <a:pt x="91" y="61"/>
                      <a:pt x="91" y="69"/>
                      <a:pt x="87" y="70"/>
                    </a:cubicBezTo>
                    <a:cubicBezTo>
                      <a:pt x="53" y="71"/>
                      <a:pt x="77" y="83"/>
                      <a:pt x="72" y="83"/>
                    </a:cubicBezTo>
                    <a:cubicBezTo>
                      <a:pt x="59" y="83"/>
                      <a:pt x="35" y="81"/>
                      <a:pt x="14" y="67"/>
                    </a:cubicBezTo>
                    <a:cubicBezTo>
                      <a:pt x="13" y="67"/>
                      <a:pt x="6" y="62"/>
                      <a:pt x="6" y="61"/>
                    </a:cubicBezTo>
                    <a:cubicBezTo>
                      <a:pt x="5" y="61"/>
                      <a:pt x="4" y="62"/>
                      <a:pt x="4" y="62"/>
                    </a:cubicBezTo>
                    <a:cubicBezTo>
                      <a:pt x="3" y="62"/>
                      <a:pt x="3" y="61"/>
                      <a:pt x="0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289"/>
                      <a:pt x="0" y="289"/>
                      <a:pt x="0" y="289"/>
                    </a:cubicBezTo>
                    <a:cubicBezTo>
                      <a:pt x="2" y="292"/>
                      <a:pt x="6" y="292"/>
                      <a:pt x="10" y="292"/>
                    </a:cubicBezTo>
                    <a:cubicBezTo>
                      <a:pt x="11" y="292"/>
                      <a:pt x="12" y="292"/>
                      <a:pt x="13" y="292"/>
                    </a:cubicBezTo>
                    <a:cubicBezTo>
                      <a:pt x="14" y="292"/>
                      <a:pt x="15" y="292"/>
                      <a:pt x="16" y="292"/>
                    </a:cubicBezTo>
                    <a:cubicBezTo>
                      <a:pt x="21" y="292"/>
                      <a:pt x="26" y="293"/>
                      <a:pt x="29" y="297"/>
                    </a:cubicBezTo>
                    <a:cubicBezTo>
                      <a:pt x="34" y="304"/>
                      <a:pt x="45" y="318"/>
                      <a:pt x="55" y="318"/>
                    </a:cubicBezTo>
                    <a:cubicBezTo>
                      <a:pt x="63" y="318"/>
                      <a:pt x="63" y="307"/>
                      <a:pt x="70" y="305"/>
                    </a:cubicBezTo>
                    <a:cubicBezTo>
                      <a:pt x="73" y="304"/>
                      <a:pt x="76" y="305"/>
                      <a:pt x="80" y="302"/>
                    </a:cubicBezTo>
                    <a:cubicBezTo>
                      <a:pt x="96" y="318"/>
                      <a:pt x="104" y="324"/>
                      <a:pt x="118" y="345"/>
                    </a:cubicBezTo>
                    <a:cubicBezTo>
                      <a:pt x="119" y="347"/>
                      <a:pt x="123" y="348"/>
                      <a:pt x="124" y="352"/>
                    </a:cubicBezTo>
                    <a:cubicBezTo>
                      <a:pt x="126" y="359"/>
                      <a:pt x="129" y="367"/>
                      <a:pt x="135" y="373"/>
                    </a:cubicBezTo>
                    <a:cubicBezTo>
                      <a:pt x="138" y="376"/>
                      <a:pt x="144" y="374"/>
                      <a:pt x="148" y="378"/>
                    </a:cubicBezTo>
                    <a:cubicBezTo>
                      <a:pt x="152" y="383"/>
                      <a:pt x="161" y="386"/>
                      <a:pt x="161" y="397"/>
                    </a:cubicBezTo>
                    <a:cubicBezTo>
                      <a:pt x="161" y="397"/>
                      <a:pt x="161" y="397"/>
                      <a:pt x="161" y="397"/>
                    </a:cubicBezTo>
                    <a:cubicBezTo>
                      <a:pt x="161" y="397"/>
                      <a:pt x="161" y="397"/>
                      <a:pt x="161" y="397"/>
                    </a:cubicBezTo>
                    <a:cubicBezTo>
                      <a:pt x="161" y="403"/>
                      <a:pt x="154" y="404"/>
                      <a:pt x="154" y="407"/>
                    </a:cubicBezTo>
                    <a:cubicBezTo>
                      <a:pt x="154" y="410"/>
                      <a:pt x="157" y="412"/>
                      <a:pt x="157" y="415"/>
                    </a:cubicBezTo>
                    <a:cubicBezTo>
                      <a:pt x="157" y="422"/>
                      <a:pt x="155" y="436"/>
                      <a:pt x="162" y="438"/>
                    </a:cubicBezTo>
                    <a:cubicBezTo>
                      <a:pt x="167" y="439"/>
                      <a:pt x="171" y="439"/>
                      <a:pt x="174" y="442"/>
                    </a:cubicBezTo>
                    <a:cubicBezTo>
                      <a:pt x="179" y="447"/>
                      <a:pt x="173" y="454"/>
                      <a:pt x="179" y="458"/>
                    </a:cubicBezTo>
                    <a:cubicBezTo>
                      <a:pt x="179" y="458"/>
                      <a:pt x="193" y="467"/>
                      <a:pt x="194" y="468"/>
                    </a:cubicBezTo>
                    <a:cubicBezTo>
                      <a:pt x="197" y="480"/>
                      <a:pt x="198" y="495"/>
                      <a:pt x="216" y="495"/>
                    </a:cubicBezTo>
                    <a:cubicBezTo>
                      <a:pt x="219" y="505"/>
                      <a:pt x="237" y="498"/>
                      <a:pt x="242" y="512"/>
                    </a:cubicBezTo>
                    <a:cubicBezTo>
                      <a:pt x="243" y="517"/>
                      <a:pt x="256" y="518"/>
                      <a:pt x="262" y="524"/>
                    </a:cubicBezTo>
                    <a:cubicBezTo>
                      <a:pt x="263" y="525"/>
                      <a:pt x="265" y="526"/>
                      <a:pt x="267" y="527"/>
                    </a:cubicBezTo>
                    <a:cubicBezTo>
                      <a:pt x="267" y="527"/>
                      <a:pt x="268" y="527"/>
                      <a:pt x="268" y="527"/>
                    </a:cubicBezTo>
                    <a:cubicBezTo>
                      <a:pt x="267" y="527"/>
                      <a:pt x="267" y="527"/>
                      <a:pt x="267" y="527"/>
                    </a:cubicBezTo>
                    <a:cubicBezTo>
                      <a:pt x="690" y="527"/>
                      <a:pt x="690" y="527"/>
                      <a:pt x="690" y="527"/>
                    </a:cubicBezTo>
                    <a:cubicBezTo>
                      <a:pt x="690" y="520"/>
                      <a:pt x="690" y="520"/>
                      <a:pt x="690" y="520"/>
                    </a:cubicBezTo>
                    <a:cubicBezTo>
                      <a:pt x="697" y="526"/>
                      <a:pt x="696" y="530"/>
                      <a:pt x="703" y="534"/>
                    </a:cubicBezTo>
                    <a:cubicBezTo>
                      <a:pt x="729" y="534"/>
                      <a:pt x="729" y="534"/>
                      <a:pt x="729" y="534"/>
                    </a:cubicBezTo>
                    <a:cubicBezTo>
                      <a:pt x="740" y="544"/>
                      <a:pt x="754" y="544"/>
                      <a:pt x="773" y="544"/>
                    </a:cubicBezTo>
                    <a:cubicBezTo>
                      <a:pt x="780" y="542"/>
                      <a:pt x="781" y="544"/>
                      <a:pt x="787" y="542"/>
                    </a:cubicBezTo>
                    <a:cubicBezTo>
                      <a:pt x="792" y="539"/>
                      <a:pt x="790" y="530"/>
                      <a:pt x="795" y="530"/>
                    </a:cubicBezTo>
                    <a:cubicBezTo>
                      <a:pt x="802" y="530"/>
                      <a:pt x="806" y="540"/>
                      <a:pt x="808" y="542"/>
                    </a:cubicBezTo>
                    <a:cubicBezTo>
                      <a:pt x="809" y="540"/>
                      <a:pt x="809" y="536"/>
                      <a:pt x="809" y="535"/>
                    </a:cubicBezTo>
                    <a:cubicBezTo>
                      <a:pt x="810" y="535"/>
                      <a:pt x="811" y="535"/>
                      <a:pt x="813" y="535"/>
                    </a:cubicBezTo>
                    <a:cubicBezTo>
                      <a:pt x="816" y="535"/>
                      <a:pt x="838" y="553"/>
                      <a:pt x="839" y="555"/>
                    </a:cubicBezTo>
                    <a:cubicBezTo>
                      <a:pt x="842" y="561"/>
                      <a:pt x="839" y="566"/>
                      <a:pt x="843" y="571"/>
                    </a:cubicBezTo>
                    <a:cubicBezTo>
                      <a:pt x="856" y="583"/>
                      <a:pt x="872" y="580"/>
                      <a:pt x="885" y="589"/>
                    </a:cubicBezTo>
                    <a:cubicBezTo>
                      <a:pt x="899" y="589"/>
                      <a:pt x="899" y="589"/>
                      <a:pt x="899" y="589"/>
                    </a:cubicBezTo>
                    <a:cubicBezTo>
                      <a:pt x="905" y="593"/>
                      <a:pt x="913" y="598"/>
                      <a:pt x="913" y="606"/>
                    </a:cubicBezTo>
                    <a:cubicBezTo>
                      <a:pt x="913" y="610"/>
                      <a:pt x="911" y="612"/>
                      <a:pt x="908" y="612"/>
                    </a:cubicBezTo>
                    <a:cubicBezTo>
                      <a:pt x="902" y="612"/>
                      <a:pt x="895" y="605"/>
                      <a:pt x="893" y="603"/>
                    </a:cubicBezTo>
                    <a:cubicBezTo>
                      <a:pt x="891" y="612"/>
                      <a:pt x="886" y="637"/>
                      <a:pt x="879" y="637"/>
                    </a:cubicBezTo>
                    <a:cubicBezTo>
                      <a:pt x="879" y="637"/>
                      <a:pt x="879" y="637"/>
                      <a:pt x="879" y="637"/>
                    </a:cubicBezTo>
                    <a:cubicBezTo>
                      <a:pt x="873" y="643"/>
                      <a:pt x="867" y="647"/>
                      <a:pt x="867" y="655"/>
                    </a:cubicBezTo>
                    <a:cubicBezTo>
                      <a:pt x="867" y="655"/>
                      <a:pt x="867" y="655"/>
                      <a:pt x="867" y="655"/>
                    </a:cubicBezTo>
                    <a:cubicBezTo>
                      <a:pt x="869" y="658"/>
                      <a:pt x="872" y="661"/>
                      <a:pt x="875" y="661"/>
                    </a:cubicBezTo>
                    <a:cubicBezTo>
                      <a:pt x="880" y="661"/>
                      <a:pt x="880" y="658"/>
                      <a:pt x="883" y="656"/>
                    </a:cubicBezTo>
                    <a:cubicBezTo>
                      <a:pt x="886" y="652"/>
                      <a:pt x="892" y="652"/>
                      <a:pt x="898" y="652"/>
                    </a:cubicBezTo>
                    <a:cubicBezTo>
                      <a:pt x="900" y="652"/>
                      <a:pt x="901" y="652"/>
                      <a:pt x="903" y="652"/>
                    </a:cubicBezTo>
                    <a:cubicBezTo>
                      <a:pt x="908" y="652"/>
                      <a:pt x="911" y="654"/>
                      <a:pt x="914" y="654"/>
                    </a:cubicBezTo>
                    <a:cubicBezTo>
                      <a:pt x="914" y="654"/>
                      <a:pt x="914" y="654"/>
                      <a:pt x="915" y="654"/>
                    </a:cubicBezTo>
                    <a:cubicBezTo>
                      <a:pt x="915" y="654"/>
                      <a:pt x="915" y="654"/>
                      <a:pt x="915" y="654"/>
                    </a:cubicBezTo>
                    <a:cubicBezTo>
                      <a:pt x="917" y="653"/>
                      <a:pt x="918" y="653"/>
                      <a:pt x="920" y="652"/>
                    </a:cubicBezTo>
                    <a:cubicBezTo>
                      <a:pt x="921" y="651"/>
                      <a:pt x="923" y="650"/>
                      <a:pt x="924" y="650"/>
                    </a:cubicBezTo>
                    <a:cubicBezTo>
                      <a:pt x="924" y="650"/>
                      <a:pt x="924" y="650"/>
                      <a:pt x="924" y="650"/>
                    </a:cubicBezTo>
                    <a:cubicBezTo>
                      <a:pt x="924" y="650"/>
                      <a:pt x="924" y="650"/>
                      <a:pt x="924" y="650"/>
                    </a:cubicBezTo>
                    <a:cubicBezTo>
                      <a:pt x="923" y="647"/>
                      <a:pt x="922" y="644"/>
                      <a:pt x="921" y="641"/>
                    </a:cubicBezTo>
                    <a:cubicBezTo>
                      <a:pt x="921" y="641"/>
                      <a:pt x="921" y="641"/>
                      <a:pt x="921" y="641"/>
                    </a:cubicBezTo>
                    <a:cubicBezTo>
                      <a:pt x="920" y="641"/>
                      <a:pt x="920" y="640"/>
                      <a:pt x="920" y="640"/>
                    </a:cubicBezTo>
                    <a:cubicBezTo>
                      <a:pt x="919" y="639"/>
                      <a:pt x="917" y="638"/>
                      <a:pt x="917" y="636"/>
                    </a:cubicBezTo>
                    <a:cubicBezTo>
                      <a:pt x="917" y="633"/>
                      <a:pt x="923" y="632"/>
                      <a:pt x="924" y="632"/>
                    </a:cubicBezTo>
                    <a:cubicBezTo>
                      <a:pt x="936" y="628"/>
                      <a:pt x="961" y="622"/>
                      <a:pt x="974" y="622"/>
                    </a:cubicBezTo>
                    <a:cubicBezTo>
                      <a:pt x="975" y="621"/>
                      <a:pt x="994" y="602"/>
                      <a:pt x="998" y="599"/>
                    </a:cubicBezTo>
                    <a:cubicBezTo>
                      <a:pt x="999" y="598"/>
                      <a:pt x="1004" y="598"/>
                      <a:pt x="1011" y="598"/>
                    </a:cubicBezTo>
                    <a:cubicBezTo>
                      <a:pt x="1015" y="598"/>
                      <a:pt x="1020" y="598"/>
                      <a:pt x="1025" y="598"/>
                    </a:cubicBezTo>
                    <a:cubicBezTo>
                      <a:pt x="1030" y="598"/>
                      <a:pt x="1034" y="598"/>
                      <a:pt x="1038" y="598"/>
                    </a:cubicBezTo>
                    <a:cubicBezTo>
                      <a:pt x="1043" y="598"/>
                      <a:pt x="1048" y="597"/>
                      <a:pt x="1052" y="596"/>
                    </a:cubicBezTo>
                    <a:cubicBezTo>
                      <a:pt x="1057" y="595"/>
                      <a:pt x="1055" y="593"/>
                      <a:pt x="1057" y="591"/>
                    </a:cubicBezTo>
                    <a:cubicBezTo>
                      <a:pt x="1067" y="581"/>
                      <a:pt x="1067" y="564"/>
                      <a:pt x="1080" y="555"/>
                    </a:cubicBezTo>
                    <a:cubicBezTo>
                      <a:pt x="1082" y="557"/>
                      <a:pt x="1084" y="558"/>
                      <a:pt x="1086" y="558"/>
                    </a:cubicBezTo>
                    <a:cubicBezTo>
                      <a:pt x="1088" y="558"/>
                      <a:pt x="1089" y="557"/>
                      <a:pt x="1091" y="557"/>
                    </a:cubicBezTo>
                    <a:cubicBezTo>
                      <a:pt x="1093" y="556"/>
                      <a:pt x="1095" y="556"/>
                      <a:pt x="1096" y="556"/>
                    </a:cubicBezTo>
                    <a:cubicBezTo>
                      <a:pt x="1098" y="556"/>
                      <a:pt x="1099" y="557"/>
                      <a:pt x="1100" y="558"/>
                    </a:cubicBezTo>
                    <a:cubicBezTo>
                      <a:pt x="1100" y="558"/>
                      <a:pt x="1100" y="558"/>
                      <a:pt x="1100" y="558"/>
                    </a:cubicBezTo>
                    <a:cubicBezTo>
                      <a:pt x="1102" y="562"/>
                      <a:pt x="1104" y="566"/>
                      <a:pt x="1104" y="570"/>
                    </a:cubicBezTo>
                    <a:cubicBezTo>
                      <a:pt x="1104" y="570"/>
                      <a:pt x="1104" y="570"/>
                      <a:pt x="1104" y="570"/>
                    </a:cubicBezTo>
                    <a:cubicBezTo>
                      <a:pt x="1104" y="570"/>
                      <a:pt x="1104" y="570"/>
                      <a:pt x="1104" y="570"/>
                    </a:cubicBezTo>
                    <a:cubicBezTo>
                      <a:pt x="1106" y="581"/>
                      <a:pt x="1105" y="594"/>
                      <a:pt x="1110" y="604"/>
                    </a:cubicBezTo>
                    <a:cubicBezTo>
                      <a:pt x="1110" y="602"/>
                      <a:pt x="1110" y="602"/>
                      <a:pt x="1110" y="602"/>
                    </a:cubicBezTo>
                    <a:cubicBezTo>
                      <a:pt x="1110" y="601"/>
                      <a:pt x="1110" y="601"/>
                      <a:pt x="1110" y="601"/>
                    </a:cubicBezTo>
                    <a:cubicBezTo>
                      <a:pt x="1110" y="601"/>
                      <a:pt x="1110" y="601"/>
                      <a:pt x="1111" y="601"/>
                    </a:cubicBezTo>
                    <a:cubicBezTo>
                      <a:pt x="1112" y="601"/>
                      <a:pt x="1114" y="601"/>
                      <a:pt x="1115" y="601"/>
                    </a:cubicBezTo>
                    <a:cubicBezTo>
                      <a:pt x="1117" y="601"/>
                      <a:pt x="1122" y="601"/>
                      <a:pt x="1127" y="601"/>
                    </a:cubicBezTo>
                    <a:cubicBezTo>
                      <a:pt x="1130" y="601"/>
                      <a:pt x="1134" y="601"/>
                      <a:pt x="1136" y="600"/>
                    </a:cubicBezTo>
                    <a:cubicBezTo>
                      <a:pt x="1141" y="596"/>
                      <a:pt x="1141" y="590"/>
                      <a:pt x="1149" y="589"/>
                    </a:cubicBezTo>
                    <a:cubicBezTo>
                      <a:pt x="1149" y="596"/>
                      <a:pt x="1148" y="597"/>
                      <a:pt x="1157" y="597"/>
                    </a:cubicBezTo>
                    <a:cubicBezTo>
                      <a:pt x="1144" y="598"/>
                      <a:pt x="1125" y="606"/>
                      <a:pt x="1125" y="618"/>
                    </a:cubicBezTo>
                    <a:cubicBezTo>
                      <a:pt x="1125" y="623"/>
                      <a:pt x="1133" y="631"/>
                      <a:pt x="1136" y="631"/>
                    </a:cubicBezTo>
                    <a:cubicBezTo>
                      <a:pt x="1140" y="631"/>
                      <a:pt x="1150" y="617"/>
                      <a:pt x="1161" y="614"/>
                    </a:cubicBezTo>
                    <a:cubicBezTo>
                      <a:pt x="1163" y="613"/>
                      <a:pt x="1199" y="600"/>
                      <a:pt x="1199" y="595"/>
                    </a:cubicBezTo>
                    <a:cubicBezTo>
                      <a:pt x="1199" y="590"/>
                      <a:pt x="1186" y="589"/>
                      <a:pt x="1182" y="589"/>
                    </a:cubicBezTo>
                    <a:cubicBezTo>
                      <a:pt x="1167" y="589"/>
                      <a:pt x="1143" y="574"/>
                      <a:pt x="1143" y="561"/>
                    </a:cubicBezTo>
                    <a:cubicBezTo>
                      <a:pt x="1143" y="558"/>
                      <a:pt x="1147" y="554"/>
                      <a:pt x="1148" y="548"/>
                    </a:cubicBezTo>
                    <a:cubicBezTo>
                      <a:pt x="1145" y="548"/>
                      <a:pt x="1140" y="547"/>
                      <a:pt x="1135" y="547"/>
                    </a:cubicBezTo>
                    <a:cubicBezTo>
                      <a:pt x="1138" y="543"/>
                      <a:pt x="1157" y="540"/>
                      <a:pt x="1157" y="529"/>
                    </a:cubicBezTo>
                    <a:cubicBezTo>
                      <a:pt x="1157" y="522"/>
                      <a:pt x="1149" y="521"/>
                      <a:pt x="1140" y="521"/>
                    </a:cubicBezTo>
                    <a:cubicBezTo>
                      <a:pt x="1137" y="521"/>
                      <a:pt x="1133" y="521"/>
                      <a:pt x="1130" y="521"/>
                    </a:cubicBezTo>
                    <a:cubicBezTo>
                      <a:pt x="1106" y="521"/>
                      <a:pt x="1096" y="538"/>
                      <a:pt x="1080" y="540"/>
                    </a:cubicBezTo>
                    <a:cubicBezTo>
                      <a:pt x="1087" y="526"/>
                      <a:pt x="1098" y="530"/>
                      <a:pt x="1110" y="519"/>
                    </a:cubicBezTo>
                    <a:cubicBezTo>
                      <a:pt x="1117" y="511"/>
                      <a:pt x="1112" y="507"/>
                      <a:pt x="1123" y="503"/>
                    </a:cubicBezTo>
                    <a:cubicBezTo>
                      <a:pt x="1132" y="500"/>
                      <a:pt x="1139" y="499"/>
                      <a:pt x="1147" y="499"/>
                    </a:cubicBezTo>
                    <a:cubicBezTo>
                      <a:pt x="1155" y="499"/>
                      <a:pt x="1164" y="500"/>
                      <a:pt x="1174" y="500"/>
                    </a:cubicBezTo>
                    <a:cubicBezTo>
                      <a:pt x="1187" y="500"/>
                      <a:pt x="1196" y="502"/>
                      <a:pt x="1205" y="502"/>
                    </a:cubicBezTo>
                    <a:cubicBezTo>
                      <a:pt x="1214" y="502"/>
                      <a:pt x="1223" y="500"/>
                      <a:pt x="1231" y="489"/>
                    </a:cubicBezTo>
                    <a:cubicBezTo>
                      <a:pt x="1239" y="479"/>
                      <a:pt x="1281" y="477"/>
                      <a:pt x="1281" y="460"/>
                    </a:cubicBezTo>
                    <a:cubicBezTo>
                      <a:pt x="1281" y="448"/>
                      <a:pt x="1277" y="442"/>
                      <a:pt x="1272" y="434"/>
                    </a:cubicBezTo>
                    <a:cubicBezTo>
                      <a:pt x="1268" y="434"/>
                      <a:pt x="1274" y="429"/>
                      <a:pt x="1268" y="426"/>
                    </a:cubicBezTo>
                    <a:cubicBezTo>
                      <a:pt x="1268" y="420"/>
                      <a:pt x="1268" y="420"/>
                      <a:pt x="1268" y="420"/>
                    </a:cubicBezTo>
                    <a:cubicBezTo>
                      <a:pt x="1256" y="427"/>
                      <a:pt x="1230" y="436"/>
                      <a:pt x="1218" y="436"/>
                    </a:cubicBezTo>
                    <a:cubicBezTo>
                      <a:pt x="1216" y="436"/>
                      <a:pt x="1213" y="435"/>
                      <a:pt x="1213" y="434"/>
                    </a:cubicBezTo>
                    <a:cubicBezTo>
                      <a:pt x="1223" y="428"/>
                      <a:pt x="1252" y="424"/>
                      <a:pt x="1256" y="414"/>
                    </a:cubicBezTo>
                    <a:cubicBezTo>
                      <a:pt x="1256" y="411"/>
                      <a:pt x="1252" y="411"/>
                      <a:pt x="1251" y="408"/>
                    </a:cubicBezTo>
                    <a:cubicBezTo>
                      <a:pt x="1250" y="408"/>
                      <a:pt x="1248" y="408"/>
                      <a:pt x="1247" y="408"/>
                    </a:cubicBezTo>
                    <a:cubicBezTo>
                      <a:pt x="1233" y="408"/>
                      <a:pt x="1211" y="402"/>
                      <a:pt x="1211" y="386"/>
                    </a:cubicBezTo>
                    <a:cubicBezTo>
                      <a:pt x="1211" y="384"/>
                      <a:pt x="1211" y="384"/>
                      <a:pt x="1211" y="384"/>
                    </a:cubicBezTo>
                    <a:cubicBezTo>
                      <a:pt x="1200" y="384"/>
                      <a:pt x="1193" y="377"/>
                      <a:pt x="1186" y="372"/>
                    </a:cubicBezTo>
                    <a:cubicBezTo>
                      <a:pt x="1189" y="370"/>
                      <a:pt x="1194" y="368"/>
                      <a:pt x="1194" y="362"/>
                    </a:cubicBezTo>
                    <a:cubicBezTo>
                      <a:pt x="1194" y="357"/>
                      <a:pt x="1189" y="352"/>
                      <a:pt x="1190" y="347"/>
                    </a:cubicBezTo>
                    <a:cubicBezTo>
                      <a:pt x="1186" y="346"/>
                      <a:pt x="1168" y="335"/>
                      <a:pt x="1173" y="325"/>
                    </a:cubicBezTo>
                    <a:cubicBezTo>
                      <a:pt x="1178" y="313"/>
                      <a:pt x="1156" y="310"/>
                      <a:pt x="1154" y="296"/>
                    </a:cubicBezTo>
                    <a:cubicBezTo>
                      <a:pt x="1153" y="296"/>
                      <a:pt x="1148" y="291"/>
                      <a:pt x="1145" y="289"/>
                    </a:cubicBezTo>
                    <a:cubicBezTo>
                      <a:pt x="1142" y="292"/>
                      <a:pt x="1133" y="297"/>
                      <a:pt x="1133" y="304"/>
                    </a:cubicBezTo>
                    <a:cubicBezTo>
                      <a:pt x="1133" y="312"/>
                      <a:pt x="1116" y="331"/>
                      <a:pt x="1103" y="331"/>
                    </a:cubicBezTo>
                    <a:cubicBezTo>
                      <a:pt x="1094" y="331"/>
                      <a:pt x="1092" y="320"/>
                      <a:pt x="1086" y="320"/>
                    </a:cubicBezTo>
                    <a:cubicBezTo>
                      <a:pt x="1077" y="320"/>
                      <a:pt x="1073" y="294"/>
                      <a:pt x="1072" y="283"/>
                    </a:cubicBezTo>
                    <a:cubicBezTo>
                      <a:pt x="1069" y="268"/>
                      <a:pt x="1041" y="279"/>
                      <a:pt x="1041" y="259"/>
                    </a:cubicBezTo>
                    <a:cubicBezTo>
                      <a:pt x="1026" y="257"/>
                      <a:pt x="1023" y="239"/>
                      <a:pt x="1008" y="239"/>
                    </a:cubicBezTo>
                    <a:cubicBezTo>
                      <a:pt x="1001" y="239"/>
                      <a:pt x="1001" y="244"/>
                      <a:pt x="993" y="244"/>
                    </a:cubicBezTo>
                    <a:cubicBezTo>
                      <a:pt x="978" y="244"/>
                      <a:pt x="969" y="235"/>
                      <a:pt x="954" y="235"/>
                    </a:cubicBezTo>
                    <a:cubicBezTo>
                      <a:pt x="946" y="235"/>
                      <a:pt x="938" y="239"/>
                      <a:pt x="938" y="248"/>
                    </a:cubicBezTo>
                    <a:cubicBezTo>
                      <a:pt x="938" y="254"/>
                      <a:pt x="957" y="261"/>
                      <a:pt x="940" y="272"/>
                    </a:cubicBezTo>
                    <a:cubicBezTo>
                      <a:pt x="933" y="277"/>
                      <a:pt x="949" y="288"/>
                      <a:pt x="950" y="296"/>
                    </a:cubicBezTo>
                    <a:cubicBezTo>
                      <a:pt x="952" y="312"/>
                      <a:pt x="937" y="316"/>
                      <a:pt x="930" y="318"/>
                    </a:cubicBezTo>
                    <a:cubicBezTo>
                      <a:pt x="942" y="339"/>
                      <a:pt x="961" y="346"/>
                      <a:pt x="961" y="381"/>
                    </a:cubicBezTo>
                    <a:cubicBezTo>
                      <a:pt x="961" y="390"/>
                      <a:pt x="929" y="414"/>
                      <a:pt x="918" y="416"/>
                    </a:cubicBezTo>
                    <a:cubicBezTo>
                      <a:pt x="937" y="425"/>
                      <a:pt x="930" y="454"/>
                      <a:pt x="937" y="463"/>
                    </a:cubicBezTo>
                    <a:cubicBezTo>
                      <a:pt x="935" y="466"/>
                      <a:pt x="928" y="470"/>
                      <a:pt x="927" y="476"/>
                    </a:cubicBezTo>
                    <a:cubicBezTo>
                      <a:pt x="922" y="476"/>
                      <a:pt x="918" y="483"/>
                      <a:pt x="914" y="483"/>
                    </a:cubicBezTo>
                    <a:cubicBezTo>
                      <a:pt x="913" y="483"/>
                      <a:pt x="912" y="482"/>
                      <a:pt x="912" y="482"/>
                    </a:cubicBezTo>
                    <a:cubicBezTo>
                      <a:pt x="898" y="471"/>
                      <a:pt x="880" y="455"/>
                      <a:pt x="880" y="440"/>
                    </a:cubicBezTo>
                    <a:cubicBezTo>
                      <a:pt x="880" y="423"/>
                      <a:pt x="883" y="410"/>
                      <a:pt x="868" y="400"/>
                    </a:cubicBezTo>
                    <a:cubicBezTo>
                      <a:pt x="834" y="400"/>
                      <a:pt x="834" y="400"/>
                      <a:pt x="834" y="400"/>
                    </a:cubicBezTo>
                    <a:cubicBezTo>
                      <a:pt x="814" y="386"/>
                      <a:pt x="792" y="377"/>
                      <a:pt x="769" y="368"/>
                    </a:cubicBezTo>
                    <a:cubicBezTo>
                      <a:pt x="765" y="367"/>
                      <a:pt x="753" y="358"/>
                      <a:pt x="745" y="358"/>
                    </a:cubicBezTo>
                    <a:cubicBezTo>
                      <a:pt x="737" y="358"/>
                      <a:pt x="734" y="366"/>
                      <a:pt x="726" y="366"/>
                    </a:cubicBezTo>
                    <a:cubicBezTo>
                      <a:pt x="726" y="353"/>
                      <a:pt x="717" y="323"/>
                      <a:pt x="706" y="323"/>
                    </a:cubicBezTo>
                    <a:cubicBezTo>
                      <a:pt x="700" y="323"/>
                      <a:pt x="698" y="328"/>
                      <a:pt x="692" y="329"/>
                    </a:cubicBezTo>
                    <a:cubicBezTo>
                      <a:pt x="695" y="322"/>
                      <a:pt x="692" y="320"/>
                      <a:pt x="692" y="305"/>
                    </a:cubicBezTo>
                    <a:cubicBezTo>
                      <a:pt x="692" y="284"/>
                      <a:pt x="699" y="271"/>
                      <a:pt x="711" y="259"/>
                    </a:cubicBezTo>
                    <a:cubicBezTo>
                      <a:pt x="715" y="255"/>
                      <a:pt x="724" y="234"/>
                      <a:pt x="728" y="233"/>
                    </a:cubicBezTo>
                    <a:cubicBezTo>
                      <a:pt x="737" y="230"/>
                      <a:pt x="753" y="235"/>
                      <a:pt x="753" y="222"/>
                    </a:cubicBezTo>
                    <a:cubicBezTo>
                      <a:pt x="753" y="214"/>
                      <a:pt x="733" y="214"/>
                      <a:pt x="726" y="209"/>
                    </a:cubicBezTo>
                    <a:cubicBezTo>
                      <a:pt x="726" y="209"/>
                      <a:pt x="726" y="210"/>
                      <a:pt x="726" y="210"/>
                    </a:cubicBezTo>
                    <a:cubicBezTo>
                      <a:pt x="727" y="210"/>
                      <a:pt x="726" y="209"/>
                      <a:pt x="726" y="208"/>
                    </a:cubicBezTo>
                    <a:cubicBezTo>
                      <a:pt x="726" y="207"/>
                      <a:pt x="727" y="207"/>
                      <a:pt x="729" y="207"/>
                    </a:cubicBezTo>
                    <a:cubicBezTo>
                      <a:pt x="733" y="207"/>
                      <a:pt x="741" y="208"/>
                      <a:pt x="757" y="213"/>
                    </a:cubicBezTo>
                    <a:cubicBezTo>
                      <a:pt x="758" y="214"/>
                      <a:pt x="759" y="214"/>
                      <a:pt x="760" y="214"/>
                    </a:cubicBezTo>
                    <a:cubicBezTo>
                      <a:pt x="767" y="214"/>
                      <a:pt x="762" y="202"/>
                      <a:pt x="768" y="202"/>
                    </a:cubicBezTo>
                    <a:cubicBezTo>
                      <a:pt x="769" y="202"/>
                      <a:pt x="773" y="202"/>
                      <a:pt x="780" y="202"/>
                    </a:cubicBezTo>
                    <a:cubicBezTo>
                      <a:pt x="792" y="202"/>
                      <a:pt x="799" y="189"/>
                      <a:pt x="808" y="183"/>
                    </a:cubicBezTo>
                    <a:cubicBezTo>
                      <a:pt x="808" y="175"/>
                      <a:pt x="808" y="175"/>
                      <a:pt x="808" y="175"/>
                    </a:cubicBezTo>
                    <a:cubicBezTo>
                      <a:pt x="790" y="170"/>
                      <a:pt x="772" y="173"/>
                      <a:pt x="764" y="157"/>
                    </a:cubicBezTo>
                    <a:cubicBezTo>
                      <a:pt x="764" y="157"/>
                      <a:pt x="770" y="157"/>
                      <a:pt x="773" y="157"/>
                    </a:cubicBezTo>
                    <a:cubicBezTo>
                      <a:pt x="780" y="161"/>
                      <a:pt x="787" y="169"/>
                      <a:pt x="797" y="169"/>
                    </a:cubicBezTo>
                    <a:cubicBezTo>
                      <a:pt x="805" y="169"/>
                      <a:pt x="821" y="158"/>
                      <a:pt x="821" y="152"/>
                    </a:cubicBezTo>
                    <a:cubicBezTo>
                      <a:pt x="821" y="150"/>
                      <a:pt x="813" y="140"/>
                      <a:pt x="817" y="140"/>
                    </a:cubicBezTo>
                    <a:cubicBezTo>
                      <a:pt x="829" y="140"/>
                      <a:pt x="833" y="151"/>
                      <a:pt x="840" y="151"/>
                    </a:cubicBezTo>
                    <a:cubicBezTo>
                      <a:pt x="845" y="151"/>
                      <a:pt x="848" y="147"/>
                      <a:pt x="858" y="147"/>
                    </a:cubicBezTo>
                    <a:cubicBezTo>
                      <a:pt x="856" y="144"/>
                      <a:pt x="856" y="140"/>
                      <a:pt x="859" y="140"/>
                    </a:cubicBezTo>
                    <a:cubicBezTo>
                      <a:pt x="860" y="140"/>
                      <a:pt x="862" y="141"/>
                      <a:pt x="864" y="144"/>
                    </a:cubicBezTo>
                    <a:cubicBezTo>
                      <a:pt x="864" y="145"/>
                      <a:pt x="865" y="145"/>
                      <a:pt x="866" y="145"/>
                    </a:cubicBezTo>
                    <a:cubicBezTo>
                      <a:pt x="873" y="145"/>
                      <a:pt x="895" y="125"/>
                      <a:pt x="895" y="119"/>
                    </a:cubicBezTo>
                    <a:cubicBezTo>
                      <a:pt x="895" y="114"/>
                      <a:pt x="883" y="109"/>
                      <a:pt x="883" y="106"/>
                    </a:cubicBezTo>
                    <a:cubicBezTo>
                      <a:pt x="883" y="102"/>
                      <a:pt x="875" y="94"/>
                      <a:pt x="892" y="86"/>
                    </a:cubicBezTo>
                    <a:cubicBezTo>
                      <a:pt x="894" y="81"/>
                      <a:pt x="892" y="82"/>
                      <a:pt x="892" y="73"/>
                    </a:cubicBezTo>
                    <a:cubicBezTo>
                      <a:pt x="875" y="73"/>
                      <a:pt x="879" y="59"/>
                      <a:pt x="858" y="59"/>
                    </a:cubicBezTo>
                    <a:cubicBezTo>
                      <a:pt x="853" y="59"/>
                      <a:pt x="849" y="56"/>
                      <a:pt x="845" y="56"/>
                    </a:cubicBezTo>
                    <a:cubicBezTo>
                      <a:pt x="838" y="56"/>
                      <a:pt x="831" y="60"/>
                      <a:pt x="831" y="66"/>
                    </a:cubicBezTo>
                    <a:cubicBezTo>
                      <a:pt x="831" y="73"/>
                      <a:pt x="839" y="76"/>
                      <a:pt x="839" y="81"/>
                    </a:cubicBezTo>
                    <a:cubicBezTo>
                      <a:pt x="839" y="86"/>
                      <a:pt x="827" y="86"/>
                      <a:pt x="824" y="91"/>
                    </a:cubicBezTo>
                    <a:cubicBezTo>
                      <a:pt x="820" y="100"/>
                      <a:pt x="822" y="107"/>
                      <a:pt x="814" y="117"/>
                    </a:cubicBezTo>
                    <a:cubicBezTo>
                      <a:pt x="811" y="120"/>
                      <a:pt x="808" y="122"/>
                      <a:pt x="805" y="122"/>
                    </a:cubicBezTo>
                    <a:cubicBezTo>
                      <a:pt x="796" y="122"/>
                      <a:pt x="786" y="106"/>
                      <a:pt x="786" y="102"/>
                    </a:cubicBezTo>
                    <a:cubicBezTo>
                      <a:pt x="786" y="95"/>
                      <a:pt x="795" y="96"/>
                      <a:pt x="795" y="89"/>
                    </a:cubicBezTo>
                    <a:cubicBezTo>
                      <a:pt x="795" y="85"/>
                      <a:pt x="780" y="70"/>
                      <a:pt x="776" y="70"/>
                    </a:cubicBezTo>
                    <a:cubicBezTo>
                      <a:pt x="761" y="70"/>
                      <a:pt x="771" y="93"/>
                      <a:pt x="755" y="93"/>
                    </a:cubicBezTo>
                    <a:cubicBezTo>
                      <a:pt x="755" y="84"/>
                      <a:pt x="754" y="77"/>
                      <a:pt x="743" y="72"/>
                    </a:cubicBezTo>
                    <a:cubicBezTo>
                      <a:pt x="744" y="70"/>
                      <a:pt x="745" y="68"/>
                      <a:pt x="748" y="66"/>
                    </a:cubicBezTo>
                    <a:cubicBezTo>
                      <a:pt x="739" y="61"/>
                      <a:pt x="728" y="66"/>
                      <a:pt x="722" y="58"/>
                    </a:cubicBezTo>
                    <a:cubicBezTo>
                      <a:pt x="725" y="56"/>
                      <a:pt x="735" y="52"/>
                      <a:pt x="735" y="45"/>
                    </a:cubicBezTo>
                    <a:cubicBezTo>
                      <a:pt x="735" y="35"/>
                      <a:pt x="719" y="36"/>
                      <a:pt x="719" y="28"/>
                    </a:cubicBezTo>
                    <a:cubicBezTo>
                      <a:pt x="718" y="11"/>
                      <a:pt x="707" y="1"/>
                      <a:pt x="686" y="0"/>
                    </a:cubicBezTo>
                    <a:cubicBezTo>
                      <a:pt x="686" y="0"/>
                      <a:pt x="686" y="0"/>
                      <a:pt x="68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134">
                <a:extLst>
                  <a:ext uri="{FF2B5EF4-FFF2-40B4-BE49-F238E27FC236}">
                    <a16:creationId xmlns:a16="http://schemas.microsoft.com/office/drawing/2014/main" xmlns="" id="{70658943-452F-4E62-8524-FAB6EF55D1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2508" y="-27"/>
                <a:ext cx="1326" cy="958"/>
              </a:xfrm>
              <a:custGeom>
                <a:avLst/>
                <a:gdLst>
                  <a:gd name="T0" fmla="*/ 400 w 561"/>
                  <a:gd name="T1" fmla="*/ 44 h 405"/>
                  <a:gd name="T2" fmla="*/ 400 w 561"/>
                  <a:gd name="T3" fmla="*/ 44 h 405"/>
                  <a:gd name="T4" fmla="*/ 400 w 561"/>
                  <a:gd name="T5" fmla="*/ 42 h 405"/>
                  <a:gd name="T6" fmla="*/ 139 w 561"/>
                  <a:gd name="T7" fmla="*/ 15 h 405"/>
                  <a:gd name="T8" fmla="*/ 129 w 561"/>
                  <a:gd name="T9" fmla="*/ 16 h 405"/>
                  <a:gd name="T10" fmla="*/ 120 w 561"/>
                  <a:gd name="T11" fmla="*/ 16 h 405"/>
                  <a:gd name="T12" fmla="*/ 23 w 561"/>
                  <a:gd name="T13" fmla="*/ 66 h 405"/>
                  <a:gd name="T14" fmla="*/ 43 w 561"/>
                  <a:gd name="T15" fmla="*/ 93 h 405"/>
                  <a:gd name="T16" fmla="*/ 91 w 561"/>
                  <a:gd name="T17" fmla="*/ 139 h 405"/>
                  <a:gd name="T18" fmla="*/ 76 w 561"/>
                  <a:gd name="T19" fmla="*/ 139 h 405"/>
                  <a:gd name="T20" fmla="*/ 57 w 561"/>
                  <a:gd name="T21" fmla="*/ 127 h 405"/>
                  <a:gd name="T22" fmla="*/ 0 w 561"/>
                  <a:gd name="T23" fmla="*/ 150 h 405"/>
                  <a:gd name="T24" fmla="*/ 14 w 561"/>
                  <a:gd name="T25" fmla="*/ 164 h 405"/>
                  <a:gd name="T26" fmla="*/ 49 w 561"/>
                  <a:gd name="T27" fmla="*/ 179 h 405"/>
                  <a:gd name="T28" fmla="*/ 71 w 561"/>
                  <a:gd name="T29" fmla="*/ 182 h 405"/>
                  <a:gd name="T30" fmla="*/ 98 w 561"/>
                  <a:gd name="T31" fmla="*/ 173 h 405"/>
                  <a:gd name="T32" fmla="*/ 101 w 561"/>
                  <a:gd name="T33" fmla="*/ 181 h 405"/>
                  <a:gd name="T34" fmla="*/ 94 w 561"/>
                  <a:gd name="T35" fmla="*/ 182 h 405"/>
                  <a:gd name="T36" fmla="*/ 62 w 561"/>
                  <a:gd name="T37" fmla="*/ 216 h 405"/>
                  <a:gd name="T38" fmla="*/ 43 w 561"/>
                  <a:gd name="T39" fmla="*/ 267 h 405"/>
                  <a:gd name="T40" fmla="*/ 71 w 561"/>
                  <a:gd name="T41" fmla="*/ 293 h 405"/>
                  <a:gd name="T42" fmla="*/ 86 w 561"/>
                  <a:gd name="T43" fmla="*/ 292 h 405"/>
                  <a:gd name="T44" fmla="*/ 91 w 561"/>
                  <a:gd name="T45" fmla="*/ 316 h 405"/>
                  <a:gd name="T46" fmla="*/ 105 w 561"/>
                  <a:gd name="T47" fmla="*/ 312 h 405"/>
                  <a:gd name="T48" fmla="*/ 131 w 561"/>
                  <a:gd name="T49" fmla="*/ 319 h 405"/>
                  <a:gd name="T50" fmla="*/ 149 w 561"/>
                  <a:gd name="T51" fmla="*/ 313 h 405"/>
                  <a:gd name="T52" fmla="*/ 176 w 561"/>
                  <a:gd name="T53" fmla="*/ 306 h 405"/>
                  <a:gd name="T54" fmla="*/ 109 w 561"/>
                  <a:gd name="T55" fmla="*/ 367 h 405"/>
                  <a:gd name="T56" fmla="*/ 67 w 561"/>
                  <a:gd name="T57" fmla="*/ 393 h 405"/>
                  <a:gd name="T58" fmla="*/ 50 w 561"/>
                  <a:gd name="T59" fmla="*/ 405 h 405"/>
                  <a:gd name="T60" fmla="*/ 136 w 561"/>
                  <a:gd name="T61" fmla="*/ 369 h 405"/>
                  <a:gd name="T62" fmla="*/ 183 w 561"/>
                  <a:gd name="T63" fmla="*/ 332 h 405"/>
                  <a:gd name="T64" fmla="*/ 207 w 561"/>
                  <a:gd name="T65" fmla="*/ 303 h 405"/>
                  <a:gd name="T66" fmla="*/ 261 w 561"/>
                  <a:gd name="T67" fmla="*/ 256 h 405"/>
                  <a:gd name="T68" fmla="*/ 237 w 561"/>
                  <a:gd name="T69" fmla="*/ 287 h 405"/>
                  <a:gd name="T70" fmla="*/ 233 w 561"/>
                  <a:gd name="T71" fmla="*/ 298 h 405"/>
                  <a:gd name="T72" fmla="*/ 292 w 561"/>
                  <a:gd name="T73" fmla="*/ 272 h 405"/>
                  <a:gd name="T74" fmla="*/ 308 w 561"/>
                  <a:gd name="T75" fmla="*/ 256 h 405"/>
                  <a:gd name="T76" fmla="*/ 387 w 561"/>
                  <a:gd name="T77" fmla="*/ 283 h 405"/>
                  <a:gd name="T78" fmla="*/ 459 w 561"/>
                  <a:gd name="T79" fmla="*/ 321 h 405"/>
                  <a:gd name="T80" fmla="*/ 483 w 561"/>
                  <a:gd name="T81" fmla="*/ 320 h 405"/>
                  <a:gd name="T82" fmla="*/ 492 w 561"/>
                  <a:gd name="T83" fmla="*/ 323 h 405"/>
                  <a:gd name="T84" fmla="*/ 495 w 561"/>
                  <a:gd name="T85" fmla="*/ 342 h 405"/>
                  <a:gd name="T86" fmla="*/ 509 w 561"/>
                  <a:gd name="T87" fmla="*/ 342 h 405"/>
                  <a:gd name="T88" fmla="*/ 511 w 561"/>
                  <a:gd name="T89" fmla="*/ 359 h 405"/>
                  <a:gd name="T90" fmla="*/ 526 w 561"/>
                  <a:gd name="T91" fmla="*/ 375 h 405"/>
                  <a:gd name="T92" fmla="*/ 554 w 561"/>
                  <a:gd name="T93" fmla="*/ 390 h 405"/>
                  <a:gd name="T94" fmla="*/ 561 w 561"/>
                  <a:gd name="T95" fmla="*/ 380 h 405"/>
                  <a:gd name="T96" fmla="*/ 535 w 561"/>
                  <a:gd name="T97" fmla="*/ 356 h 405"/>
                  <a:gd name="T98" fmla="*/ 518 w 561"/>
                  <a:gd name="T99" fmla="*/ 328 h 405"/>
                  <a:gd name="T100" fmla="*/ 470 w 561"/>
                  <a:gd name="T101" fmla="*/ 288 h 405"/>
                  <a:gd name="T102" fmla="*/ 429 w 561"/>
                  <a:gd name="T103" fmla="*/ 280 h 405"/>
                  <a:gd name="T104" fmla="*/ 413 w 561"/>
                  <a:gd name="T105" fmla="*/ 275 h 405"/>
                  <a:gd name="T106" fmla="*/ 400 w 561"/>
                  <a:gd name="T107" fmla="*/ 272 h 405"/>
                  <a:gd name="T108" fmla="*/ 400 w 561"/>
                  <a:gd name="T109" fmla="*/ 44 h 405"/>
                  <a:gd name="T110" fmla="*/ 342 w 561"/>
                  <a:gd name="T111" fmla="*/ 37 h 405"/>
                  <a:gd name="T112" fmla="*/ 241 w 561"/>
                  <a:gd name="T113" fmla="*/ 24 h 405"/>
                  <a:gd name="T114" fmla="*/ 199 w 561"/>
                  <a:gd name="T115" fmla="*/ 13 h 405"/>
                  <a:gd name="T116" fmla="*/ 176 w 561"/>
                  <a:gd name="T117" fmla="*/ 15 h 405"/>
                  <a:gd name="T118" fmla="*/ 179 w 561"/>
                  <a:gd name="T119" fmla="*/ 8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61" h="405">
                    <a:moveTo>
                      <a:pt x="400" y="42"/>
                    </a:moveTo>
                    <a:cubicBezTo>
                      <a:pt x="400" y="44"/>
                      <a:pt x="400" y="44"/>
                      <a:pt x="400" y="44"/>
                    </a:cubicBezTo>
                    <a:cubicBezTo>
                      <a:pt x="400" y="44"/>
                      <a:pt x="400" y="44"/>
                      <a:pt x="400" y="44"/>
                    </a:cubicBezTo>
                    <a:cubicBezTo>
                      <a:pt x="400" y="44"/>
                      <a:pt x="400" y="44"/>
                      <a:pt x="400" y="44"/>
                    </a:cubicBezTo>
                    <a:cubicBezTo>
                      <a:pt x="400" y="44"/>
                      <a:pt x="400" y="44"/>
                      <a:pt x="400" y="44"/>
                    </a:cubicBezTo>
                    <a:cubicBezTo>
                      <a:pt x="400" y="42"/>
                      <a:pt x="400" y="42"/>
                      <a:pt x="400" y="42"/>
                    </a:cubicBezTo>
                    <a:moveTo>
                      <a:pt x="162" y="0"/>
                    </a:moveTo>
                    <a:cubicBezTo>
                      <a:pt x="153" y="0"/>
                      <a:pt x="148" y="12"/>
                      <a:pt x="139" y="15"/>
                    </a:cubicBezTo>
                    <a:cubicBezTo>
                      <a:pt x="137" y="16"/>
                      <a:pt x="135" y="16"/>
                      <a:pt x="134" y="16"/>
                    </a:cubicBezTo>
                    <a:cubicBezTo>
                      <a:pt x="132" y="16"/>
                      <a:pt x="131" y="16"/>
                      <a:pt x="129" y="16"/>
                    </a:cubicBezTo>
                    <a:cubicBezTo>
                      <a:pt x="128" y="16"/>
                      <a:pt x="126" y="15"/>
                      <a:pt x="125" y="15"/>
                    </a:cubicBezTo>
                    <a:cubicBezTo>
                      <a:pt x="123" y="15"/>
                      <a:pt x="122" y="16"/>
                      <a:pt x="120" y="16"/>
                    </a:cubicBezTo>
                    <a:cubicBezTo>
                      <a:pt x="92" y="25"/>
                      <a:pt x="68" y="45"/>
                      <a:pt x="52" y="66"/>
                    </a:cubicBezTo>
                    <a:cubicBezTo>
                      <a:pt x="23" y="66"/>
                      <a:pt x="23" y="66"/>
                      <a:pt x="23" y="66"/>
                    </a:cubicBezTo>
                    <a:cubicBezTo>
                      <a:pt x="23" y="68"/>
                      <a:pt x="15" y="81"/>
                      <a:pt x="15" y="81"/>
                    </a:cubicBezTo>
                    <a:cubicBezTo>
                      <a:pt x="15" y="85"/>
                      <a:pt x="37" y="89"/>
                      <a:pt x="43" y="93"/>
                    </a:cubicBezTo>
                    <a:cubicBezTo>
                      <a:pt x="49" y="96"/>
                      <a:pt x="55" y="112"/>
                      <a:pt x="59" y="114"/>
                    </a:cubicBezTo>
                    <a:cubicBezTo>
                      <a:pt x="75" y="121"/>
                      <a:pt x="86" y="122"/>
                      <a:pt x="91" y="139"/>
                    </a:cubicBezTo>
                    <a:cubicBezTo>
                      <a:pt x="89" y="140"/>
                      <a:pt x="87" y="140"/>
                      <a:pt x="86" y="140"/>
                    </a:cubicBezTo>
                    <a:cubicBezTo>
                      <a:pt x="83" y="140"/>
                      <a:pt x="81" y="139"/>
                      <a:pt x="76" y="139"/>
                    </a:cubicBezTo>
                    <a:cubicBezTo>
                      <a:pt x="72" y="139"/>
                      <a:pt x="69" y="140"/>
                      <a:pt x="65" y="140"/>
                    </a:cubicBezTo>
                    <a:cubicBezTo>
                      <a:pt x="60" y="140"/>
                      <a:pt x="57" y="138"/>
                      <a:pt x="57" y="127"/>
                    </a:cubicBezTo>
                    <a:cubicBezTo>
                      <a:pt x="47" y="127"/>
                      <a:pt x="47" y="127"/>
                      <a:pt x="47" y="127"/>
                    </a:cubicBezTo>
                    <a:cubicBezTo>
                      <a:pt x="34" y="135"/>
                      <a:pt x="13" y="142"/>
                      <a:pt x="0" y="150"/>
                    </a:cubicBezTo>
                    <a:cubicBezTo>
                      <a:pt x="2" y="155"/>
                      <a:pt x="7" y="159"/>
                      <a:pt x="15" y="159"/>
                    </a:cubicBezTo>
                    <a:cubicBezTo>
                      <a:pt x="15" y="160"/>
                      <a:pt x="14" y="162"/>
                      <a:pt x="14" y="164"/>
                    </a:cubicBezTo>
                    <a:cubicBezTo>
                      <a:pt x="14" y="169"/>
                      <a:pt x="20" y="171"/>
                      <a:pt x="21" y="179"/>
                    </a:cubicBezTo>
                    <a:cubicBezTo>
                      <a:pt x="25" y="179"/>
                      <a:pt x="38" y="179"/>
                      <a:pt x="49" y="179"/>
                    </a:cubicBezTo>
                    <a:cubicBezTo>
                      <a:pt x="50" y="179"/>
                      <a:pt x="51" y="178"/>
                      <a:pt x="52" y="178"/>
                    </a:cubicBezTo>
                    <a:cubicBezTo>
                      <a:pt x="58" y="178"/>
                      <a:pt x="62" y="182"/>
                      <a:pt x="71" y="182"/>
                    </a:cubicBezTo>
                    <a:cubicBezTo>
                      <a:pt x="82" y="182"/>
                      <a:pt x="85" y="173"/>
                      <a:pt x="94" y="173"/>
                    </a:cubicBezTo>
                    <a:cubicBezTo>
                      <a:pt x="96" y="173"/>
                      <a:pt x="96" y="173"/>
                      <a:pt x="98" y="173"/>
                    </a:cubicBezTo>
                    <a:cubicBezTo>
                      <a:pt x="99" y="173"/>
                      <a:pt x="100" y="173"/>
                      <a:pt x="101" y="173"/>
                    </a:cubicBezTo>
                    <a:cubicBezTo>
                      <a:pt x="101" y="181"/>
                      <a:pt x="101" y="181"/>
                      <a:pt x="101" y="181"/>
                    </a:cubicBezTo>
                    <a:cubicBezTo>
                      <a:pt x="100" y="180"/>
                      <a:pt x="99" y="180"/>
                      <a:pt x="98" y="180"/>
                    </a:cubicBezTo>
                    <a:cubicBezTo>
                      <a:pt x="97" y="180"/>
                      <a:pt x="96" y="180"/>
                      <a:pt x="94" y="182"/>
                    </a:cubicBezTo>
                    <a:cubicBezTo>
                      <a:pt x="94" y="183"/>
                      <a:pt x="103" y="191"/>
                      <a:pt x="103" y="195"/>
                    </a:cubicBezTo>
                    <a:cubicBezTo>
                      <a:pt x="103" y="201"/>
                      <a:pt x="67" y="216"/>
                      <a:pt x="62" y="216"/>
                    </a:cubicBezTo>
                    <a:cubicBezTo>
                      <a:pt x="51" y="216"/>
                      <a:pt x="22" y="229"/>
                      <a:pt x="22" y="245"/>
                    </a:cubicBezTo>
                    <a:cubicBezTo>
                      <a:pt x="22" y="253"/>
                      <a:pt x="39" y="256"/>
                      <a:pt x="43" y="267"/>
                    </a:cubicBezTo>
                    <a:cubicBezTo>
                      <a:pt x="41" y="267"/>
                      <a:pt x="38" y="269"/>
                      <a:pt x="36" y="269"/>
                    </a:cubicBezTo>
                    <a:cubicBezTo>
                      <a:pt x="39" y="274"/>
                      <a:pt x="64" y="293"/>
                      <a:pt x="71" y="293"/>
                    </a:cubicBezTo>
                    <a:cubicBezTo>
                      <a:pt x="73" y="293"/>
                      <a:pt x="77" y="284"/>
                      <a:pt x="81" y="284"/>
                    </a:cubicBezTo>
                    <a:cubicBezTo>
                      <a:pt x="86" y="284"/>
                      <a:pt x="86" y="291"/>
                      <a:pt x="86" y="292"/>
                    </a:cubicBezTo>
                    <a:cubicBezTo>
                      <a:pt x="86" y="296"/>
                      <a:pt x="86" y="296"/>
                      <a:pt x="86" y="303"/>
                    </a:cubicBezTo>
                    <a:cubicBezTo>
                      <a:pt x="86" y="307"/>
                      <a:pt x="88" y="316"/>
                      <a:pt x="91" y="316"/>
                    </a:cubicBezTo>
                    <a:cubicBezTo>
                      <a:pt x="93" y="316"/>
                      <a:pt x="96" y="312"/>
                      <a:pt x="99" y="312"/>
                    </a:cubicBezTo>
                    <a:cubicBezTo>
                      <a:pt x="101" y="312"/>
                      <a:pt x="100" y="312"/>
                      <a:pt x="105" y="312"/>
                    </a:cubicBezTo>
                    <a:cubicBezTo>
                      <a:pt x="105" y="310"/>
                      <a:pt x="105" y="307"/>
                      <a:pt x="106" y="304"/>
                    </a:cubicBezTo>
                    <a:cubicBezTo>
                      <a:pt x="115" y="311"/>
                      <a:pt x="118" y="314"/>
                      <a:pt x="131" y="319"/>
                    </a:cubicBezTo>
                    <a:cubicBezTo>
                      <a:pt x="132" y="315"/>
                      <a:pt x="133" y="313"/>
                      <a:pt x="135" y="309"/>
                    </a:cubicBezTo>
                    <a:cubicBezTo>
                      <a:pt x="140" y="311"/>
                      <a:pt x="143" y="313"/>
                      <a:pt x="149" y="313"/>
                    </a:cubicBezTo>
                    <a:cubicBezTo>
                      <a:pt x="157" y="313"/>
                      <a:pt x="161" y="310"/>
                      <a:pt x="169" y="306"/>
                    </a:cubicBezTo>
                    <a:cubicBezTo>
                      <a:pt x="176" y="306"/>
                      <a:pt x="176" y="306"/>
                      <a:pt x="176" y="306"/>
                    </a:cubicBezTo>
                    <a:cubicBezTo>
                      <a:pt x="164" y="314"/>
                      <a:pt x="164" y="330"/>
                      <a:pt x="152" y="338"/>
                    </a:cubicBezTo>
                    <a:cubicBezTo>
                      <a:pt x="139" y="347"/>
                      <a:pt x="118" y="356"/>
                      <a:pt x="109" y="367"/>
                    </a:cubicBezTo>
                    <a:cubicBezTo>
                      <a:pt x="103" y="375"/>
                      <a:pt x="93" y="370"/>
                      <a:pt x="84" y="375"/>
                    </a:cubicBezTo>
                    <a:cubicBezTo>
                      <a:pt x="78" y="378"/>
                      <a:pt x="74" y="389"/>
                      <a:pt x="67" y="393"/>
                    </a:cubicBezTo>
                    <a:cubicBezTo>
                      <a:pt x="58" y="398"/>
                      <a:pt x="48" y="394"/>
                      <a:pt x="42" y="404"/>
                    </a:cubicBezTo>
                    <a:cubicBezTo>
                      <a:pt x="45" y="404"/>
                      <a:pt x="47" y="405"/>
                      <a:pt x="50" y="405"/>
                    </a:cubicBezTo>
                    <a:cubicBezTo>
                      <a:pt x="67" y="405"/>
                      <a:pt x="77" y="387"/>
                      <a:pt x="94" y="385"/>
                    </a:cubicBezTo>
                    <a:cubicBezTo>
                      <a:pt x="109" y="382"/>
                      <a:pt x="128" y="377"/>
                      <a:pt x="136" y="369"/>
                    </a:cubicBezTo>
                    <a:cubicBezTo>
                      <a:pt x="144" y="360"/>
                      <a:pt x="162" y="355"/>
                      <a:pt x="170" y="345"/>
                    </a:cubicBezTo>
                    <a:cubicBezTo>
                      <a:pt x="174" y="340"/>
                      <a:pt x="176" y="334"/>
                      <a:pt x="183" y="332"/>
                    </a:cubicBezTo>
                    <a:cubicBezTo>
                      <a:pt x="195" y="327"/>
                      <a:pt x="207" y="323"/>
                      <a:pt x="207" y="311"/>
                    </a:cubicBezTo>
                    <a:cubicBezTo>
                      <a:pt x="207" y="308"/>
                      <a:pt x="207" y="305"/>
                      <a:pt x="207" y="303"/>
                    </a:cubicBezTo>
                    <a:cubicBezTo>
                      <a:pt x="207" y="285"/>
                      <a:pt x="242" y="256"/>
                      <a:pt x="255" y="256"/>
                    </a:cubicBezTo>
                    <a:cubicBezTo>
                      <a:pt x="257" y="256"/>
                      <a:pt x="256" y="256"/>
                      <a:pt x="261" y="256"/>
                    </a:cubicBezTo>
                    <a:cubicBezTo>
                      <a:pt x="261" y="258"/>
                      <a:pt x="260" y="260"/>
                      <a:pt x="260" y="262"/>
                    </a:cubicBezTo>
                    <a:cubicBezTo>
                      <a:pt x="245" y="266"/>
                      <a:pt x="237" y="275"/>
                      <a:pt x="237" y="287"/>
                    </a:cubicBezTo>
                    <a:cubicBezTo>
                      <a:pt x="237" y="290"/>
                      <a:pt x="235" y="290"/>
                      <a:pt x="238" y="293"/>
                    </a:cubicBezTo>
                    <a:cubicBezTo>
                      <a:pt x="237" y="294"/>
                      <a:pt x="233" y="294"/>
                      <a:pt x="233" y="298"/>
                    </a:cubicBezTo>
                    <a:cubicBezTo>
                      <a:pt x="233" y="300"/>
                      <a:pt x="237" y="301"/>
                      <a:pt x="239" y="301"/>
                    </a:cubicBezTo>
                    <a:cubicBezTo>
                      <a:pt x="251" y="301"/>
                      <a:pt x="285" y="282"/>
                      <a:pt x="292" y="272"/>
                    </a:cubicBezTo>
                    <a:cubicBezTo>
                      <a:pt x="289" y="270"/>
                      <a:pt x="288" y="268"/>
                      <a:pt x="286" y="264"/>
                    </a:cubicBezTo>
                    <a:cubicBezTo>
                      <a:pt x="291" y="262"/>
                      <a:pt x="302" y="259"/>
                      <a:pt x="308" y="256"/>
                    </a:cubicBezTo>
                    <a:cubicBezTo>
                      <a:pt x="317" y="275"/>
                      <a:pt x="340" y="277"/>
                      <a:pt x="358" y="283"/>
                    </a:cubicBezTo>
                    <a:cubicBezTo>
                      <a:pt x="387" y="283"/>
                      <a:pt x="387" y="283"/>
                      <a:pt x="387" y="283"/>
                    </a:cubicBezTo>
                    <a:cubicBezTo>
                      <a:pt x="402" y="292"/>
                      <a:pt x="420" y="291"/>
                      <a:pt x="434" y="301"/>
                    </a:cubicBezTo>
                    <a:cubicBezTo>
                      <a:pt x="440" y="306"/>
                      <a:pt x="448" y="321"/>
                      <a:pt x="459" y="321"/>
                    </a:cubicBezTo>
                    <a:cubicBezTo>
                      <a:pt x="463" y="321"/>
                      <a:pt x="465" y="316"/>
                      <a:pt x="467" y="312"/>
                    </a:cubicBezTo>
                    <a:cubicBezTo>
                      <a:pt x="471" y="316"/>
                      <a:pt x="475" y="320"/>
                      <a:pt x="483" y="320"/>
                    </a:cubicBezTo>
                    <a:cubicBezTo>
                      <a:pt x="483" y="319"/>
                      <a:pt x="484" y="318"/>
                      <a:pt x="485" y="318"/>
                    </a:cubicBezTo>
                    <a:cubicBezTo>
                      <a:pt x="487" y="318"/>
                      <a:pt x="490" y="321"/>
                      <a:pt x="492" y="323"/>
                    </a:cubicBezTo>
                    <a:cubicBezTo>
                      <a:pt x="491" y="326"/>
                      <a:pt x="487" y="328"/>
                      <a:pt x="487" y="334"/>
                    </a:cubicBezTo>
                    <a:cubicBezTo>
                      <a:pt x="487" y="338"/>
                      <a:pt x="493" y="342"/>
                      <a:pt x="495" y="342"/>
                    </a:cubicBezTo>
                    <a:cubicBezTo>
                      <a:pt x="502" y="342"/>
                      <a:pt x="499" y="336"/>
                      <a:pt x="509" y="335"/>
                    </a:cubicBezTo>
                    <a:cubicBezTo>
                      <a:pt x="509" y="337"/>
                      <a:pt x="509" y="339"/>
                      <a:pt x="509" y="342"/>
                    </a:cubicBezTo>
                    <a:cubicBezTo>
                      <a:pt x="509" y="347"/>
                      <a:pt x="501" y="347"/>
                      <a:pt x="501" y="351"/>
                    </a:cubicBezTo>
                    <a:cubicBezTo>
                      <a:pt x="501" y="355"/>
                      <a:pt x="503" y="359"/>
                      <a:pt x="511" y="359"/>
                    </a:cubicBezTo>
                    <a:cubicBezTo>
                      <a:pt x="520" y="359"/>
                      <a:pt x="526" y="359"/>
                      <a:pt x="526" y="367"/>
                    </a:cubicBezTo>
                    <a:cubicBezTo>
                      <a:pt x="526" y="372"/>
                      <a:pt x="526" y="370"/>
                      <a:pt x="526" y="375"/>
                    </a:cubicBezTo>
                    <a:cubicBezTo>
                      <a:pt x="526" y="381"/>
                      <a:pt x="540" y="391"/>
                      <a:pt x="549" y="391"/>
                    </a:cubicBezTo>
                    <a:cubicBezTo>
                      <a:pt x="551" y="391"/>
                      <a:pt x="551" y="390"/>
                      <a:pt x="554" y="390"/>
                    </a:cubicBezTo>
                    <a:cubicBezTo>
                      <a:pt x="554" y="387"/>
                      <a:pt x="561" y="386"/>
                      <a:pt x="561" y="380"/>
                    </a:cubicBezTo>
                    <a:cubicBezTo>
                      <a:pt x="561" y="380"/>
                      <a:pt x="561" y="380"/>
                      <a:pt x="561" y="380"/>
                    </a:cubicBezTo>
                    <a:cubicBezTo>
                      <a:pt x="561" y="369"/>
                      <a:pt x="552" y="366"/>
                      <a:pt x="548" y="361"/>
                    </a:cubicBezTo>
                    <a:cubicBezTo>
                      <a:pt x="544" y="357"/>
                      <a:pt x="538" y="359"/>
                      <a:pt x="535" y="356"/>
                    </a:cubicBezTo>
                    <a:cubicBezTo>
                      <a:pt x="529" y="350"/>
                      <a:pt x="526" y="342"/>
                      <a:pt x="524" y="335"/>
                    </a:cubicBezTo>
                    <a:cubicBezTo>
                      <a:pt x="523" y="331"/>
                      <a:pt x="519" y="330"/>
                      <a:pt x="518" y="328"/>
                    </a:cubicBezTo>
                    <a:cubicBezTo>
                      <a:pt x="504" y="307"/>
                      <a:pt x="496" y="301"/>
                      <a:pt x="480" y="285"/>
                    </a:cubicBezTo>
                    <a:cubicBezTo>
                      <a:pt x="476" y="288"/>
                      <a:pt x="473" y="287"/>
                      <a:pt x="470" y="288"/>
                    </a:cubicBezTo>
                    <a:cubicBezTo>
                      <a:pt x="463" y="290"/>
                      <a:pt x="463" y="301"/>
                      <a:pt x="455" y="301"/>
                    </a:cubicBezTo>
                    <a:cubicBezTo>
                      <a:pt x="445" y="301"/>
                      <a:pt x="434" y="287"/>
                      <a:pt x="429" y="280"/>
                    </a:cubicBezTo>
                    <a:cubicBezTo>
                      <a:pt x="426" y="276"/>
                      <a:pt x="421" y="275"/>
                      <a:pt x="416" y="275"/>
                    </a:cubicBezTo>
                    <a:cubicBezTo>
                      <a:pt x="415" y="275"/>
                      <a:pt x="414" y="275"/>
                      <a:pt x="413" y="275"/>
                    </a:cubicBezTo>
                    <a:cubicBezTo>
                      <a:pt x="412" y="275"/>
                      <a:pt x="411" y="275"/>
                      <a:pt x="410" y="275"/>
                    </a:cubicBezTo>
                    <a:cubicBezTo>
                      <a:pt x="406" y="275"/>
                      <a:pt x="402" y="275"/>
                      <a:pt x="400" y="272"/>
                    </a:cubicBezTo>
                    <a:cubicBezTo>
                      <a:pt x="400" y="44"/>
                      <a:pt x="400" y="44"/>
                      <a:pt x="400" y="44"/>
                    </a:cubicBezTo>
                    <a:cubicBezTo>
                      <a:pt x="400" y="44"/>
                      <a:pt x="400" y="44"/>
                      <a:pt x="400" y="44"/>
                    </a:cubicBezTo>
                    <a:cubicBezTo>
                      <a:pt x="387" y="40"/>
                      <a:pt x="382" y="34"/>
                      <a:pt x="367" y="34"/>
                    </a:cubicBezTo>
                    <a:cubicBezTo>
                      <a:pt x="357" y="34"/>
                      <a:pt x="351" y="37"/>
                      <a:pt x="342" y="37"/>
                    </a:cubicBezTo>
                    <a:cubicBezTo>
                      <a:pt x="325" y="37"/>
                      <a:pt x="293" y="35"/>
                      <a:pt x="282" y="24"/>
                    </a:cubicBezTo>
                    <a:cubicBezTo>
                      <a:pt x="241" y="24"/>
                      <a:pt x="241" y="24"/>
                      <a:pt x="241" y="24"/>
                    </a:cubicBezTo>
                    <a:cubicBezTo>
                      <a:pt x="234" y="20"/>
                      <a:pt x="232" y="18"/>
                      <a:pt x="226" y="13"/>
                    </a:cubicBezTo>
                    <a:cubicBezTo>
                      <a:pt x="199" y="13"/>
                      <a:pt x="199" y="13"/>
                      <a:pt x="199" y="13"/>
                    </a:cubicBezTo>
                    <a:cubicBezTo>
                      <a:pt x="194" y="12"/>
                      <a:pt x="193" y="10"/>
                      <a:pt x="187" y="8"/>
                    </a:cubicBezTo>
                    <a:cubicBezTo>
                      <a:pt x="185" y="12"/>
                      <a:pt x="180" y="15"/>
                      <a:pt x="176" y="15"/>
                    </a:cubicBezTo>
                    <a:cubicBezTo>
                      <a:pt x="175" y="15"/>
                      <a:pt x="174" y="15"/>
                      <a:pt x="174" y="15"/>
                    </a:cubicBezTo>
                    <a:cubicBezTo>
                      <a:pt x="175" y="12"/>
                      <a:pt x="176" y="11"/>
                      <a:pt x="179" y="8"/>
                    </a:cubicBezTo>
                    <a:cubicBezTo>
                      <a:pt x="172" y="6"/>
                      <a:pt x="169" y="0"/>
                      <a:pt x="16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135">
                <a:extLst>
                  <a:ext uri="{FF2B5EF4-FFF2-40B4-BE49-F238E27FC236}">
                    <a16:creationId xmlns:a16="http://schemas.microsoft.com/office/drawing/2014/main" xmlns="" id="{45433DC9-D3CD-45E9-801D-CEBDBF61A5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314" y="830"/>
                <a:ext cx="64" cy="80"/>
              </a:xfrm>
              <a:custGeom>
                <a:avLst/>
                <a:gdLst>
                  <a:gd name="T0" fmla="*/ 6 w 27"/>
                  <a:gd name="T1" fmla="*/ 0 h 34"/>
                  <a:gd name="T2" fmla="*/ 0 w 27"/>
                  <a:gd name="T3" fmla="*/ 12 h 34"/>
                  <a:gd name="T4" fmla="*/ 5 w 27"/>
                  <a:gd name="T5" fmla="*/ 10 h 34"/>
                  <a:gd name="T6" fmla="*/ 12 w 27"/>
                  <a:gd name="T7" fmla="*/ 12 h 34"/>
                  <a:gd name="T8" fmla="*/ 12 w 27"/>
                  <a:gd name="T9" fmla="*/ 23 h 34"/>
                  <a:gd name="T10" fmla="*/ 23 w 27"/>
                  <a:gd name="T11" fmla="*/ 34 h 34"/>
                  <a:gd name="T12" fmla="*/ 27 w 27"/>
                  <a:gd name="T13" fmla="*/ 29 h 34"/>
                  <a:gd name="T14" fmla="*/ 14 w 27"/>
                  <a:gd name="T15" fmla="*/ 2 h 34"/>
                  <a:gd name="T16" fmla="*/ 6 w 27"/>
                  <a:gd name="T1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34">
                    <a:moveTo>
                      <a:pt x="6" y="0"/>
                    </a:moveTo>
                    <a:cubicBezTo>
                      <a:pt x="2" y="0"/>
                      <a:pt x="0" y="3"/>
                      <a:pt x="0" y="12"/>
                    </a:cubicBezTo>
                    <a:cubicBezTo>
                      <a:pt x="3" y="10"/>
                      <a:pt x="4" y="10"/>
                      <a:pt x="5" y="10"/>
                    </a:cubicBezTo>
                    <a:cubicBezTo>
                      <a:pt x="6" y="10"/>
                      <a:pt x="7" y="11"/>
                      <a:pt x="12" y="12"/>
                    </a:cubicBezTo>
                    <a:cubicBezTo>
                      <a:pt x="10" y="15"/>
                      <a:pt x="12" y="19"/>
                      <a:pt x="12" y="23"/>
                    </a:cubicBezTo>
                    <a:cubicBezTo>
                      <a:pt x="12" y="23"/>
                      <a:pt x="18" y="34"/>
                      <a:pt x="23" y="34"/>
                    </a:cubicBezTo>
                    <a:cubicBezTo>
                      <a:pt x="25" y="34"/>
                      <a:pt x="27" y="33"/>
                      <a:pt x="27" y="29"/>
                    </a:cubicBezTo>
                    <a:cubicBezTo>
                      <a:pt x="27" y="17"/>
                      <a:pt x="13" y="16"/>
                      <a:pt x="14" y="2"/>
                    </a:cubicBezTo>
                    <a:cubicBezTo>
                      <a:pt x="11" y="1"/>
                      <a:pt x="8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136">
                <a:extLst>
                  <a:ext uri="{FF2B5EF4-FFF2-40B4-BE49-F238E27FC236}">
                    <a16:creationId xmlns:a16="http://schemas.microsoft.com/office/drawing/2014/main" xmlns="" id="{53676C21-90DD-45EB-A9C4-7C27E44F71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06" y="733"/>
                <a:ext cx="66" cy="101"/>
              </a:xfrm>
              <a:custGeom>
                <a:avLst/>
                <a:gdLst>
                  <a:gd name="T0" fmla="*/ 18 w 28"/>
                  <a:gd name="T1" fmla="*/ 0 h 43"/>
                  <a:gd name="T2" fmla="*/ 14 w 28"/>
                  <a:gd name="T3" fmla="*/ 2 h 43"/>
                  <a:gd name="T4" fmla="*/ 6 w 28"/>
                  <a:gd name="T5" fmla="*/ 0 h 43"/>
                  <a:gd name="T6" fmla="*/ 0 w 28"/>
                  <a:gd name="T7" fmla="*/ 6 h 43"/>
                  <a:gd name="T8" fmla="*/ 14 w 28"/>
                  <a:gd name="T9" fmla="*/ 21 h 43"/>
                  <a:gd name="T10" fmla="*/ 22 w 28"/>
                  <a:gd name="T11" fmla="*/ 43 h 43"/>
                  <a:gd name="T12" fmla="*/ 24 w 28"/>
                  <a:gd name="T13" fmla="*/ 22 h 43"/>
                  <a:gd name="T14" fmla="*/ 20 w 28"/>
                  <a:gd name="T15" fmla="*/ 23 h 43"/>
                  <a:gd name="T16" fmla="*/ 18 w 28"/>
                  <a:gd name="T17" fmla="*/ 22 h 43"/>
                  <a:gd name="T18" fmla="*/ 18 w 28"/>
                  <a:gd name="T1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43">
                    <a:moveTo>
                      <a:pt x="18" y="0"/>
                    </a:moveTo>
                    <a:cubicBezTo>
                      <a:pt x="16" y="2"/>
                      <a:pt x="15" y="2"/>
                      <a:pt x="14" y="2"/>
                    </a:cubicBezTo>
                    <a:cubicBezTo>
                      <a:pt x="12" y="2"/>
                      <a:pt x="12" y="0"/>
                      <a:pt x="6" y="0"/>
                    </a:cubicBezTo>
                    <a:cubicBezTo>
                      <a:pt x="4" y="0"/>
                      <a:pt x="0" y="1"/>
                      <a:pt x="0" y="6"/>
                    </a:cubicBezTo>
                    <a:cubicBezTo>
                      <a:pt x="0" y="13"/>
                      <a:pt x="6" y="20"/>
                      <a:pt x="14" y="21"/>
                    </a:cubicBezTo>
                    <a:cubicBezTo>
                      <a:pt x="14" y="30"/>
                      <a:pt x="16" y="36"/>
                      <a:pt x="22" y="43"/>
                    </a:cubicBezTo>
                    <a:cubicBezTo>
                      <a:pt x="28" y="37"/>
                      <a:pt x="22" y="30"/>
                      <a:pt x="24" y="22"/>
                    </a:cubicBezTo>
                    <a:cubicBezTo>
                      <a:pt x="23" y="23"/>
                      <a:pt x="21" y="23"/>
                      <a:pt x="20" y="23"/>
                    </a:cubicBezTo>
                    <a:cubicBezTo>
                      <a:pt x="19" y="23"/>
                      <a:pt x="18" y="23"/>
                      <a:pt x="18" y="22"/>
                    </a:cubicBezTo>
                    <a:cubicBezTo>
                      <a:pt x="16" y="14"/>
                      <a:pt x="18" y="14"/>
                      <a:pt x="1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137">
                <a:extLst>
                  <a:ext uri="{FF2B5EF4-FFF2-40B4-BE49-F238E27FC236}">
                    <a16:creationId xmlns:a16="http://schemas.microsoft.com/office/drawing/2014/main" xmlns="" id="{960110F8-C654-4C78-9478-43DC56F239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801" y="-204"/>
                <a:ext cx="655" cy="343"/>
              </a:xfrm>
              <a:custGeom>
                <a:avLst/>
                <a:gdLst>
                  <a:gd name="T0" fmla="*/ 202 w 277"/>
                  <a:gd name="T1" fmla="*/ 0 h 145"/>
                  <a:gd name="T2" fmla="*/ 186 w 277"/>
                  <a:gd name="T3" fmla="*/ 9 h 145"/>
                  <a:gd name="T4" fmla="*/ 186 w 277"/>
                  <a:gd name="T5" fmla="*/ 15 h 145"/>
                  <a:gd name="T6" fmla="*/ 181 w 277"/>
                  <a:gd name="T7" fmla="*/ 16 h 145"/>
                  <a:gd name="T8" fmla="*/ 171 w 277"/>
                  <a:gd name="T9" fmla="*/ 15 h 145"/>
                  <a:gd name="T10" fmla="*/ 162 w 277"/>
                  <a:gd name="T11" fmla="*/ 21 h 145"/>
                  <a:gd name="T12" fmla="*/ 174 w 277"/>
                  <a:gd name="T13" fmla="*/ 58 h 145"/>
                  <a:gd name="T14" fmla="*/ 167 w 277"/>
                  <a:gd name="T15" fmla="*/ 62 h 145"/>
                  <a:gd name="T16" fmla="*/ 158 w 277"/>
                  <a:gd name="T17" fmla="*/ 43 h 145"/>
                  <a:gd name="T18" fmla="*/ 141 w 277"/>
                  <a:gd name="T19" fmla="*/ 28 h 145"/>
                  <a:gd name="T20" fmla="*/ 129 w 277"/>
                  <a:gd name="T21" fmla="*/ 28 h 145"/>
                  <a:gd name="T22" fmla="*/ 132 w 277"/>
                  <a:gd name="T23" fmla="*/ 37 h 145"/>
                  <a:gd name="T24" fmla="*/ 116 w 277"/>
                  <a:gd name="T25" fmla="*/ 41 h 145"/>
                  <a:gd name="T26" fmla="*/ 92 w 277"/>
                  <a:gd name="T27" fmla="*/ 25 h 145"/>
                  <a:gd name="T28" fmla="*/ 76 w 277"/>
                  <a:gd name="T29" fmla="*/ 35 h 145"/>
                  <a:gd name="T30" fmla="*/ 67 w 277"/>
                  <a:gd name="T31" fmla="*/ 16 h 145"/>
                  <a:gd name="T32" fmla="*/ 0 w 277"/>
                  <a:gd name="T33" fmla="*/ 61 h 145"/>
                  <a:gd name="T34" fmla="*/ 16 w 277"/>
                  <a:gd name="T35" fmla="*/ 72 h 145"/>
                  <a:gd name="T36" fmla="*/ 26 w 277"/>
                  <a:gd name="T37" fmla="*/ 71 h 145"/>
                  <a:gd name="T38" fmla="*/ 34 w 277"/>
                  <a:gd name="T39" fmla="*/ 72 h 145"/>
                  <a:gd name="T40" fmla="*/ 13 w 277"/>
                  <a:gd name="T41" fmla="*/ 83 h 145"/>
                  <a:gd name="T42" fmla="*/ 33 w 277"/>
                  <a:gd name="T43" fmla="*/ 94 h 145"/>
                  <a:gd name="T44" fmla="*/ 54 w 277"/>
                  <a:gd name="T45" fmla="*/ 93 h 145"/>
                  <a:gd name="T46" fmla="*/ 82 w 277"/>
                  <a:gd name="T47" fmla="*/ 93 h 145"/>
                  <a:gd name="T48" fmla="*/ 95 w 277"/>
                  <a:gd name="T49" fmla="*/ 98 h 145"/>
                  <a:gd name="T50" fmla="*/ 77 w 277"/>
                  <a:gd name="T51" fmla="*/ 99 h 145"/>
                  <a:gd name="T52" fmla="*/ 26 w 277"/>
                  <a:gd name="T53" fmla="*/ 111 h 145"/>
                  <a:gd name="T54" fmla="*/ 51 w 277"/>
                  <a:gd name="T55" fmla="*/ 130 h 145"/>
                  <a:gd name="T56" fmla="*/ 64 w 277"/>
                  <a:gd name="T57" fmla="*/ 129 h 145"/>
                  <a:gd name="T58" fmla="*/ 80 w 277"/>
                  <a:gd name="T59" fmla="*/ 132 h 145"/>
                  <a:gd name="T60" fmla="*/ 90 w 277"/>
                  <a:gd name="T61" fmla="*/ 145 h 145"/>
                  <a:gd name="T62" fmla="*/ 137 w 277"/>
                  <a:gd name="T63" fmla="*/ 145 h 145"/>
                  <a:gd name="T64" fmla="*/ 175 w 277"/>
                  <a:gd name="T65" fmla="*/ 135 h 145"/>
                  <a:gd name="T66" fmla="*/ 189 w 277"/>
                  <a:gd name="T67" fmla="*/ 125 h 145"/>
                  <a:gd name="T68" fmla="*/ 232 w 277"/>
                  <a:gd name="T69" fmla="*/ 141 h 145"/>
                  <a:gd name="T70" fmla="*/ 236 w 277"/>
                  <a:gd name="T71" fmla="*/ 141 h 145"/>
                  <a:gd name="T72" fmla="*/ 262 w 277"/>
                  <a:gd name="T73" fmla="*/ 132 h 145"/>
                  <a:gd name="T74" fmla="*/ 257 w 277"/>
                  <a:gd name="T75" fmla="*/ 124 h 145"/>
                  <a:gd name="T76" fmla="*/ 249 w 277"/>
                  <a:gd name="T77" fmla="*/ 120 h 145"/>
                  <a:gd name="T78" fmla="*/ 256 w 277"/>
                  <a:gd name="T79" fmla="*/ 115 h 145"/>
                  <a:gd name="T80" fmla="*/ 265 w 277"/>
                  <a:gd name="T81" fmla="*/ 115 h 145"/>
                  <a:gd name="T82" fmla="*/ 277 w 277"/>
                  <a:gd name="T83" fmla="*/ 111 h 145"/>
                  <a:gd name="T84" fmla="*/ 223 w 277"/>
                  <a:gd name="T85" fmla="*/ 74 h 145"/>
                  <a:gd name="T86" fmla="*/ 208 w 277"/>
                  <a:gd name="T87" fmla="*/ 29 h 145"/>
                  <a:gd name="T88" fmla="*/ 220 w 277"/>
                  <a:gd name="T89" fmla="*/ 12 h 145"/>
                  <a:gd name="T90" fmla="*/ 202 w 277"/>
                  <a:gd name="T91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77" h="145">
                    <a:moveTo>
                      <a:pt x="202" y="0"/>
                    </a:moveTo>
                    <a:cubicBezTo>
                      <a:pt x="193" y="0"/>
                      <a:pt x="186" y="4"/>
                      <a:pt x="186" y="9"/>
                    </a:cubicBezTo>
                    <a:cubicBezTo>
                      <a:pt x="186" y="11"/>
                      <a:pt x="186" y="13"/>
                      <a:pt x="186" y="15"/>
                    </a:cubicBezTo>
                    <a:cubicBezTo>
                      <a:pt x="183" y="16"/>
                      <a:pt x="182" y="16"/>
                      <a:pt x="181" y="16"/>
                    </a:cubicBezTo>
                    <a:cubicBezTo>
                      <a:pt x="178" y="16"/>
                      <a:pt x="178" y="15"/>
                      <a:pt x="171" y="15"/>
                    </a:cubicBezTo>
                    <a:cubicBezTo>
                      <a:pt x="167" y="15"/>
                      <a:pt x="162" y="17"/>
                      <a:pt x="162" y="21"/>
                    </a:cubicBezTo>
                    <a:cubicBezTo>
                      <a:pt x="162" y="26"/>
                      <a:pt x="170" y="51"/>
                      <a:pt x="174" y="58"/>
                    </a:cubicBezTo>
                    <a:cubicBezTo>
                      <a:pt x="171" y="60"/>
                      <a:pt x="171" y="62"/>
                      <a:pt x="167" y="62"/>
                    </a:cubicBezTo>
                    <a:cubicBezTo>
                      <a:pt x="158" y="62"/>
                      <a:pt x="161" y="49"/>
                      <a:pt x="158" y="43"/>
                    </a:cubicBezTo>
                    <a:cubicBezTo>
                      <a:pt x="156" y="37"/>
                      <a:pt x="148" y="30"/>
                      <a:pt x="141" y="28"/>
                    </a:cubicBezTo>
                    <a:cubicBezTo>
                      <a:pt x="129" y="28"/>
                      <a:pt x="129" y="28"/>
                      <a:pt x="129" y="28"/>
                    </a:cubicBezTo>
                    <a:cubicBezTo>
                      <a:pt x="130" y="31"/>
                      <a:pt x="131" y="33"/>
                      <a:pt x="132" y="37"/>
                    </a:cubicBezTo>
                    <a:cubicBezTo>
                      <a:pt x="126" y="39"/>
                      <a:pt x="122" y="40"/>
                      <a:pt x="116" y="41"/>
                    </a:cubicBezTo>
                    <a:cubicBezTo>
                      <a:pt x="112" y="31"/>
                      <a:pt x="107" y="25"/>
                      <a:pt x="92" y="25"/>
                    </a:cubicBezTo>
                    <a:cubicBezTo>
                      <a:pt x="84" y="25"/>
                      <a:pt x="80" y="32"/>
                      <a:pt x="76" y="35"/>
                    </a:cubicBezTo>
                    <a:cubicBezTo>
                      <a:pt x="74" y="31"/>
                      <a:pt x="74" y="16"/>
                      <a:pt x="67" y="16"/>
                    </a:cubicBezTo>
                    <a:cubicBezTo>
                      <a:pt x="48" y="16"/>
                      <a:pt x="0" y="35"/>
                      <a:pt x="0" y="61"/>
                    </a:cubicBezTo>
                    <a:cubicBezTo>
                      <a:pt x="0" y="64"/>
                      <a:pt x="10" y="72"/>
                      <a:pt x="16" y="72"/>
                    </a:cubicBezTo>
                    <a:cubicBezTo>
                      <a:pt x="20" y="72"/>
                      <a:pt x="23" y="71"/>
                      <a:pt x="26" y="71"/>
                    </a:cubicBezTo>
                    <a:cubicBezTo>
                      <a:pt x="28" y="71"/>
                      <a:pt x="31" y="71"/>
                      <a:pt x="34" y="72"/>
                    </a:cubicBezTo>
                    <a:cubicBezTo>
                      <a:pt x="28" y="76"/>
                      <a:pt x="13" y="72"/>
                      <a:pt x="13" y="83"/>
                    </a:cubicBezTo>
                    <a:cubicBezTo>
                      <a:pt x="13" y="92"/>
                      <a:pt x="23" y="94"/>
                      <a:pt x="33" y="94"/>
                    </a:cubicBezTo>
                    <a:cubicBezTo>
                      <a:pt x="41" y="94"/>
                      <a:pt x="49" y="93"/>
                      <a:pt x="54" y="93"/>
                    </a:cubicBezTo>
                    <a:cubicBezTo>
                      <a:pt x="59" y="93"/>
                      <a:pt x="72" y="93"/>
                      <a:pt x="82" y="93"/>
                    </a:cubicBezTo>
                    <a:cubicBezTo>
                      <a:pt x="87" y="93"/>
                      <a:pt x="91" y="96"/>
                      <a:pt x="95" y="98"/>
                    </a:cubicBezTo>
                    <a:cubicBezTo>
                      <a:pt x="89" y="98"/>
                      <a:pt x="85" y="99"/>
                      <a:pt x="77" y="99"/>
                    </a:cubicBezTo>
                    <a:cubicBezTo>
                      <a:pt x="55" y="99"/>
                      <a:pt x="39" y="102"/>
                      <a:pt x="26" y="111"/>
                    </a:cubicBezTo>
                    <a:cubicBezTo>
                      <a:pt x="30" y="117"/>
                      <a:pt x="39" y="130"/>
                      <a:pt x="51" y="130"/>
                    </a:cubicBezTo>
                    <a:cubicBezTo>
                      <a:pt x="54" y="130"/>
                      <a:pt x="59" y="129"/>
                      <a:pt x="64" y="129"/>
                    </a:cubicBezTo>
                    <a:cubicBezTo>
                      <a:pt x="70" y="129"/>
                      <a:pt x="77" y="130"/>
                      <a:pt x="80" y="132"/>
                    </a:cubicBezTo>
                    <a:cubicBezTo>
                      <a:pt x="86" y="137"/>
                      <a:pt x="81" y="145"/>
                      <a:pt x="90" y="145"/>
                    </a:cubicBezTo>
                    <a:cubicBezTo>
                      <a:pt x="104" y="145"/>
                      <a:pt x="113" y="145"/>
                      <a:pt x="137" y="145"/>
                    </a:cubicBezTo>
                    <a:cubicBezTo>
                      <a:pt x="148" y="138"/>
                      <a:pt x="161" y="142"/>
                      <a:pt x="175" y="135"/>
                    </a:cubicBezTo>
                    <a:cubicBezTo>
                      <a:pt x="183" y="131"/>
                      <a:pt x="179" y="125"/>
                      <a:pt x="189" y="125"/>
                    </a:cubicBezTo>
                    <a:cubicBezTo>
                      <a:pt x="204" y="125"/>
                      <a:pt x="212" y="141"/>
                      <a:pt x="232" y="141"/>
                    </a:cubicBezTo>
                    <a:cubicBezTo>
                      <a:pt x="233" y="141"/>
                      <a:pt x="235" y="141"/>
                      <a:pt x="236" y="141"/>
                    </a:cubicBezTo>
                    <a:cubicBezTo>
                      <a:pt x="248" y="141"/>
                      <a:pt x="258" y="141"/>
                      <a:pt x="262" y="132"/>
                    </a:cubicBezTo>
                    <a:cubicBezTo>
                      <a:pt x="260" y="130"/>
                      <a:pt x="257" y="129"/>
                      <a:pt x="257" y="124"/>
                    </a:cubicBezTo>
                    <a:cubicBezTo>
                      <a:pt x="255" y="124"/>
                      <a:pt x="249" y="124"/>
                      <a:pt x="249" y="120"/>
                    </a:cubicBezTo>
                    <a:cubicBezTo>
                      <a:pt x="249" y="116"/>
                      <a:pt x="252" y="115"/>
                      <a:pt x="256" y="115"/>
                    </a:cubicBezTo>
                    <a:cubicBezTo>
                      <a:pt x="260" y="115"/>
                      <a:pt x="262" y="115"/>
                      <a:pt x="265" y="115"/>
                    </a:cubicBezTo>
                    <a:cubicBezTo>
                      <a:pt x="268" y="115"/>
                      <a:pt x="271" y="114"/>
                      <a:pt x="277" y="111"/>
                    </a:cubicBezTo>
                    <a:cubicBezTo>
                      <a:pt x="267" y="103"/>
                      <a:pt x="223" y="91"/>
                      <a:pt x="223" y="74"/>
                    </a:cubicBezTo>
                    <a:cubicBezTo>
                      <a:pt x="223" y="60"/>
                      <a:pt x="208" y="48"/>
                      <a:pt x="208" y="29"/>
                    </a:cubicBezTo>
                    <a:cubicBezTo>
                      <a:pt x="208" y="25"/>
                      <a:pt x="220" y="20"/>
                      <a:pt x="220" y="12"/>
                    </a:cubicBezTo>
                    <a:cubicBezTo>
                      <a:pt x="220" y="4"/>
                      <a:pt x="211" y="0"/>
                      <a:pt x="20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138">
                <a:extLst>
                  <a:ext uri="{FF2B5EF4-FFF2-40B4-BE49-F238E27FC236}">
                    <a16:creationId xmlns:a16="http://schemas.microsoft.com/office/drawing/2014/main" xmlns="" id="{395AB1B7-50AA-4191-AFE5-726975B9B7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042" y="-254"/>
                <a:ext cx="366" cy="237"/>
              </a:xfrm>
              <a:custGeom>
                <a:avLst/>
                <a:gdLst>
                  <a:gd name="T0" fmla="*/ 67 w 155"/>
                  <a:gd name="T1" fmla="*/ 0 h 100"/>
                  <a:gd name="T2" fmla="*/ 50 w 155"/>
                  <a:gd name="T3" fmla="*/ 4 h 100"/>
                  <a:gd name="T4" fmla="*/ 30 w 155"/>
                  <a:gd name="T5" fmla="*/ 2 h 100"/>
                  <a:gd name="T6" fmla="*/ 18 w 155"/>
                  <a:gd name="T7" fmla="*/ 4 h 100"/>
                  <a:gd name="T8" fmla="*/ 26 w 155"/>
                  <a:gd name="T9" fmla="*/ 22 h 100"/>
                  <a:gd name="T10" fmla="*/ 0 w 155"/>
                  <a:gd name="T11" fmla="*/ 74 h 100"/>
                  <a:gd name="T12" fmla="*/ 25 w 155"/>
                  <a:gd name="T13" fmla="*/ 85 h 100"/>
                  <a:gd name="T14" fmla="*/ 33 w 155"/>
                  <a:gd name="T15" fmla="*/ 95 h 100"/>
                  <a:gd name="T16" fmla="*/ 41 w 155"/>
                  <a:gd name="T17" fmla="*/ 100 h 100"/>
                  <a:gd name="T18" fmla="*/ 82 w 155"/>
                  <a:gd name="T19" fmla="*/ 83 h 100"/>
                  <a:gd name="T20" fmla="*/ 121 w 155"/>
                  <a:gd name="T21" fmla="*/ 43 h 100"/>
                  <a:gd name="T22" fmla="*/ 155 w 155"/>
                  <a:gd name="T23" fmla="*/ 32 h 100"/>
                  <a:gd name="T24" fmla="*/ 118 w 155"/>
                  <a:gd name="T25" fmla="*/ 9 h 100"/>
                  <a:gd name="T26" fmla="*/ 104 w 155"/>
                  <a:gd name="T27" fmla="*/ 13 h 100"/>
                  <a:gd name="T28" fmla="*/ 100 w 155"/>
                  <a:gd name="T29" fmla="*/ 11 h 100"/>
                  <a:gd name="T30" fmla="*/ 71 w 155"/>
                  <a:gd name="T31" fmla="*/ 0 h 100"/>
                  <a:gd name="T32" fmla="*/ 67 w 155"/>
                  <a:gd name="T33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5" h="100">
                    <a:moveTo>
                      <a:pt x="67" y="0"/>
                    </a:moveTo>
                    <a:cubicBezTo>
                      <a:pt x="60" y="0"/>
                      <a:pt x="55" y="4"/>
                      <a:pt x="50" y="4"/>
                    </a:cubicBezTo>
                    <a:cubicBezTo>
                      <a:pt x="42" y="4"/>
                      <a:pt x="36" y="2"/>
                      <a:pt x="30" y="2"/>
                    </a:cubicBezTo>
                    <a:cubicBezTo>
                      <a:pt x="26" y="2"/>
                      <a:pt x="23" y="2"/>
                      <a:pt x="18" y="4"/>
                    </a:cubicBezTo>
                    <a:cubicBezTo>
                      <a:pt x="19" y="10"/>
                      <a:pt x="26" y="18"/>
                      <a:pt x="26" y="22"/>
                    </a:cubicBezTo>
                    <a:cubicBezTo>
                      <a:pt x="26" y="41"/>
                      <a:pt x="0" y="56"/>
                      <a:pt x="0" y="74"/>
                    </a:cubicBezTo>
                    <a:cubicBezTo>
                      <a:pt x="0" y="80"/>
                      <a:pt x="21" y="79"/>
                      <a:pt x="25" y="85"/>
                    </a:cubicBezTo>
                    <a:cubicBezTo>
                      <a:pt x="27" y="87"/>
                      <a:pt x="31" y="95"/>
                      <a:pt x="33" y="95"/>
                    </a:cubicBezTo>
                    <a:cubicBezTo>
                      <a:pt x="36" y="95"/>
                      <a:pt x="37" y="100"/>
                      <a:pt x="41" y="100"/>
                    </a:cubicBezTo>
                    <a:cubicBezTo>
                      <a:pt x="45" y="100"/>
                      <a:pt x="82" y="87"/>
                      <a:pt x="82" y="83"/>
                    </a:cubicBezTo>
                    <a:cubicBezTo>
                      <a:pt x="82" y="71"/>
                      <a:pt x="105" y="49"/>
                      <a:pt x="121" y="43"/>
                    </a:cubicBezTo>
                    <a:cubicBezTo>
                      <a:pt x="127" y="42"/>
                      <a:pt x="155" y="38"/>
                      <a:pt x="155" y="32"/>
                    </a:cubicBezTo>
                    <a:cubicBezTo>
                      <a:pt x="155" y="20"/>
                      <a:pt x="129" y="9"/>
                      <a:pt x="118" y="9"/>
                    </a:cubicBezTo>
                    <a:cubicBezTo>
                      <a:pt x="113" y="9"/>
                      <a:pt x="108" y="13"/>
                      <a:pt x="104" y="13"/>
                    </a:cubicBezTo>
                    <a:cubicBezTo>
                      <a:pt x="102" y="13"/>
                      <a:pt x="101" y="12"/>
                      <a:pt x="100" y="11"/>
                    </a:cubicBezTo>
                    <a:cubicBezTo>
                      <a:pt x="88" y="10"/>
                      <a:pt x="83" y="3"/>
                      <a:pt x="71" y="0"/>
                    </a:cubicBezTo>
                    <a:cubicBezTo>
                      <a:pt x="70" y="0"/>
                      <a:pt x="68" y="0"/>
                      <a:pt x="6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139">
                <a:extLst>
                  <a:ext uri="{FF2B5EF4-FFF2-40B4-BE49-F238E27FC236}">
                    <a16:creationId xmlns:a16="http://schemas.microsoft.com/office/drawing/2014/main" xmlns="" id="{68FA1C5E-69D7-4880-8F10-EBA5715324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51" y="-429"/>
                <a:ext cx="437" cy="185"/>
              </a:xfrm>
              <a:custGeom>
                <a:avLst/>
                <a:gdLst>
                  <a:gd name="T0" fmla="*/ 37 w 185"/>
                  <a:gd name="T1" fmla="*/ 43 h 78"/>
                  <a:gd name="T2" fmla="*/ 33 w 185"/>
                  <a:gd name="T3" fmla="*/ 42 h 78"/>
                  <a:gd name="T4" fmla="*/ 37 w 185"/>
                  <a:gd name="T5" fmla="*/ 43 h 78"/>
                  <a:gd name="T6" fmla="*/ 46 w 185"/>
                  <a:gd name="T7" fmla="*/ 31 h 78"/>
                  <a:gd name="T8" fmla="*/ 37 w 185"/>
                  <a:gd name="T9" fmla="*/ 30 h 78"/>
                  <a:gd name="T10" fmla="*/ 46 w 185"/>
                  <a:gd name="T11" fmla="*/ 31 h 78"/>
                  <a:gd name="T12" fmla="*/ 42 w 185"/>
                  <a:gd name="T13" fmla="*/ 21 h 78"/>
                  <a:gd name="T14" fmla="*/ 43 w 185"/>
                  <a:gd name="T15" fmla="*/ 21 h 78"/>
                  <a:gd name="T16" fmla="*/ 42 w 185"/>
                  <a:gd name="T17" fmla="*/ 21 h 78"/>
                  <a:gd name="T18" fmla="*/ 128 w 185"/>
                  <a:gd name="T19" fmla="*/ 0 h 78"/>
                  <a:gd name="T20" fmla="*/ 109 w 185"/>
                  <a:gd name="T21" fmla="*/ 17 h 78"/>
                  <a:gd name="T22" fmla="*/ 122 w 185"/>
                  <a:gd name="T23" fmla="*/ 25 h 78"/>
                  <a:gd name="T24" fmla="*/ 122 w 185"/>
                  <a:gd name="T25" fmla="*/ 32 h 78"/>
                  <a:gd name="T26" fmla="*/ 117 w 185"/>
                  <a:gd name="T27" fmla="*/ 34 h 78"/>
                  <a:gd name="T28" fmla="*/ 128 w 185"/>
                  <a:gd name="T29" fmla="*/ 36 h 78"/>
                  <a:gd name="T30" fmla="*/ 116 w 185"/>
                  <a:gd name="T31" fmla="*/ 43 h 78"/>
                  <a:gd name="T32" fmla="*/ 66 w 185"/>
                  <a:gd name="T33" fmla="*/ 22 h 78"/>
                  <a:gd name="T34" fmla="*/ 54 w 185"/>
                  <a:gd name="T35" fmla="*/ 22 h 78"/>
                  <a:gd name="T36" fmla="*/ 45 w 185"/>
                  <a:gd name="T37" fmla="*/ 15 h 78"/>
                  <a:gd name="T38" fmla="*/ 35 w 185"/>
                  <a:gd name="T39" fmla="*/ 14 h 78"/>
                  <a:gd name="T40" fmla="*/ 27 w 185"/>
                  <a:gd name="T41" fmla="*/ 15 h 78"/>
                  <a:gd name="T42" fmla="*/ 31 w 185"/>
                  <a:gd name="T43" fmla="*/ 20 h 78"/>
                  <a:gd name="T44" fmla="*/ 30 w 185"/>
                  <a:gd name="T45" fmla="*/ 20 h 78"/>
                  <a:gd name="T46" fmla="*/ 19 w 185"/>
                  <a:gd name="T47" fmla="*/ 26 h 78"/>
                  <a:gd name="T48" fmla="*/ 25 w 185"/>
                  <a:gd name="T49" fmla="*/ 28 h 78"/>
                  <a:gd name="T50" fmla="*/ 22 w 185"/>
                  <a:gd name="T51" fmla="*/ 28 h 78"/>
                  <a:gd name="T52" fmla="*/ 17 w 185"/>
                  <a:gd name="T53" fmla="*/ 27 h 78"/>
                  <a:gd name="T54" fmla="*/ 13 w 185"/>
                  <a:gd name="T55" fmla="*/ 28 h 78"/>
                  <a:gd name="T56" fmla="*/ 13 w 185"/>
                  <a:gd name="T57" fmla="*/ 36 h 78"/>
                  <a:gd name="T58" fmla="*/ 18 w 185"/>
                  <a:gd name="T59" fmla="*/ 38 h 78"/>
                  <a:gd name="T60" fmla="*/ 13 w 185"/>
                  <a:gd name="T61" fmla="*/ 37 h 78"/>
                  <a:gd name="T62" fmla="*/ 0 w 185"/>
                  <a:gd name="T63" fmla="*/ 43 h 78"/>
                  <a:gd name="T64" fmla="*/ 0 w 185"/>
                  <a:gd name="T65" fmla="*/ 50 h 78"/>
                  <a:gd name="T66" fmla="*/ 8 w 185"/>
                  <a:gd name="T67" fmla="*/ 58 h 78"/>
                  <a:gd name="T68" fmla="*/ 26 w 185"/>
                  <a:gd name="T69" fmla="*/ 62 h 78"/>
                  <a:gd name="T70" fmla="*/ 49 w 185"/>
                  <a:gd name="T71" fmla="*/ 58 h 78"/>
                  <a:gd name="T72" fmla="*/ 54 w 185"/>
                  <a:gd name="T73" fmla="*/ 51 h 78"/>
                  <a:gd name="T74" fmla="*/ 63 w 185"/>
                  <a:gd name="T75" fmla="*/ 64 h 78"/>
                  <a:gd name="T76" fmla="*/ 57 w 185"/>
                  <a:gd name="T77" fmla="*/ 63 h 78"/>
                  <a:gd name="T78" fmla="*/ 49 w 185"/>
                  <a:gd name="T79" fmla="*/ 70 h 78"/>
                  <a:gd name="T80" fmla="*/ 63 w 185"/>
                  <a:gd name="T81" fmla="*/ 78 h 78"/>
                  <a:gd name="T82" fmla="*/ 98 w 185"/>
                  <a:gd name="T83" fmla="*/ 70 h 78"/>
                  <a:gd name="T84" fmla="*/ 133 w 185"/>
                  <a:gd name="T85" fmla="*/ 61 h 78"/>
                  <a:gd name="T86" fmla="*/ 136 w 185"/>
                  <a:gd name="T87" fmla="*/ 61 h 78"/>
                  <a:gd name="T88" fmla="*/ 150 w 185"/>
                  <a:gd name="T89" fmla="*/ 61 h 78"/>
                  <a:gd name="T90" fmla="*/ 165 w 185"/>
                  <a:gd name="T91" fmla="*/ 62 h 78"/>
                  <a:gd name="T92" fmla="*/ 167 w 185"/>
                  <a:gd name="T93" fmla="*/ 62 h 78"/>
                  <a:gd name="T94" fmla="*/ 185 w 185"/>
                  <a:gd name="T95" fmla="*/ 37 h 78"/>
                  <a:gd name="T96" fmla="*/ 173 w 185"/>
                  <a:gd name="T97" fmla="*/ 24 h 78"/>
                  <a:gd name="T98" fmla="*/ 158 w 185"/>
                  <a:gd name="T99" fmla="*/ 30 h 78"/>
                  <a:gd name="T100" fmla="*/ 138 w 185"/>
                  <a:gd name="T101" fmla="*/ 11 h 78"/>
                  <a:gd name="T102" fmla="*/ 138 w 185"/>
                  <a:gd name="T103" fmla="*/ 4 h 78"/>
                  <a:gd name="T104" fmla="*/ 128 w 185"/>
                  <a:gd name="T10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5" h="78">
                    <a:moveTo>
                      <a:pt x="37" y="43"/>
                    </a:moveTo>
                    <a:cubicBezTo>
                      <a:pt x="36" y="42"/>
                      <a:pt x="34" y="42"/>
                      <a:pt x="33" y="42"/>
                    </a:cubicBezTo>
                    <a:cubicBezTo>
                      <a:pt x="34" y="42"/>
                      <a:pt x="36" y="42"/>
                      <a:pt x="37" y="43"/>
                    </a:cubicBezTo>
                    <a:moveTo>
                      <a:pt x="46" y="31"/>
                    </a:moveTo>
                    <a:cubicBezTo>
                      <a:pt x="44" y="31"/>
                      <a:pt x="41" y="31"/>
                      <a:pt x="37" y="30"/>
                    </a:cubicBezTo>
                    <a:cubicBezTo>
                      <a:pt x="40" y="30"/>
                      <a:pt x="43" y="31"/>
                      <a:pt x="46" y="31"/>
                    </a:cubicBezTo>
                    <a:moveTo>
                      <a:pt x="42" y="21"/>
                    </a:moveTo>
                    <a:cubicBezTo>
                      <a:pt x="42" y="21"/>
                      <a:pt x="43" y="21"/>
                      <a:pt x="43" y="21"/>
                    </a:cubicBezTo>
                    <a:cubicBezTo>
                      <a:pt x="43" y="21"/>
                      <a:pt x="42" y="21"/>
                      <a:pt x="42" y="21"/>
                    </a:cubicBezTo>
                    <a:moveTo>
                      <a:pt x="128" y="0"/>
                    </a:moveTo>
                    <a:cubicBezTo>
                      <a:pt x="123" y="4"/>
                      <a:pt x="109" y="9"/>
                      <a:pt x="109" y="17"/>
                    </a:cubicBezTo>
                    <a:cubicBezTo>
                      <a:pt x="109" y="22"/>
                      <a:pt x="119" y="25"/>
                      <a:pt x="122" y="25"/>
                    </a:cubicBezTo>
                    <a:cubicBezTo>
                      <a:pt x="122" y="32"/>
                      <a:pt x="122" y="32"/>
                      <a:pt x="122" y="32"/>
                    </a:cubicBezTo>
                    <a:cubicBezTo>
                      <a:pt x="121" y="32"/>
                      <a:pt x="118" y="33"/>
                      <a:pt x="117" y="34"/>
                    </a:cubicBezTo>
                    <a:cubicBezTo>
                      <a:pt x="119" y="35"/>
                      <a:pt x="122" y="36"/>
                      <a:pt x="128" y="36"/>
                    </a:cubicBezTo>
                    <a:cubicBezTo>
                      <a:pt x="126" y="40"/>
                      <a:pt x="123" y="43"/>
                      <a:pt x="116" y="43"/>
                    </a:cubicBezTo>
                    <a:cubicBezTo>
                      <a:pt x="93" y="43"/>
                      <a:pt x="82" y="22"/>
                      <a:pt x="66" y="22"/>
                    </a:cubicBezTo>
                    <a:cubicBezTo>
                      <a:pt x="65" y="22"/>
                      <a:pt x="60" y="22"/>
                      <a:pt x="54" y="22"/>
                    </a:cubicBezTo>
                    <a:cubicBezTo>
                      <a:pt x="53" y="16"/>
                      <a:pt x="47" y="15"/>
                      <a:pt x="45" y="15"/>
                    </a:cubicBezTo>
                    <a:cubicBezTo>
                      <a:pt x="42" y="15"/>
                      <a:pt x="39" y="14"/>
                      <a:pt x="35" y="14"/>
                    </a:cubicBezTo>
                    <a:cubicBezTo>
                      <a:pt x="33" y="14"/>
                      <a:pt x="31" y="14"/>
                      <a:pt x="27" y="15"/>
                    </a:cubicBezTo>
                    <a:cubicBezTo>
                      <a:pt x="27" y="17"/>
                      <a:pt x="29" y="19"/>
                      <a:pt x="31" y="20"/>
                    </a:cubicBezTo>
                    <a:cubicBezTo>
                      <a:pt x="31" y="20"/>
                      <a:pt x="30" y="20"/>
                      <a:pt x="30" y="20"/>
                    </a:cubicBezTo>
                    <a:cubicBezTo>
                      <a:pt x="26" y="20"/>
                      <a:pt x="22" y="22"/>
                      <a:pt x="19" y="26"/>
                    </a:cubicBezTo>
                    <a:cubicBezTo>
                      <a:pt x="21" y="27"/>
                      <a:pt x="23" y="27"/>
                      <a:pt x="25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0" y="27"/>
                      <a:pt x="17" y="27"/>
                    </a:cubicBezTo>
                    <a:cubicBezTo>
                      <a:pt x="16" y="27"/>
                      <a:pt x="15" y="28"/>
                      <a:pt x="13" y="28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5" y="36"/>
                      <a:pt x="17" y="37"/>
                      <a:pt x="18" y="38"/>
                    </a:cubicBezTo>
                    <a:cubicBezTo>
                      <a:pt x="17" y="37"/>
                      <a:pt x="15" y="37"/>
                      <a:pt x="13" y="37"/>
                    </a:cubicBezTo>
                    <a:cubicBezTo>
                      <a:pt x="8" y="37"/>
                      <a:pt x="5" y="41"/>
                      <a:pt x="0" y="43"/>
                    </a:cubicBezTo>
                    <a:cubicBezTo>
                      <a:pt x="2" y="46"/>
                      <a:pt x="0" y="45"/>
                      <a:pt x="0" y="50"/>
                    </a:cubicBezTo>
                    <a:cubicBezTo>
                      <a:pt x="0" y="55"/>
                      <a:pt x="4" y="58"/>
                      <a:pt x="8" y="58"/>
                    </a:cubicBezTo>
                    <a:cubicBezTo>
                      <a:pt x="12" y="58"/>
                      <a:pt x="19" y="62"/>
                      <a:pt x="26" y="62"/>
                    </a:cubicBezTo>
                    <a:cubicBezTo>
                      <a:pt x="33" y="62"/>
                      <a:pt x="40" y="59"/>
                      <a:pt x="49" y="58"/>
                    </a:cubicBezTo>
                    <a:cubicBezTo>
                      <a:pt x="49" y="55"/>
                      <a:pt x="51" y="52"/>
                      <a:pt x="54" y="51"/>
                    </a:cubicBezTo>
                    <a:cubicBezTo>
                      <a:pt x="55" y="57"/>
                      <a:pt x="60" y="59"/>
                      <a:pt x="63" y="64"/>
                    </a:cubicBezTo>
                    <a:cubicBezTo>
                      <a:pt x="61" y="64"/>
                      <a:pt x="59" y="63"/>
                      <a:pt x="57" y="63"/>
                    </a:cubicBezTo>
                    <a:cubicBezTo>
                      <a:pt x="53" y="63"/>
                      <a:pt x="49" y="64"/>
                      <a:pt x="49" y="70"/>
                    </a:cubicBezTo>
                    <a:cubicBezTo>
                      <a:pt x="49" y="73"/>
                      <a:pt x="57" y="78"/>
                      <a:pt x="63" y="78"/>
                    </a:cubicBezTo>
                    <a:cubicBezTo>
                      <a:pt x="77" y="78"/>
                      <a:pt x="87" y="74"/>
                      <a:pt x="98" y="70"/>
                    </a:cubicBezTo>
                    <a:cubicBezTo>
                      <a:pt x="99" y="69"/>
                      <a:pt x="133" y="62"/>
                      <a:pt x="133" y="61"/>
                    </a:cubicBezTo>
                    <a:cubicBezTo>
                      <a:pt x="133" y="61"/>
                      <a:pt x="134" y="61"/>
                      <a:pt x="136" y="61"/>
                    </a:cubicBezTo>
                    <a:cubicBezTo>
                      <a:pt x="139" y="61"/>
                      <a:pt x="145" y="61"/>
                      <a:pt x="150" y="61"/>
                    </a:cubicBezTo>
                    <a:cubicBezTo>
                      <a:pt x="156" y="62"/>
                      <a:pt x="162" y="62"/>
                      <a:pt x="165" y="62"/>
                    </a:cubicBezTo>
                    <a:cubicBezTo>
                      <a:pt x="166" y="62"/>
                      <a:pt x="167" y="62"/>
                      <a:pt x="167" y="62"/>
                    </a:cubicBezTo>
                    <a:cubicBezTo>
                      <a:pt x="172" y="60"/>
                      <a:pt x="185" y="45"/>
                      <a:pt x="185" y="37"/>
                    </a:cubicBezTo>
                    <a:cubicBezTo>
                      <a:pt x="185" y="31"/>
                      <a:pt x="179" y="24"/>
                      <a:pt x="173" y="24"/>
                    </a:cubicBezTo>
                    <a:cubicBezTo>
                      <a:pt x="166" y="24"/>
                      <a:pt x="163" y="30"/>
                      <a:pt x="158" y="30"/>
                    </a:cubicBezTo>
                    <a:cubicBezTo>
                      <a:pt x="148" y="30"/>
                      <a:pt x="138" y="19"/>
                      <a:pt x="138" y="11"/>
                    </a:cubicBezTo>
                    <a:cubicBezTo>
                      <a:pt x="138" y="10"/>
                      <a:pt x="138" y="8"/>
                      <a:pt x="138" y="4"/>
                    </a:cubicBezTo>
                    <a:cubicBezTo>
                      <a:pt x="135" y="4"/>
                      <a:pt x="131" y="2"/>
                      <a:pt x="12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140">
                <a:extLst>
                  <a:ext uri="{FF2B5EF4-FFF2-40B4-BE49-F238E27FC236}">
                    <a16:creationId xmlns:a16="http://schemas.microsoft.com/office/drawing/2014/main" xmlns="" id="{E6CD05D3-2AF1-4A14-A82A-56EC19FA4B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813" y="-362"/>
                <a:ext cx="57" cy="42"/>
              </a:xfrm>
              <a:custGeom>
                <a:avLst/>
                <a:gdLst>
                  <a:gd name="T0" fmla="*/ 23 w 24"/>
                  <a:gd name="T1" fmla="*/ 0 h 18"/>
                  <a:gd name="T2" fmla="*/ 0 w 24"/>
                  <a:gd name="T3" fmla="*/ 12 h 18"/>
                  <a:gd name="T4" fmla="*/ 9 w 24"/>
                  <a:gd name="T5" fmla="*/ 18 h 18"/>
                  <a:gd name="T6" fmla="*/ 24 w 24"/>
                  <a:gd name="T7" fmla="*/ 0 h 18"/>
                  <a:gd name="T8" fmla="*/ 23 w 24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8">
                    <a:moveTo>
                      <a:pt x="23" y="0"/>
                    </a:moveTo>
                    <a:cubicBezTo>
                      <a:pt x="17" y="0"/>
                      <a:pt x="0" y="4"/>
                      <a:pt x="0" y="12"/>
                    </a:cubicBezTo>
                    <a:cubicBezTo>
                      <a:pt x="0" y="16"/>
                      <a:pt x="4" y="18"/>
                      <a:pt x="9" y="18"/>
                    </a:cubicBezTo>
                    <a:cubicBezTo>
                      <a:pt x="15" y="18"/>
                      <a:pt x="23" y="7"/>
                      <a:pt x="24" y="0"/>
                    </a:cubicBezTo>
                    <a:cubicBezTo>
                      <a:pt x="24" y="0"/>
                      <a:pt x="24" y="0"/>
                      <a:pt x="2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141">
                <a:extLst>
                  <a:ext uri="{FF2B5EF4-FFF2-40B4-BE49-F238E27FC236}">
                    <a16:creationId xmlns:a16="http://schemas.microsoft.com/office/drawing/2014/main" xmlns="" id="{4D3A8A50-4842-4440-8780-DD5A333ECB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55" y="-410"/>
                <a:ext cx="43" cy="16"/>
              </a:xfrm>
              <a:custGeom>
                <a:avLst/>
                <a:gdLst>
                  <a:gd name="T0" fmla="*/ 18 w 18"/>
                  <a:gd name="T1" fmla="*/ 0 h 7"/>
                  <a:gd name="T2" fmla="*/ 0 w 18"/>
                  <a:gd name="T3" fmla="*/ 0 h 7"/>
                  <a:gd name="T4" fmla="*/ 6 w 18"/>
                  <a:gd name="T5" fmla="*/ 7 h 7"/>
                  <a:gd name="T6" fmla="*/ 18 w 18"/>
                  <a:gd name="T7" fmla="*/ 7 h 7"/>
                  <a:gd name="T8" fmla="*/ 18 w 18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7"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4" y="7"/>
                      <a:pt x="6" y="7"/>
                    </a:cubicBezTo>
                    <a:cubicBezTo>
                      <a:pt x="6" y="7"/>
                      <a:pt x="16" y="7"/>
                      <a:pt x="18" y="7"/>
                    </a:cubicBezTo>
                    <a:cubicBezTo>
                      <a:pt x="18" y="0"/>
                      <a:pt x="18" y="0"/>
                      <a:pt x="1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142">
                <a:extLst>
                  <a:ext uri="{FF2B5EF4-FFF2-40B4-BE49-F238E27FC236}">
                    <a16:creationId xmlns:a16="http://schemas.microsoft.com/office/drawing/2014/main" xmlns="" id="{2883691B-B095-4525-BCBD-8779E461E1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38" y="-471"/>
                <a:ext cx="248" cy="128"/>
              </a:xfrm>
              <a:custGeom>
                <a:avLst/>
                <a:gdLst>
                  <a:gd name="T0" fmla="*/ 96 w 105"/>
                  <a:gd name="T1" fmla="*/ 0 h 54"/>
                  <a:gd name="T2" fmla="*/ 74 w 105"/>
                  <a:gd name="T3" fmla="*/ 3 h 54"/>
                  <a:gd name="T4" fmla="*/ 64 w 105"/>
                  <a:gd name="T5" fmla="*/ 2 h 54"/>
                  <a:gd name="T6" fmla="*/ 37 w 105"/>
                  <a:gd name="T7" fmla="*/ 22 h 54"/>
                  <a:gd name="T8" fmla="*/ 11 w 105"/>
                  <a:gd name="T9" fmla="*/ 33 h 54"/>
                  <a:gd name="T10" fmla="*/ 0 w 105"/>
                  <a:gd name="T11" fmla="*/ 42 h 54"/>
                  <a:gd name="T12" fmla="*/ 5 w 105"/>
                  <a:gd name="T13" fmla="*/ 50 h 54"/>
                  <a:gd name="T14" fmla="*/ 14 w 105"/>
                  <a:gd name="T15" fmla="*/ 46 h 54"/>
                  <a:gd name="T16" fmla="*/ 23 w 105"/>
                  <a:gd name="T17" fmla="*/ 47 h 54"/>
                  <a:gd name="T18" fmla="*/ 29 w 105"/>
                  <a:gd name="T19" fmla="*/ 46 h 54"/>
                  <a:gd name="T20" fmla="*/ 38 w 105"/>
                  <a:gd name="T21" fmla="*/ 54 h 54"/>
                  <a:gd name="T22" fmla="*/ 49 w 105"/>
                  <a:gd name="T23" fmla="*/ 42 h 54"/>
                  <a:gd name="T24" fmla="*/ 50 w 105"/>
                  <a:gd name="T25" fmla="*/ 42 h 54"/>
                  <a:gd name="T26" fmla="*/ 67 w 105"/>
                  <a:gd name="T27" fmla="*/ 26 h 54"/>
                  <a:gd name="T28" fmla="*/ 80 w 105"/>
                  <a:gd name="T29" fmla="*/ 40 h 54"/>
                  <a:gd name="T30" fmla="*/ 103 w 105"/>
                  <a:gd name="T31" fmla="*/ 24 h 54"/>
                  <a:gd name="T32" fmla="*/ 98 w 105"/>
                  <a:gd name="T33" fmla="*/ 13 h 54"/>
                  <a:gd name="T34" fmla="*/ 105 w 105"/>
                  <a:gd name="T35" fmla="*/ 5 h 54"/>
                  <a:gd name="T36" fmla="*/ 96 w 105"/>
                  <a:gd name="T3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5" h="54">
                    <a:moveTo>
                      <a:pt x="96" y="0"/>
                    </a:moveTo>
                    <a:cubicBezTo>
                      <a:pt x="87" y="0"/>
                      <a:pt x="74" y="3"/>
                      <a:pt x="74" y="3"/>
                    </a:cubicBezTo>
                    <a:cubicBezTo>
                      <a:pt x="69" y="3"/>
                      <a:pt x="68" y="2"/>
                      <a:pt x="64" y="2"/>
                    </a:cubicBezTo>
                    <a:cubicBezTo>
                      <a:pt x="49" y="2"/>
                      <a:pt x="47" y="16"/>
                      <a:pt x="37" y="22"/>
                    </a:cubicBezTo>
                    <a:cubicBezTo>
                      <a:pt x="28" y="27"/>
                      <a:pt x="20" y="28"/>
                      <a:pt x="11" y="33"/>
                    </a:cubicBezTo>
                    <a:cubicBezTo>
                      <a:pt x="9" y="34"/>
                      <a:pt x="0" y="41"/>
                      <a:pt x="0" y="42"/>
                    </a:cubicBezTo>
                    <a:cubicBezTo>
                      <a:pt x="0" y="44"/>
                      <a:pt x="4" y="46"/>
                      <a:pt x="5" y="50"/>
                    </a:cubicBezTo>
                    <a:cubicBezTo>
                      <a:pt x="9" y="49"/>
                      <a:pt x="11" y="46"/>
                      <a:pt x="14" y="46"/>
                    </a:cubicBezTo>
                    <a:cubicBezTo>
                      <a:pt x="18" y="46"/>
                      <a:pt x="20" y="47"/>
                      <a:pt x="23" y="47"/>
                    </a:cubicBezTo>
                    <a:cubicBezTo>
                      <a:pt x="25" y="47"/>
                      <a:pt x="27" y="47"/>
                      <a:pt x="29" y="46"/>
                    </a:cubicBezTo>
                    <a:cubicBezTo>
                      <a:pt x="30" y="48"/>
                      <a:pt x="34" y="54"/>
                      <a:pt x="38" y="54"/>
                    </a:cubicBezTo>
                    <a:cubicBezTo>
                      <a:pt x="44" y="54"/>
                      <a:pt x="48" y="48"/>
                      <a:pt x="49" y="42"/>
                    </a:cubicBezTo>
                    <a:cubicBezTo>
                      <a:pt x="49" y="42"/>
                      <a:pt x="50" y="42"/>
                      <a:pt x="50" y="42"/>
                    </a:cubicBezTo>
                    <a:cubicBezTo>
                      <a:pt x="59" y="42"/>
                      <a:pt x="66" y="34"/>
                      <a:pt x="67" y="26"/>
                    </a:cubicBezTo>
                    <a:cubicBezTo>
                      <a:pt x="72" y="28"/>
                      <a:pt x="71" y="40"/>
                      <a:pt x="80" y="40"/>
                    </a:cubicBezTo>
                    <a:cubicBezTo>
                      <a:pt x="103" y="24"/>
                      <a:pt x="103" y="24"/>
                      <a:pt x="103" y="24"/>
                    </a:cubicBezTo>
                    <a:cubicBezTo>
                      <a:pt x="103" y="19"/>
                      <a:pt x="99" y="18"/>
                      <a:pt x="98" y="13"/>
                    </a:cubicBezTo>
                    <a:cubicBezTo>
                      <a:pt x="102" y="12"/>
                      <a:pt x="105" y="8"/>
                      <a:pt x="105" y="5"/>
                    </a:cubicBezTo>
                    <a:cubicBezTo>
                      <a:pt x="105" y="1"/>
                      <a:pt x="101" y="0"/>
                      <a:pt x="9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143">
                <a:extLst>
                  <a:ext uri="{FF2B5EF4-FFF2-40B4-BE49-F238E27FC236}">
                    <a16:creationId xmlns:a16="http://schemas.microsoft.com/office/drawing/2014/main" xmlns="" id="{E7478902-1E98-4C20-90D5-04899D5A2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05" y="-570"/>
                <a:ext cx="142" cy="42"/>
              </a:xfrm>
              <a:custGeom>
                <a:avLst/>
                <a:gdLst>
                  <a:gd name="T0" fmla="*/ 38 w 60"/>
                  <a:gd name="T1" fmla="*/ 0 h 18"/>
                  <a:gd name="T2" fmla="*/ 0 w 60"/>
                  <a:gd name="T3" fmla="*/ 18 h 18"/>
                  <a:gd name="T4" fmla="*/ 10 w 60"/>
                  <a:gd name="T5" fmla="*/ 14 h 18"/>
                  <a:gd name="T6" fmla="*/ 23 w 60"/>
                  <a:gd name="T7" fmla="*/ 18 h 18"/>
                  <a:gd name="T8" fmla="*/ 46 w 60"/>
                  <a:gd name="T9" fmla="*/ 18 h 18"/>
                  <a:gd name="T10" fmla="*/ 60 w 60"/>
                  <a:gd name="T11" fmla="*/ 13 h 18"/>
                  <a:gd name="T12" fmla="*/ 38 w 6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8">
                    <a:moveTo>
                      <a:pt x="38" y="0"/>
                    </a:moveTo>
                    <a:cubicBezTo>
                      <a:pt x="31" y="0"/>
                      <a:pt x="0" y="11"/>
                      <a:pt x="0" y="18"/>
                    </a:cubicBezTo>
                    <a:cubicBezTo>
                      <a:pt x="4" y="17"/>
                      <a:pt x="6" y="14"/>
                      <a:pt x="10" y="14"/>
                    </a:cubicBezTo>
                    <a:cubicBezTo>
                      <a:pt x="16" y="14"/>
                      <a:pt x="17" y="18"/>
                      <a:pt x="23" y="18"/>
                    </a:cubicBezTo>
                    <a:cubicBezTo>
                      <a:pt x="35" y="18"/>
                      <a:pt x="32" y="18"/>
                      <a:pt x="46" y="18"/>
                    </a:cubicBezTo>
                    <a:cubicBezTo>
                      <a:pt x="53" y="18"/>
                      <a:pt x="56" y="15"/>
                      <a:pt x="60" y="13"/>
                    </a:cubicBezTo>
                    <a:cubicBezTo>
                      <a:pt x="58" y="6"/>
                      <a:pt x="49" y="0"/>
                      <a:pt x="3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144">
                <a:extLst>
                  <a:ext uri="{FF2B5EF4-FFF2-40B4-BE49-F238E27FC236}">
                    <a16:creationId xmlns:a16="http://schemas.microsoft.com/office/drawing/2014/main" xmlns="" id="{50E2F273-1E08-4041-A40A-2E8610B2E9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03" y="-521"/>
                <a:ext cx="126" cy="64"/>
              </a:xfrm>
              <a:custGeom>
                <a:avLst/>
                <a:gdLst>
                  <a:gd name="T0" fmla="*/ 44 w 53"/>
                  <a:gd name="T1" fmla="*/ 0 h 27"/>
                  <a:gd name="T2" fmla="*/ 0 w 53"/>
                  <a:gd name="T3" fmla="*/ 13 h 27"/>
                  <a:gd name="T4" fmla="*/ 17 w 53"/>
                  <a:gd name="T5" fmla="*/ 27 h 27"/>
                  <a:gd name="T6" fmla="*/ 45 w 53"/>
                  <a:gd name="T7" fmla="*/ 11 h 27"/>
                  <a:gd name="T8" fmla="*/ 30 w 53"/>
                  <a:gd name="T9" fmla="*/ 11 h 27"/>
                  <a:gd name="T10" fmla="*/ 53 w 53"/>
                  <a:gd name="T11" fmla="*/ 5 h 27"/>
                  <a:gd name="T12" fmla="*/ 44 w 53"/>
                  <a:gd name="T1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27">
                    <a:moveTo>
                      <a:pt x="44" y="0"/>
                    </a:moveTo>
                    <a:cubicBezTo>
                      <a:pt x="33" y="0"/>
                      <a:pt x="0" y="1"/>
                      <a:pt x="0" y="13"/>
                    </a:cubicBezTo>
                    <a:cubicBezTo>
                      <a:pt x="0" y="18"/>
                      <a:pt x="9" y="27"/>
                      <a:pt x="17" y="27"/>
                    </a:cubicBezTo>
                    <a:cubicBezTo>
                      <a:pt x="29" y="27"/>
                      <a:pt x="46" y="22"/>
                      <a:pt x="45" y="11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8" y="11"/>
                      <a:pt x="47" y="10"/>
                      <a:pt x="53" y="5"/>
                    </a:cubicBezTo>
                    <a:cubicBezTo>
                      <a:pt x="52" y="3"/>
                      <a:pt x="49" y="0"/>
                      <a:pt x="4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145">
                <a:extLst>
                  <a:ext uri="{FF2B5EF4-FFF2-40B4-BE49-F238E27FC236}">
                    <a16:creationId xmlns:a16="http://schemas.microsoft.com/office/drawing/2014/main" xmlns="" id="{1472C270-C8F6-49D8-A900-89E3F2008B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62" y="-514"/>
                <a:ext cx="43" cy="33"/>
              </a:xfrm>
              <a:custGeom>
                <a:avLst/>
                <a:gdLst>
                  <a:gd name="T0" fmla="*/ 4 w 18"/>
                  <a:gd name="T1" fmla="*/ 0 h 14"/>
                  <a:gd name="T2" fmla="*/ 0 w 18"/>
                  <a:gd name="T3" fmla="*/ 6 h 14"/>
                  <a:gd name="T4" fmla="*/ 11 w 18"/>
                  <a:gd name="T5" fmla="*/ 14 h 14"/>
                  <a:gd name="T6" fmla="*/ 18 w 18"/>
                  <a:gd name="T7" fmla="*/ 7 h 14"/>
                  <a:gd name="T8" fmla="*/ 4 w 18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4">
                    <a:moveTo>
                      <a:pt x="4" y="0"/>
                    </a:moveTo>
                    <a:cubicBezTo>
                      <a:pt x="2" y="0"/>
                      <a:pt x="0" y="1"/>
                      <a:pt x="0" y="6"/>
                    </a:cubicBezTo>
                    <a:cubicBezTo>
                      <a:pt x="0" y="8"/>
                      <a:pt x="6" y="14"/>
                      <a:pt x="11" y="14"/>
                    </a:cubicBezTo>
                    <a:cubicBezTo>
                      <a:pt x="14" y="14"/>
                      <a:pt x="16" y="10"/>
                      <a:pt x="18" y="7"/>
                    </a:cubicBezTo>
                    <a:cubicBezTo>
                      <a:pt x="16" y="6"/>
                      <a:pt x="8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146">
                <a:extLst>
                  <a:ext uri="{FF2B5EF4-FFF2-40B4-BE49-F238E27FC236}">
                    <a16:creationId xmlns:a16="http://schemas.microsoft.com/office/drawing/2014/main" xmlns="" id="{7D214CD1-02F3-413D-B4CE-7FD617CA5A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01" y="-202"/>
                <a:ext cx="213" cy="171"/>
              </a:xfrm>
              <a:custGeom>
                <a:avLst/>
                <a:gdLst>
                  <a:gd name="T0" fmla="*/ 39 w 90"/>
                  <a:gd name="T1" fmla="*/ 0 h 72"/>
                  <a:gd name="T2" fmla="*/ 19 w 90"/>
                  <a:gd name="T3" fmla="*/ 7 h 72"/>
                  <a:gd name="T4" fmla="*/ 15 w 90"/>
                  <a:gd name="T5" fmla="*/ 11 h 72"/>
                  <a:gd name="T6" fmla="*/ 32 w 90"/>
                  <a:gd name="T7" fmla="*/ 18 h 72"/>
                  <a:gd name="T8" fmla="*/ 32 w 90"/>
                  <a:gd name="T9" fmla="*/ 32 h 72"/>
                  <a:gd name="T10" fmla="*/ 24 w 90"/>
                  <a:gd name="T11" fmla="*/ 32 h 72"/>
                  <a:gd name="T12" fmla="*/ 0 w 90"/>
                  <a:gd name="T13" fmla="*/ 26 h 72"/>
                  <a:gd name="T14" fmla="*/ 0 w 90"/>
                  <a:gd name="T15" fmla="*/ 35 h 72"/>
                  <a:gd name="T16" fmla="*/ 47 w 90"/>
                  <a:gd name="T17" fmla="*/ 63 h 72"/>
                  <a:gd name="T18" fmla="*/ 58 w 90"/>
                  <a:gd name="T19" fmla="*/ 72 h 72"/>
                  <a:gd name="T20" fmla="*/ 69 w 90"/>
                  <a:gd name="T21" fmla="*/ 64 h 72"/>
                  <a:gd name="T22" fmla="*/ 90 w 90"/>
                  <a:gd name="T23" fmla="*/ 36 h 72"/>
                  <a:gd name="T24" fmla="*/ 78 w 90"/>
                  <a:gd name="T25" fmla="*/ 34 h 72"/>
                  <a:gd name="T26" fmla="*/ 80 w 90"/>
                  <a:gd name="T27" fmla="*/ 26 h 72"/>
                  <a:gd name="T28" fmla="*/ 75 w 90"/>
                  <a:gd name="T29" fmla="*/ 23 h 72"/>
                  <a:gd name="T30" fmla="*/ 60 w 90"/>
                  <a:gd name="T31" fmla="*/ 25 h 72"/>
                  <a:gd name="T32" fmla="*/ 77 w 90"/>
                  <a:gd name="T33" fmla="*/ 6 h 72"/>
                  <a:gd name="T34" fmla="*/ 72 w 90"/>
                  <a:gd name="T35" fmla="*/ 0 h 72"/>
                  <a:gd name="T36" fmla="*/ 50 w 90"/>
                  <a:gd name="T37" fmla="*/ 0 h 72"/>
                  <a:gd name="T38" fmla="*/ 39 w 90"/>
                  <a:gd name="T3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0" h="72">
                    <a:moveTo>
                      <a:pt x="39" y="0"/>
                    </a:moveTo>
                    <a:cubicBezTo>
                      <a:pt x="31" y="0"/>
                      <a:pt x="24" y="1"/>
                      <a:pt x="19" y="7"/>
                    </a:cubicBezTo>
                    <a:cubicBezTo>
                      <a:pt x="18" y="8"/>
                      <a:pt x="15" y="9"/>
                      <a:pt x="15" y="11"/>
                    </a:cubicBezTo>
                    <a:cubicBezTo>
                      <a:pt x="15" y="18"/>
                      <a:pt x="25" y="17"/>
                      <a:pt x="32" y="18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28" y="32"/>
                      <a:pt x="29" y="32"/>
                      <a:pt x="24" y="32"/>
                    </a:cubicBezTo>
                    <a:cubicBezTo>
                      <a:pt x="15" y="32"/>
                      <a:pt x="7" y="26"/>
                      <a:pt x="0" y="2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6" y="50"/>
                      <a:pt x="32" y="48"/>
                      <a:pt x="47" y="63"/>
                    </a:cubicBezTo>
                    <a:cubicBezTo>
                      <a:pt x="50" y="66"/>
                      <a:pt x="51" y="72"/>
                      <a:pt x="58" y="72"/>
                    </a:cubicBezTo>
                    <a:cubicBezTo>
                      <a:pt x="63" y="72"/>
                      <a:pt x="64" y="65"/>
                      <a:pt x="69" y="64"/>
                    </a:cubicBezTo>
                    <a:cubicBezTo>
                      <a:pt x="86" y="57"/>
                      <a:pt x="88" y="65"/>
                      <a:pt x="90" y="36"/>
                    </a:cubicBezTo>
                    <a:cubicBezTo>
                      <a:pt x="87" y="35"/>
                      <a:pt x="80" y="34"/>
                      <a:pt x="78" y="34"/>
                    </a:cubicBezTo>
                    <a:cubicBezTo>
                      <a:pt x="78" y="28"/>
                      <a:pt x="80" y="33"/>
                      <a:pt x="80" y="26"/>
                    </a:cubicBezTo>
                    <a:cubicBezTo>
                      <a:pt x="80" y="24"/>
                      <a:pt x="77" y="23"/>
                      <a:pt x="75" y="23"/>
                    </a:cubicBezTo>
                    <a:cubicBezTo>
                      <a:pt x="70" y="23"/>
                      <a:pt x="63" y="25"/>
                      <a:pt x="60" y="25"/>
                    </a:cubicBezTo>
                    <a:cubicBezTo>
                      <a:pt x="64" y="20"/>
                      <a:pt x="77" y="16"/>
                      <a:pt x="77" y="6"/>
                    </a:cubicBezTo>
                    <a:cubicBezTo>
                      <a:pt x="77" y="3"/>
                      <a:pt x="73" y="0"/>
                      <a:pt x="72" y="0"/>
                    </a:cubicBezTo>
                    <a:cubicBezTo>
                      <a:pt x="72" y="0"/>
                      <a:pt x="60" y="0"/>
                      <a:pt x="50" y="0"/>
                    </a:cubicBezTo>
                    <a:cubicBezTo>
                      <a:pt x="47" y="0"/>
                      <a:pt x="43" y="0"/>
                      <a:pt x="3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147">
                <a:extLst>
                  <a:ext uri="{FF2B5EF4-FFF2-40B4-BE49-F238E27FC236}">
                    <a16:creationId xmlns:a16="http://schemas.microsoft.com/office/drawing/2014/main" xmlns="" id="{BA8B80F4-445B-49EE-AF6E-9805D1D5A7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76" y="-410"/>
                <a:ext cx="236" cy="121"/>
              </a:xfrm>
              <a:custGeom>
                <a:avLst/>
                <a:gdLst>
                  <a:gd name="T0" fmla="*/ 50 w 100"/>
                  <a:gd name="T1" fmla="*/ 0 h 51"/>
                  <a:gd name="T2" fmla="*/ 46 w 100"/>
                  <a:gd name="T3" fmla="*/ 1 h 51"/>
                  <a:gd name="T4" fmla="*/ 64 w 100"/>
                  <a:gd name="T5" fmla="*/ 8 h 51"/>
                  <a:gd name="T6" fmla="*/ 64 w 100"/>
                  <a:gd name="T7" fmla="*/ 20 h 51"/>
                  <a:gd name="T8" fmla="*/ 35 w 100"/>
                  <a:gd name="T9" fmla="*/ 8 h 51"/>
                  <a:gd name="T10" fmla="*/ 35 w 100"/>
                  <a:gd name="T11" fmla="*/ 14 h 51"/>
                  <a:gd name="T12" fmla="*/ 46 w 100"/>
                  <a:gd name="T13" fmla="*/ 23 h 51"/>
                  <a:gd name="T14" fmla="*/ 42 w 100"/>
                  <a:gd name="T15" fmla="*/ 24 h 51"/>
                  <a:gd name="T16" fmla="*/ 6 w 100"/>
                  <a:gd name="T17" fmla="*/ 1 h 51"/>
                  <a:gd name="T18" fmla="*/ 0 w 100"/>
                  <a:gd name="T19" fmla="*/ 1 h 51"/>
                  <a:gd name="T20" fmla="*/ 1 w 100"/>
                  <a:gd name="T21" fmla="*/ 7 h 51"/>
                  <a:gd name="T22" fmla="*/ 1 w 100"/>
                  <a:gd name="T23" fmla="*/ 7 h 51"/>
                  <a:gd name="T24" fmla="*/ 1 w 100"/>
                  <a:gd name="T25" fmla="*/ 16 h 51"/>
                  <a:gd name="T26" fmla="*/ 11 w 100"/>
                  <a:gd name="T27" fmla="*/ 22 h 51"/>
                  <a:gd name="T28" fmla="*/ 14 w 100"/>
                  <a:gd name="T29" fmla="*/ 21 h 51"/>
                  <a:gd name="T30" fmla="*/ 15 w 100"/>
                  <a:gd name="T31" fmla="*/ 27 h 51"/>
                  <a:gd name="T32" fmla="*/ 23 w 100"/>
                  <a:gd name="T33" fmla="*/ 27 h 51"/>
                  <a:gd name="T34" fmla="*/ 30 w 100"/>
                  <a:gd name="T35" fmla="*/ 33 h 51"/>
                  <a:gd name="T36" fmla="*/ 68 w 100"/>
                  <a:gd name="T37" fmla="*/ 28 h 51"/>
                  <a:gd name="T38" fmla="*/ 75 w 100"/>
                  <a:gd name="T39" fmla="*/ 29 h 51"/>
                  <a:gd name="T40" fmla="*/ 61 w 100"/>
                  <a:gd name="T41" fmla="*/ 37 h 51"/>
                  <a:gd name="T42" fmla="*/ 61 w 100"/>
                  <a:gd name="T43" fmla="*/ 42 h 51"/>
                  <a:gd name="T44" fmla="*/ 58 w 100"/>
                  <a:gd name="T45" fmla="*/ 48 h 51"/>
                  <a:gd name="T46" fmla="*/ 66 w 100"/>
                  <a:gd name="T47" fmla="*/ 51 h 51"/>
                  <a:gd name="T48" fmla="*/ 75 w 100"/>
                  <a:gd name="T49" fmla="*/ 50 h 51"/>
                  <a:gd name="T50" fmla="*/ 96 w 100"/>
                  <a:gd name="T51" fmla="*/ 48 h 51"/>
                  <a:gd name="T52" fmla="*/ 100 w 100"/>
                  <a:gd name="T53" fmla="*/ 14 h 51"/>
                  <a:gd name="T54" fmla="*/ 89 w 100"/>
                  <a:gd name="T55" fmla="*/ 1 h 51"/>
                  <a:gd name="T56" fmla="*/ 79 w 100"/>
                  <a:gd name="T57" fmla="*/ 5 h 51"/>
                  <a:gd name="T58" fmla="*/ 55 w 100"/>
                  <a:gd name="T59" fmla="*/ 0 h 51"/>
                  <a:gd name="T60" fmla="*/ 50 w 100"/>
                  <a:gd name="T61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0" h="51">
                    <a:moveTo>
                      <a:pt x="50" y="0"/>
                    </a:moveTo>
                    <a:cubicBezTo>
                      <a:pt x="48" y="0"/>
                      <a:pt x="47" y="0"/>
                      <a:pt x="46" y="1"/>
                    </a:cubicBezTo>
                    <a:cubicBezTo>
                      <a:pt x="48" y="8"/>
                      <a:pt x="55" y="8"/>
                      <a:pt x="64" y="8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51" y="20"/>
                      <a:pt x="47" y="8"/>
                      <a:pt x="35" y="8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7" y="17"/>
                      <a:pt x="41" y="21"/>
                      <a:pt x="46" y="23"/>
                    </a:cubicBezTo>
                    <a:cubicBezTo>
                      <a:pt x="44" y="24"/>
                      <a:pt x="43" y="24"/>
                      <a:pt x="42" y="24"/>
                    </a:cubicBezTo>
                    <a:cubicBezTo>
                      <a:pt x="28" y="24"/>
                      <a:pt x="20" y="1"/>
                      <a:pt x="6" y="1"/>
                    </a:cubicBezTo>
                    <a:cubicBezTo>
                      <a:pt x="4" y="1"/>
                      <a:pt x="2" y="1"/>
                      <a:pt x="0" y="1"/>
                    </a:cubicBezTo>
                    <a:cubicBezTo>
                      <a:pt x="0" y="4"/>
                      <a:pt x="0" y="6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4" y="19"/>
                      <a:pt x="7" y="22"/>
                      <a:pt x="11" y="22"/>
                    </a:cubicBezTo>
                    <a:cubicBezTo>
                      <a:pt x="12" y="22"/>
                      <a:pt x="13" y="22"/>
                      <a:pt x="14" y="21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30"/>
                      <a:pt x="26" y="33"/>
                      <a:pt x="30" y="33"/>
                    </a:cubicBezTo>
                    <a:cubicBezTo>
                      <a:pt x="40" y="33"/>
                      <a:pt x="59" y="28"/>
                      <a:pt x="68" y="28"/>
                    </a:cubicBezTo>
                    <a:cubicBezTo>
                      <a:pt x="70" y="28"/>
                      <a:pt x="73" y="28"/>
                      <a:pt x="75" y="29"/>
                    </a:cubicBezTo>
                    <a:cubicBezTo>
                      <a:pt x="71" y="32"/>
                      <a:pt x="61" y="32"/>
                      <a:pt x="61" y="37"/>
                    </a:cubicBezTo>
                    <a:cubicBezTo>
                      <a:pt x="61" y="39"/>
                      <a:pt x="61" y="41"/>
                      <a:pt x="61" y="42"/>
                    </a:cubicBezTo>
                    <a:cubicBezTo>
                      <a:pt x="59" y="43"/>
                      <a:pt x="58" y="46"/>
                      <a:pt x="58" y="48"/>
                    </a:cubicBezTo>
                    <a:cubicBezTo>
                      <a:pt x="58" y="50"/>
                      <a:pt x="62" y="51"/>
                      <a:pt x="66" y="51"/>
                    </a:cubicBezTo>
                    <a:cubicBezTo>
                      <a:pt x="69" y="51"/>
                      <a:pt x="73" y="50"/>
                      <a:pt x="75" y="50"/>
                    </a:cubicBezTo>
                    <a:cubicBezTo>
                      <a:pt x="76" y="50"/>
                      <a:pt x="88" y="50"/>
                      <a:pt x="96" y="48"/>
                    </a:cubicBezTo>
                    <a:cubicBezTo>
                      <a:pt x="94" y="33"/>
                      <a:pt x="100" y="27"/>
                      <a:pt x="100" y="14"/>
                    </a:cubicBezTo>
                    <a:cubicBezTo>
                      <a:pt x="100" y="7"/>
                      <a:pt x="99" y="1"/>
                      <a:pt x="89" y="1"/>
                    </a:cubicBezTo>
                    <a:cubicBezTo>
                      <a:pt x="85" y="1"/>
                      <a:pt x="83" y="5"/>
                      <a:pt x="79" y="5"/>
                    </a:cubicBezTo>
                    <a:cubicBezTo>
                      <a:pt x="69" y="5"/>
                      <a:pt x="63" y="0"/>
                      <a:pt x="55" y="0"/>
                    </a:cubicBezTo>
                    <a:cubicBezTo>
                      <a:pt x="53" y="0"/>
                      <a:pt x="51" y="0"/>
                      <a:pt x="5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148">
                <a:extLst>
                  <a:ext uri="{FF2B5EF4-FFF2-40B4-BE49-F238E27FC236}">
                    <a16:creationId xmlns:a16="http://schemas.microsoft.com/office/drawing/2014/main" xmlns="" id="{EE303B72-F2AA-4F60-AE27-11E21AFE92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7" y="66"/>
                <a:ext cx="140" cy="83"/>
              </a:xfrm>
              <a:custGeom>
                <a:avLst/>
                <a:gdLst>
                  <a:gd name="T0" fmla="*/ 27 w 59"/>
                  <a:gd name="T1" fmla="*/ 0 h 35"/>
                  <a:gd name="T2" fmla="*/ 12 w 59"/>
                  <a:gd name="T3" fmla="*/ 17 h 35"/>
                  <a:gd name="T4" fmla="*/ 11 w 59"/>
                  <a:gd name="T5" fmla="*/ 17 h 35"/>
                  <a:gd name="T6" fmla="*/ 8 w 59"/>
                  <a:gd name="T7" fmla="*/ 17 h 35"/>
                  <a:gd name="T8" fmla="*/ 6 w 59"/>
                  <a:gd name="T9" fmla="*/ 17 h 35"/>
                  <a:gd name="T10" fmla="*/ 0 w 59"/>
                  <a:gd name="T11" fmla="*/ 19 h 35"/>
                  <a:gd name="T12" fmla="*/ 46 w 59"/>
                  <a:gd name="T13" fmla="*/ 35 h 35"/>
                  <a:gd name="T14" fmla="*/ 59 w 59"/>
                  <a:gd name="T15" fmla="*/ 27 h 35"/>
                  <a:gd name="T16" fmla="*/ 27 w 59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35">
                    <a:moveTo>
                      <a:pt x="27" y="0"/>
                    </a:moveTo>
                    <a:cubicBezTo>
                      <a:pt x="16" y="0"/>
                      <a:pt x="18" y="15"/>
                      <a:pt x="12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9" y="17"/>
                      <a:pt x="8" y="17"/>
                    </a:cubicBezTo>
                    <a:cubicBezTo>
                      <a:pt x="8" y="17"/>
                      <a:pt x="7" y="17"/>
                      <a:pt x="6" y="17"/>
                    </a:cubicBezTo>
                    <a:cubicBezTo>
                      <a:pt x="3" y="17"/>
                      <a:pt x="0" y="17"/>
                      <a:pt x="0" y="19"/>
                    </a:cubicBezTo>
                    <a:cubicBezTo>
                      <a:pt x="0" y="21"/>
                      <a:pt x="39" y="35"/>
                      <a:pt x="46" y="35"/>
                    </a:cubicBezTo>
                    <a:cubicBezTo>
                      <a:pt x="52" y="35"/>
                      <a:pt x="54" y="30"/>
                      <a:pt x="59" y="27"/>
                    </a:cubicBezTo>
                    <a:cubicBezTo>
                      <a:pt x="56" y="19"/>
                      <a:pt x="34" y="0"/>
                      <a:pt x="2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149">
                <a:extLst>
                  <a:ext uri="{FF2B5EF4-FFF2-40B4-BE49-F238E27FC236}">
                    <a16:creationId xmlns:a16="http://schemas.microsoft.com/office/drawing/2014/main" xmlns="" id="{97E1F4F2-6B06-49BF-A9FF-EDD7F2D2D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" y="-228"/>
                <a:ext cx="184" cy="149"/>
              </a:xfrm>
              <a:custGeom>
                <a:avLst/>
                <a:gdLst>
                  <a:gd name="T0" fmla="*/ 26 w 78"/>
                  <a:gd name="T1" fmla="*/ 0 h 63"/>
                  <a:gd name="T2" fmla="*/ 12 w 78"/>
                  <a:gd name="T3" fmla="*/ 8 h 63"/>
                  <a:gd name="T4" fmla="*/ 12 w 78"/>
                  <a:gd name="T5" fmla="*/ 13 h 63"/>
                  <a:gd name="T6" fmla="*/ 0 w 78"/>
                  <a:gd name="T7" fmla="*/ 13 h 63"/>
                  <a:gd name="T8" fmla="*/ 0 w 78"/>
                  <a:gd name="T9" fmla="*/ 22 h 63"/>
                  <a:gd name="T10" fmla="*/ 8 w 78"/>
                  <a:gd name="T11" fmla="*/ 47 h 63"/>
                  <a:gd name="T12" fmla="*/ 8 w 78"/>
                  <a:gd name="T13" fmla="*/ 63 h 63"/>
                  <a:gd name="T14" fmla="*/ 18 w 78"/>
                  <a:gd name="T15" fmla="*/ 63 h 63"/>
                  <a:gd name="T16" fmla="*/ 30 w 78"/>
                  <a:gd name="T17" fmla="*/ 46 h 63"/>
                  <a:gd name="T18" fmla="*/ 23 w 78"/>
                  <a:gd name="T19" fmla="*/ 46 h 63"/>
                  <a:gd name="T20" fmla="*/ 27 w 78"/>
                  <a:gd name="T21" fmla="*/ 40 h 63"/>
                  <a:gd name="T22" fmla="*/ 38 w 78"/>
                  <a:gd name="T23" fmla="*/ 42 h 63"/>
                  <a:gd name="T24" fmla="*/ 68 w 78"/>
                  <a:gd name="T25" fmla="*/ 21 h 63"/>
                  <a:gd name="T26" fmla="*/ 78 w 78"/>
                  <a:gd name="T27" fmla="*/ 13 h 63"/>
                  <a:gd name="T28" fmla="*/ 78 w 78"/>
                  <a:gd name="T29" fmla="*/ 6 h 63"/>
                  <a:gd name="T30" fmla="*/ 26 w 78"/>
                  <a:gd name="T3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8" h="63">
                    <a:moveTo>
                      <a:pt x="26" y="0"/>
                    </a:moveTo>
                    <a:cubicBezTo>
                      <a:pt x="15" y="0"/>
                      <a:pt x="12" y="7"/>
                      <a:pt x="12" y="8"/>
                    </a:cubicBezTo>
                    <a:cubicBezTo>
                      <a:pt x="12" y="9"/>
                      <a:pt x="11" y="12"/>
                      <a:pt x="12" y="13"/>
                    </a:cubicBezTo>
                    <a:cubicBezTo>
                      <a:pt x="10" y="13"/>
                      <a:pt x="4" y="13"/>
                      <a:pt x="0" y="1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3" y="32"/>
                      <a:pt x="0" y="39"/>
                      <a:pt x="8" y="47"/>
                    </a:cubicBezTo>
                    <a:cubicBezTo>
                      <a:pt x="8" y="50"/>
                      <a:pt x="8" y="56"/>
                      <a:pt x="8" y="63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24" y="57"/>
                      <a:pt x="29" y="55"/>
                      <a:pt x="30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25" y="41"/>
                      <a:pt x="26" y="40"/>
                      <a:pt x="27" y="40"/>
                    </a:cubicBezTo>
                    <a:cubicBezTo>
                      <a:pt x="29" y="40"/>
                      <a:pt x="32" y="42"/>
                      <a:pt x="38" y="42"/>
                    </a:cubicBezTo>
                    <a:cubicBezTo>
                      <a:pt x="54" y="42"/>
                      <a:pt x="61" y="30"/>
                      <a:pt x="68" y="21"/>
                    </a:cubicBezTo>
                    <a:cubicBezTo>
                      <a:pt x="68" y="21"/>
                      <a:pt x="78" y="14"/>
                      <a:pt x="78" y="13"/>
                    </a:cubicBezTo>
                    <a:cubicBezTo>
                      <a:pt x="78" y="10"/>
                      <a:pt x="77" y="9"/>
                      <a:pt x="78" y="6"/>
                    </a:cubicBezTo>
                    <a:cubicBezTo>
                      <a:pt x="59" y="6"/>
                      <a:pt x="44" y="0"/>
                      <a:pt x="2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150">
                <a:extLst>
                  <a:ext uri="{FF2B5EF4-FFF2-40B4-BE49-F238E27FC236}">
                    <a16:creationId xmlns:a16="http://schemas.microsoft.com/office/drawing/2014/main" xmlns="" id="{0F486305-0CAD-496F-B7A1-B484F0FF5F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38" y="-495"/>
                <a:ext cx="62" cy="50"/>
              </a:xfrm>
              <a:custGeom>
                <a:avLst/>
                <a:gdLst>
                  <a:gd name="T0" fmla="*/ 0 w 26"/>
                  <a:gd name="T1" fmla="*/ 0 h 21"/>
                  <a:gd name="T2" fmla="*/ 19 w 26"/>
                  <a:gd name="T3" fmla="*/ 21 h 21"/>
                  <a:gd name="T4" fmla="*/ 26 w 26"/>
                  <a:gd name="T5" fmla="*/ 15 h 21"/>
                  <a:gd name="T6" fmla="*/ 0 w 26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21">
                    <a:moveTo>
                      <a:pt x="0" y="0"/>
                    </a:moveTo>
                    <a:cubicBezTo>
                      <a:pt x="0" y="7"/>
                      <a:pt x="13" y="21"/>
                      <a:pt x="19" y="21"/>
                    </a:cubicBezTo>
                    <a:cubicBezTo>
                      <a:pt x="22" y="21"/>
                      <a:pt x="26" y="19"/>
                      <a:pt x="26" y="15"/>
                    </a:cubicBezTo>
                    <a:cubicBezTo>
                      <a:pt x="15" y="11"/>
                      <a:pt x="14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151">
                <a:extLst>
                  <a:ext uri="{FF2B5EF4-FFF2-40B4-BE49-F238E27FC236}">
                    <a16:creationId xmlns:a16="http://schemas.microsoft.com/office/drawing/2014/main" xmlns="" id="{89F5F7A6-0B32-4288-81CE-658A0B0894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00" y="-325"/>
                <a:ext cx="45" cy="34"/>
              </a:xfrm>
              <a:custGeom>
                <a:avLst/>
                <a:gdLst>
                  <a:gd name="T0" fmla="*/ 15 w 19"/>
                  <a:gd name="T1" fmla="*/ 0 h 14"/>
                  <a:gd name="T2" fmla="*/ 0 w 19"/>
                  <a:gd name="T3" fmla="*/ 14 h 14"/>
                  <a:gd name="T4" fmla="*/ 2 w 19"/>
                  <a:gd name="T5" fmla="*/ 14 h 14"/>
                  <a:gd name="T6" fmla="*/ 11 w 19"/>
                  <a:gd name="T7" fmla="*/ 14 h 14"/>
                  <a:gd name="T8" fmla="*/ 19 w 19"/>
                  <a:gd name="T9" fmla="*/ 7 h 14"/>
                  <a:gd name="T10" fmla="*/ 15 w 19"/>
                  <a:gd name="T1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14">
                    <a:moveTo>
                      <a:pt x="15" y="0"/>
                    </a:moveTo>
                    <a:cubicBezTo>
                      <a:pt x="7" y="2"/>
                      <a:pt x="2" y="5"/>
                      <a:pt x="0" y="14"/>
                    </a:cubicBezTo>
                    <a:cubicBezTo>
                      <a:pt x="1" y="14"/>
                      <a:pt x="2" y="14"/>
                      <a:pt x="2" y="14"/>
                    </a:cubicBezTo>
                    <a:cubicBezTo>
                      <a:pt x="5" y="14"/>
                      <a:pt x="6" y="14"/>
                      <a:pt x="11" y="14"/>
                    </a:cubicBezTo>
                    <a:cubicBezTo>
                      <a:pt x="14" y="14"/>
                      <a:pt x="19" y="14"/>
                      <a:pt x="19" y="7"/>
                    </a:cubicBezTo>
                    <a:cubicBezTo>
                      <a:pt x="19" y="4"/>
                      <a:pt x="16" y="2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152">
                <a:extLst>
                  <a:ext uri="{FF2B5EF4-FFF2-40B4-BE49-F238E27FC236}">
                    <a16:creationId xmlns:a16="http://schemas.microsoft.com/office/drawing/2014/main" xmlns="" id="{218D8F53-F180-4FD6-A119-486271484D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21" y="-620"/>
                <a:ext cx="231" cy="123"/>
              </a:xfrm>
              <a:custGeom>
                <a:avLst/>
                <a:gdLst>
                  <a:gd name="T0" fmla="*/ 17 w 98"/>
                  <a:gd name="T1" fmla="*/ 0 h 52"/>
                  <a:gd name="T2" fmla="*/ 0 w 98"/>
                  <a:gd name="T3" fmla="*/ 5 h 52"/>
                  <a:gd name="T4" fmla="*/ 9 w 98"/>
                  <a:gd name="T5" fmla="*/ 13 h 52"/>
                  <a:gd name="T6" fmla="*/ 5 w 98"/>
                  <a:gd name="T7" fmla="*/ 18 h 52"/>
                  <a:gd name="T8" fmla="*/ 9 w 98"/>
                  <a:gd name="T9" fmla="*/ 19 h 52"/>
                  <a:gd name="T10" fmla="*/ 24 w 98"/>
                  <a:gd name="T11" fmla="*/ 18 h 52"/>
                  <a:gd name="T12" fmla="*/ 24 w 98"/>
                  <a:gd name="T13" fmla="*/ 24 h 52"/>
                  <a:gd name="T14" fmla="*/ 8 w 98"/>
                  <a:gd name="T15" fmla="*/ 31 h 52"/>
                  <a:gd name="T16" fmla="*/ 19 w 98"/>
                  <a:gd name="T17" fmla="*/ 35 h 52"/>
                  <a:gd name="T18" fmla="*/ 22 w 98"/>
                  <a:gd name="T19" fmla="*/ 35 h 52"/>
                  <a:gd name="T20" fmla="*/ 33 w 98"/>
                  <a:gd name="T21" fmla="*/ 34 h 52"/>
                  <a:gd name="T22" fmla="*/ 40 w 98"/>
                  <a:gd name="T23" fmla="*/ 37 h 52"/>
                  <a:gd name="T24" fmla="*/ 44 w 98"/>
                  <a:gd name="T25" fmla="*/ 37 h 52"/>
                  <a:gd name="T26" fmla="*/ 65 w 98"/>
                  <a:gd name="T27" fmla="*/ 39 h 52"/>
                  <a:gd name="T28" fmla="*/ 88 w 98"/>
                  <a:gd name="T29" fmla="*/ 52 h 52"/>
                  <a:gd name="T30" fmla="*/ 98 w 98"/>
                  <a:gd name="T31" fmla="*/ 45 h 52"/>
                  <a:gd name="T32" fmla="*/ 83 w 98"/>
                  <a:gd name="T33" fmla="*/ 31 h 52"/>
                  <a:gd name="T34" fmla="*/ 87 w 98"/>
                  <a:gd name="T35" fmla="*/ 26 h 52"/>
                  <a:gd name="T36" fmla="*/ 71 w 98"/>
                  <a:gd name="T37" fmla="*/ 14 h 52"/>
                  <a:gd name="T38" fmla="*/ 63 w 98"/>
                  <a:gd name="T39" fmla="*/ 18 h 52"/>
                  <a:gd name="T40" fmla="*/ 48 w 98"/>
                  <a:gd name="T41" fmla="*/ 6 h 52"/>
                  <a:gd name="T42" fmla="*/ 37 w 98"/>
                  <a:gd name="T43" fmla="*/ 10 h 52"/>
                  <a:gd name="T44" fmla="*/ 17 w 98"/>
                  <a:gd name="T45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8" h="52">
                    <a:moveTo>
                      <a:pt x="17" y="0"/>
                    </a:moveTo>
                    <a:cubicBezTo>
                      <a:pt x="11" y="0"/>
                      <a:pt x="6" y="4"/>
                      <a:pt x="0" y="5"/>
                    </a:cubicBezTo>
                    <a:cubicBezTo>
                      <a:pt x="0" y="11"/>
                      <a:pt x="2" y="13"/>
                      <a:pt x="9" y="13"/>
                    </a:cubicBezTo>
                    <a:cubicBezTo>
                      <a:pt x="9" y="15"/>
                      <a:pt x="7" y="17"/>
                      <a:pt x="5" y="18"/>
                    </a:cubicBezTo>
                    <a:cubicBezTo>
                      <a:pt x="7" y="19"/>
                      <a:pt x="8" y="19"/>
                      <a:pt x="9" y="19"/>
                    </a:cubicBezTo>
                    <a:cubicBezTo>
                      <a:pt x="12" y="19"/>
                      <a:pt x="16" y="18"/>
                      <a:pt x="24" y="18"/>
                    </a:cubicBezTo>
                    <a:cubicBezTo>
                      <a:pt x="23" y="20"/>
                      <a:pt x="23" y="23"/>
                      <a:pt x="24" y="24"/>
                    </a:cubicBezTo>
                    <a:cubicBezTo>
                      <a:pt x="18" y="26"/>
                      <a:pt x="13" y="26"/>
                      <a:pt x="8" y="31"/>
                    </a:cubicBezTo>
                    <a:cubicBezTo>
                      <a:pt x="12" y="34"/>
                      <a:pt x="14" y="35"/>
                      <a:pt x="19" y="35"/>
                    </a:cubicBezTo>
                    <a:cubicBezTo>
                      <a:pt x="20" y="35"/>
                      <a:pt x="21" y="35"/>
                      <a:pt x="22" y="35"/>
                    </a:cubicBezTo>
                    <a:cubicBezTo>
                      <a:pt x="26" y="35"/>
                      <a:pt x="30" y="34"/>
                      <a:pt x="33" y="34"/>
                    </a:cubicBezTo>
                    <a:cubicBezTo>
                      <a:pt x="36" y="34"/>
                      <a:pt x="38" y="35"/>
                      <a:pt x="40" y="37"/>
                    </a:cubicBezTo>
                    <a:cubicBezTo>
                      <a:pt x="41" y="37"/>
                      <a:pt x="42" y="37"/>
                      <a:pt x="44" y="37"/>
                    </a:cubicBezTo>
                    <a:cubicBezTo>
                      <a:pt x="51" y="37"/>
                      <a:pt x="56" y="39"/>
                      <a:pt x="65" y="39"/>
                    </a:cubicBezTo>
                    <a:cubicBezTo>
                      <a:pt x="77" y="39"/>
                      <a:pt x="76" y="52"/>
                      <a:pt x="88" y="52"/>
                    </a:cubicBezTo>
                    <a:cubicBezTo>
                      <a:pt x="92" y="52"/>
                      <a:pt x="98" y="51"/>
                      <a:pt x="98" y="45"/>
                    </a:cubicBezTo>
                    <a:cubicBezTo>
                      <a:pt x="98" y="40"/>
                      <a:pt x="87" y="35"/>
                      <a:pt x="83" y="31"/>
                    </a:cubicBezTo>
                    <a:cubicBezTo>
                      <a:pt x="84" y="30"/>
                      <a:pt x="86" y="27"/>
                      <a:pt x="87" y="26"/>
                    </a:cubicBezTo>
                    <a:cubicBezTo>
                      <a:pt x="85" y="23"/>
                      <a:pt x="79" y="14"/>
                      <a:pt x="71" y="14"/>
                    </a:cubicBezTo>
                    <a:cubicBezTo>
                      <a:pt x="68" y="14"/>
                      <a:pt x="67" y="18"/>
                      <a:pt x="63" y="18"/>
                    </a:cubicBezTo>
                    <a:cubicBezTo>
                      <a:pt x="58" y="18"/>
                      <a:pt x="58" y="6"/>
                      <a:pt x="48" y="6"/>
                    </a:cubicBezTo>
                    <a:cubicBezTo>
                      <a:pt x="43" y="6"/>
                      <a:pt x="41" y="10"/>
                      <a:pt x="37" y="10"/>
                    </a:cubicBezTo>
                    <a:cubicBezTo>
                      <a:pt x="31" y="10"/>
                      <a:pt x="28" y="0"/>
                      <a:pt x="1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Freeform 153">
                <a:extLst>
                  <a:ext uri="{FF2B5EF4-FFF2-40B4-BE49-F238E27FC236}">
                    <a16:creationId xmlns:a16="http://schemas.microsoft.com/office/drawing/2014/main" xmlns="" id="{C9DBF449-59C1-42CE-92CC-2C31826FBC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29" y="-514"/>
                <a:ext cx="61" cy="19"/>
              </a:xfrm>
              <a:custGeom>
                <a:avLst/>
                <a:gdLst>
                  <a:gd name="T0" fmla="*/ 14 w 26"/>
                  <a:gd name="T1" fmla="*/ 0 h 8"/>
                  <a:gd name="T2" fmla="*/ 9 w 26"/>
                  <a:gd name="T3" fmla="*/ 8 h 8"/>
                  <a:gd name="T4" fmla="*/ 26 w 26"/>
                  <a:gd name="T5" fmla="*/ 5 h 8"/>
                  <a:gd name="T6" fmla="*/ 14 w 2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8">
                    <a:moveTo>
                      <a:pt x="14" y="0"/>
                    </a:moveTo>
                    <a:cubicBezTo>
                      <a:pt x="12" y="0"/>
                      <a:pt x="0" y="8"/>
                      <a:pt x="9" y="8"/>
                    </a:cubicBezTo>
                    <a:cubicBezTo>
                      <a:pt x="17" y="8"/>
                      <a:pt x="23" y="8"/>
                      <a:pt x="26" y="5"/>
                    </a:cubicBezTo>
                    <a:cubicBezTo>
                      <a:pt x="21" y="3"/>
                      <a:pt x="20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Freeform 154">
                <a:extLst>
                  <a:ext uri="{FF2B5EF4-FFF2-40B4-BE49-F238E27FC236}">
                    <a16:creationId xmlns:a16="http://schemas.microsoft.com/office/drawing/2014/main" xmlns="" id="{67278C74-2960-48EF-89F3-21E6810D0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" y="-440"/>
                <a:ext cx="610" cy="189"/>
              </a:xfrm>
              <a:custGeom>
                <a:avLst/>
                <a:gdLst>
                  <a:gd name="T0" fmla="*/ 16 w 258"/>
                  <a:gd name="T1" fmla="*/ 0 h 80"/>
                  <a:gd name="T2" fmla="*/ 0 w 258"/>
                  <a:gd name="T3" fmla="*/ 8 h 80"/>
                  <a:gd name="T4" fmla="*/ 38 w 258"/>
                  <a:gd name="T5" fmla="*/ 26 h 80"/>
                  <a:gd name="T6" fmla="*/ 48 w 258"/>
                  <a:gd name="T7" fmla="*/ 21 h 80"/>
                  <a:gd name="T8" fmla="*/ 69 w 258"/>
                  <a:gd name="T9" fmla="*/ 48 h 80"/>
                  <a:gd name="T10" fmla="*/ 63 w 258"/>
                  <a:gd name="T11" fmla="*/ 56 h 80"/>
                  <a:gd name="T12" fmla="*/ 101 w 258"/>
                  <a:gd name="T13" fmla="*/ 80 h 80"/>
                  <a:gd name="T14" fmla="*/ 116 w 258"/>
                  <a:gd name="T15" fmla="*/ 71 h 80"/>
                  <a:gd name="T16" fmla="*/ 122 w 258"/>
                  <a:gd name="T17" fmla="*/ 71 h 80"/>
                  <a:gd name="T18" fmla="*/ 139 w 258"/>
                  <a:gd name="T19" fmla="*/ 80 h 80"/>
                  <a:gd name="T20" fmla="*/ 149 w 258"/>
                  <a:gd name="T21" fmla="*/ 79 h 80"/>
                  <a:gd name="T22" fmla="*/ 191 w 258"/>
                  <a:gd name="T23" fmla="*/ 79 h 80"/>
                  <a:gd name="T24" fmla="*/ 204 w 258"/>
                  <a:gd name="T25" fmla="*/ 72 h 80"/>
                  <a:gd name="T26" fmla="*/ 215 w 258"/>
                  <a:gd name="T27" fmla="*/ 80 h 80"/>
                  <a:gd name="T28" fmla="*/ 258 w 258"/>
                  <a:gd name="T29" fmla="*/ 62 h 80"/>
                  <a:gd name="T30" fmla="*/ 256 w 258"/>
                  <a:gd name="T31" fmla="*/ 62 h 80"/>
                  <a:gd name="T32" fmla="*/ 252 w 258"/>
                  <a:gd name="T33" fmla="*/ 61 h 80"/>
                  <a:gd name="T34" fmla="*/ 254 w 258"/>
                  <a:gd name="T35" fmla="*/ 56 h 80"/>
                  <a:gd name="T36" fmla="*/ 258 w 258"/>
                  <a:gd name="T37" fmla="*/ 55 h 80"/>
                  <a:gd name="T38" fmla="*/ 216 w 258"/>
                  <a:gd name="T39" fmla="*/ 41 h 80"/>
                  <a:gd name="T40" fmla="*/ 150 w 258"/>
                  <a:gd name="T41" fmla="*/ 54 h 80"/>
                  <a:gd name="T42" fmla="*/ 114 w 258"/>
                  <a:gd name="T43" fmla="*/ 48 h 80"/>
                  <a:gd name="T44" fmla="*/ 109 w 258"/>
                  <a:gd name="T45" fmla="*/ 50 h 80"/>
                  <a:gd name="T46" fmla="*/ 105 w 258"/>
                  <a:gd name="T47" fmla="*/ 45 h 80"/>
                  <a:gd name="T48" fmla="*/ 109 w 258"/>
                  <a:gd name="T49" fmla="*/ 42 h 80"/>
                  <a:gd name="T50" fmla="*/ 85 w 258"/>
                  <a:gd name="T51" fmla="*/ 30 h 80"/>
                  <a:gd name="T52" fmla="*/ 106 w 258"/>
                  <a:gd name="T53" fmla="*/ 30 h 80"/>
                  <a:gd name="T54" fmla="*/ 82 w 258"/>
                  <a:gd name="T55" fmla="*/ 14 h 80"/>
                  <a:gd name="T56" fmla="*/ 72 w 258"/>
                  <a:gd name="T57" fmla="*/ 14 h 80"/>
                  <a:gd name="T58" fmla="*/ 62 w 258"/>
                  <a:gd name="T59" fmla="*/ 18 h 80"/>
                  <a:gd name="T60" fmla="*/ 16 w 258"/>
                  <a:gd name="T61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58" h="80">
                    <a:moveTo>
                      <a:pt x="16" y="0"/>
                    </a:moveTo>
                    <a:cubicBezTo>
                      <a:pt x="9" y="0"/>
                      <a:pt x="0" y="0"/>
                      <a:pt x="0" y="8"/>
                    </a:cubicBezTo>
                    <a:cubicBezTo>
                      <a:pt x="0" y="13"/>
                      <a:pt x="32" y="26"/>
                      <a:pt x="38" y="26"/>
                    </a:cubicBezTo>
                    <a:cubicBezTo>
                      <a:pt x="42" y="26"/>
                      <a:pt x="45" y="24"/>
                      <a:pt x="48" y="21"/>
                    </a:cubicBezTo>
                    <a:cubicBezTo>
                      <a:pt x="57" y="30"/>
                      <a:pt x="60" y="39"/>
                      <a:pt x="69" y="48"/>
                    </a:cubicBezTo>
                    <a:cubicBezTo>
                      <a:pt x="67" y="49"/>
                      <a:pt x="63" y="53"/>
                      <a:pt x="63" y="56"/>
                    </a:cubicBezTo>
                    <a:cubicBezTo>
                      <a:pt x="63" y="67"/>
                      <a:pt x="89" y="80"/>
                      <a:pt x="101" y="80"/>
                    </a:cubicBezTo>
                    <a:cubicBezTo>
                      <a:pt x="106" y="80"/>
                      <a:pt x="114" y="74"/>
                      <a:pt x="116" y="71"/>
                    </a:cubicBezTo>
                    <a:cubicBezTo>
                      <a:pt x="122" y="71"/>
                      <a:pt x="122" y="71"/>
                      <a:pt x="122" y="71"/>
                    </a:cubicBezTo>
                    <a:cubicBezTo>
                      <a:pt x="121" y="78"/>
                      <a:pt x="130" y="80"/>
                      <a:pt x="139" y="80"/>
                    </a:cubicBezTo>
                    <a:cubicBezTo>
                      <a:pt x="142" y="80"/>
                      <a:pt x="146" y="80"/>
                      <a:pt x="149" y="79"/>
                    </a:cubicBezTo>
                    <a:cubicBezTo>
                      <a:pt x="191" y="79"/>
                      <a:pt x="191" y="79"/>
                      <a:pt x="191" y="79"/>
                    </a:cubicBezTo>
                    <a:cubicBezTo>
                      <a:pt x="196" y="76"/>
                      <a:pt x="197" y="73"/>
                      <a:pt x="204" y="72"/>
                    </a:cubicBezTo>
                    <a:cubicBezTo>
                      <a:pt x="205" y="76"/>
                      <a:pt x="208" y="80"/>
                      <a:pt x="215" y="80"/>
                    </a:cubicBezTo>
                    <a:cubicBezTo>
                      <a:pt x="233" y="80"/>
                      <a:pt x="257" y="80"/>
                      <a:pt x="258" y="62"/>
                    </a:cubicBezTo>
                    <a:cubicBezTo>
                      <a:pt x="258" y="62"/>
                      <a:pt x="258" y="62"/>
                      <a:pt x="256" y="62"/>
                    </a:cubicBezTo>
                    <a:cubicBezTo>
                      <a:pt x="255" y="62"/>
                      <a:pt x="253" y="62"/>
                      <a:pt x="252" y="61"/>
                    </a:cubicBezTo>
                    <a:cubicBezTo>
                      <a:pt x="252" y="59"/>
                      <a:pt x="253" y="58"/>
                      <a:pt x="254" y="56"/>
                    </a:cubicBezTo>
                    <a:cubicBezTo>
                      <a:pt x="256" y="56"/>
                      <a:pt x="258" y="56"/>
                      <a:pt x="258" y="55"/>
                    </a:cubicBezTo>
                    <a:cubicBezTo>
                      <a:pt x="251" y="42"/>
                      <a:pt x="237" y="41"/>
                      <a:pt x="216" y="41"/>
                    </a:cubicBezTo>
                    <a:cubicBezTo>
                      <a:pt x="189" y="41"/>
                      <a:pt x="179" y="54"/>
                      <a:pt x="150" y="54"/>
                    </a:cubicBezTo>
                    <a:cubicBezTo>
                      <a:pt x="137" y="54"/>
                      <a:pt x="126" y="51"/>
                      <a:pt x="114" y="48"/>
                    </a:cubicBezTo>
                    <a:cubicBezTo>
                      <a:pt x="113" y="48"/>
                      <a:pt x="110" y="50"/>
                      <a:pt x="109" y="50"/>
                    </a:cubicBezTo>
                    <a:cubicBezTo>
                      <a:pt x="107" y="50"/>
                      <a:pt x="105" y="48"/>
                      <a:pt x="105" y="45"/>
                    </a:cubicBezTo>
                    <a:cubicBezTo>
                      <a:pt x="105" y="43"/>
                      <a:pt x="108" y="43"/>
                      <a:pt x="109" y="42"/>
                    </a:cubicBezTo>
                    <a:cubicBezTo>
                      <a:pt x="102" y="36"/>
                      <a:pt x="88" y="44"/>
                      <a:pt x="85" y="30"/>
                    </a:cubicBezTo>
                    <a:cubicBezTo>
                      <a:pt x="106" y="30"/>
                      <a:pt x="106" y="30"/>
                      <a:pt x="106" y="30"/>
                    </a:cubicBezTo>
                    <a:cubicBezTo>
                      <a:pt x="102" y="23"/>
                      <a:pt x="77" y="26"/>
                      <a:pt x="82" y="14"/>
                    </a:cubicBezTo>
                    <a:cubicBezTo>
                      <a:pt x="82" y="14"/>
                      <a:pt x="76" y="14"/>
                      <a:pt x="72" y="14"/>
                    </a:cubicBezTo>
                    <a:cubicBezTo>
                      <a:pt x="70" y="17"/>
                      <a:pt x="67" y="18"/>
                      <a:pt x="62" y="18"/>
                    </a:cubicBezTo>
                    <a:cubicBezTo>
                      <a:pt x="44" y="18"/>
                      <a:pt x="39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155">
                <a:extLst>
                  <a:ext uri="{FF2B5EF4-FFF2-40B4-BE49-F238E27FC236}">
                    <a16:creationId xmlns:a16="http://schemas.microsoft.com/office/drawing/2014/main" xmlns="" id="{1B14651C-831C-4172-AA0B-8CC2340929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" y="-339"/>
                <a:ext cx="106" cy="83"/>
              </a:xfrm>
              <a:custGeom>
                <a:avLst/>
                <a:gdLst>
                  <a:gd name="T0" fmla="*/ 23 w 45"/>
                  <a:gd name="T1" fmla="*/ 0 h 35"/>
                  <a:gd name="T2" fmla="*/ 7 w 45"/>
                  <a:gd name="T3" fmla="*/ 12 h 35"/>
                  <a:gd name="T4" fmla="*/ 0 w 45"/>
                  <a:gd name="T5" fmla="*/ 20 h 35"/>
                  <a:gd name="T6" fmla="*/ 35 w 45"/>
                  <a:gd name="T7" fmla="*/ 35 h 35"/>
                  <a:gd name="T8" fmla="*/ 45 w 45"/>
                  <a:gd name="T9" fmla="*/ 18 h 35"/>
                  <a:gd name="T10" fmla="*/ 23 w 45"/>
                  <a:gd name="T11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35">
                    <a:moveTo>
                      <a:pt x="23" y="0"/>
                    </a:moveTo>
                    <a:cubicBezTo>
                      <a:pt x="11" y="0"/>
                      <a:pt x="13" y="12"/>
                      <a:pt x="7" y="12"/>
                    </a:cubicBezTo>
                    <a:cubicBezTo>
                      <a:pt x="6" y="12"/>
                      <a:pt x="0" y="15"/>
                      <a:pt x="0" y="20"/>
                    </a:cubicBezTo>
                    <a:cubicBezTo>
                      <a:pt x="0" y="20"/>
                      <a:pt x="31" y="35"/>
                      <a:pt x="35" y="35"/>
                    </a:cubicBezTo>
                    <a:cubicBezTo>
                      <a:pt x="42" y="35"/>
                      <a:pt x="45" y="27"/>
                      <a:pt x="45" y="18"/>
                    </a:cubicBezTo>
                    <a:cubicBezTo>
                      <a:pt x="45" y="11"/>
                      <a:pt x="33" y="0"/>
                      <a:pt x="2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156">
                <a:extLst>
                  <a:ext uri="{FF2B5EF4-FFF2-40B4-BE49-F238E27FC236}">
                    <a16:creationId xmlns:a16="http://schemas.microsoft.com/office/drawing/2014/main" xmlns="" id="{3A5ED7B9-A91B-4A19-B2F5-29C9E50C97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" y="-495"/>
                <a:ext cx="97" cy="29"/>
              </a:xfrm>
              <a:custGeom>
                <a:avLst/>
                <a:gdLst>
                  <a:gd name="T0" fmla="*/ 41 w 41"/>
                  <a:gd name="T1" fmla="*/ 0 h 12"/>
                  <a:gd name="T2" fmla="*/ 38 w 41"/>
                  <a:gd name="T3" fmla="*/ 1 h 12"/>
                  <a:gd name="T4" fmla="*/ 34 w 41"/>
                  <a:gd name="T5" fmla="*/ 0 h 12"/>
                  <a:gd name="T6" fmla="*/ 0 w 41"/>
                  <a:gd name="T7" fmla="*/ 7 h 12"/>
                  <a:gd name="T8" fmla="*/ 33 w 41"/>
                  <a:gd name="T9" fmla="*/ 12 h 12"/>
                  <a:gd name="T10" fmla="*/ 41 w 41"/>
                  <a:gd name="T11" fmla="*/ 7 h 12"/>
                  <a:gd name="T12" fmla="*/ 41 w 41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12">
                    <a:moveTo>
                      <a:pt x="41" y="0"/>
                    </a:moveTo>
                    <a:cubicBezTo>
                      <a:pt x="39" y="1"/>
                      <a:pt x="38" y="1"/>
                      <a:pt x="38" y="1"/>
                    </a:cubicBezTo>
                    <a:cubicBezTo>
                      <a:pt x="37" y="1"/>
                      <a:pt x="38" y="0"/>
                      <a:pt x="34" y="0"/>
                    </a:cubicBezTo>
                    <a:cubicBezTo>
                      <a:pt x="24" y="0"/>
                      <a:pt x="5" y="1"/>
                      <a:pt x="0" y="7"/>
                    </a:cubicBezTo>
                    <a:cubicBezTo>
                      <a:pt x="0" y="7"/>
                      <a:pt x="30" y="12"/>
                      <a:pt x="33" y="12"/>
                    </a:cubicBezTo>
                    <a:cubicBezTo>
                      <a:pt x="38" y="12"/>
                      <a:pt x="41" y="10"/>
                      <a:pt x="41" y="7"/>
                    </a:cubicBezTo>
                    <a:cubicBezTo>
                      <a:pt x="41" y="6"/>
                      <a:pt x="41" y="4"/>
                      <a:pt x="4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Freeform 157">
                <a:extLst>
                  <a:ext uri="{FF2B5EF4-FFF2-40B4-BE49-F238E27FC236}">
                    <a16:creationId xmlns:a16="http://schemas.microsoft.com/office/drawing/2014/main" xmlns="" id="{566BFFDD-D7D3-44B2-A628-8258462818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7" y="-587"/>
                <a:ext cx="116" cy="87"/>
              </a:xfrm>
              <a:custGeom>
                <a:avLst/>
                <a:gdLst>
                  <a:gd name="T0" fmla="*/ 12 w 49"/>
                  <a:gd name="T1" fmla="*/ 0 h 37"/>
                  <a:gd name="T2" fmla="*/ 0 w 49"/>
                  <a:gd name="T3" fmla="*/ 8 h 37"/>
                  <a:gd name="T4" fmla="*/ 17 w 49"/>
                  <a:gd name="T5" fmla="*/ 28 h 37"/>
                  <a:gd name="T6" fmla="*/ 12 w 49"/>
                  <a:gd name="T7" fmla="*/ 33 h 37"/>
                  <a:gd name="T8" fmla="*/ 22 w 49"/>
                  <a:gd name="T9" fmla="*/ 37 h 37"/>
                  <a:gd name="T10" fmla="*/ 49 w 49"/>
                  <a:gd name="T11" fmla="*/ 33 h 37"/>
                  <a:gd name="T12" fmla="*/ 49 w 49"/>
                  <a:gd name="T13" fmla="*/ 20 h 37"/>
                  <a:gd name="T14" fmla="*/ 31 w 49"/>
                  <a:gd name="T15" fmla="*/ 8 h 37"/>
                  <a:gd name="T16" fmla="*/ 12 w 49"/>
                  <a:gd name="T1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37">
                    <a:moveTo>
                      <a:pt x="12" y="0"/>
                    </a:moveTo>
                    <a:cubicBezTo>
                      <a:pt x="7" y="0"/>
                      <a:pt x="0" y="2"/>
                      <a:pt x="0" y="8"/>
                    </a:cubicBezTo>
                    <a:cubicBezTo>
                      <a:pt x="0" y="18"/>
                      <a:pt x="11" y="21"/>
                      <a:pt x="17" y="28"/>
                    </a:cubicBezTo>
                    <a:cubicBezTo>
                      <a:pt x="16" y="28"/>
                      <a:pt x="12" y="30"/>
                      <a:pt x="12" y="33"/>
                    </a:cubicBezTo>
                    <a:cubicBezTo>
                      <a:pt x="12" y="36"/>
                      <a:pt x="16" y="37"/>
                      <a:pt x="22" y="37"/>
                    </a:cubicBezTo>
                    <a:cubicBezTo>
                      <a:pt x="29" y="37"/>
                      <a:pt x="39" y="35"/>
                      <a:pt x="49" y="33"/>
                    </a:cubicBezTo>
                    <a:cubicBezTo>
                      <a:pt x="48" y="27"/>
                      <a:pt x="49" y="23"/>
                      <a:pt x="49" y="20"/>
                    </a:cubicBezTo>
                    <a:cubicBezTo>
                      <a:pt x="49" y="9"/>
                      <a:pt x="31" y="20"/>
                      <a:pt x="31" y="8"/>
                    </a:cubicBezTo>
                    <a:cubicBezTo>
                      <a:pt x="25" y="8"/>
                      <a:pt x="14" y="4"/>
                      <a:pt x="1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158">
                <a:extLst>
                  <a:ext uri="{FF2B5EF4-FFF2-40B4-BE49-F238E27FC236}">
                    <a16:creationId xmlns:a16="http://schemas.microsoft.com/office/drawing/2014/main" xmlns="" id="{C2CEEF6A-5A47-420B-B13B-11F03E12FC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9" y="-672"/>
                <a:ext cx="42" cy="26"/>
              </a:xfrm>
              <a:custGeom>
                <a:avLst/>
                <a:gdLst>
                  <a:gd name="T0" fmla="*/ 7 w 18"/>
                  <a:gd name="T1" fmla="*/ 0 h 11"/>
                  <a:gd name="T2" fmla="*/ 0 w 18"/>
                  <a:gd name="T3" fmla="*/ 0 h 11"/>
                  <a:gd name="T4" fmla="*/ 9 w 18"/>
                  <a:gd name="T5" fmla="*/ 11 h 11"/>
                  <a:gd name="T6" fmla="*/ 18 w 18"/>
                  <a:gd name="T7" fmla="*/ 11 h 11"/>
                  <a:gd name="T8" fmla="*/ 18 w 18"/>
                  <a:gd name="T9" fmla="*/ 0 h 11"/>
                  <a:gd name="T10" fmla="*/ 7 w 18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1">
                    <a:moveTo>
                      <a:pt x="7" y="0"/>
                    </a:moveTo>
                    <a:cubicBezTo>
                      <a:pt x="4" y="0"/>
                      <a:pt x="2" y="0"/>
                      <a:pt x="0" y="0"/>
                    </a:cubicBezTo>
                    <a:cubicBezTo>
                      <a:pt x="0" y="7"/>
                      <a:pt x="6" y="8"/>
                      <a:pt x="9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6" y="0"/>
                      <a:pt x="11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Freeform 159">
                <a:extLst>
                  <a:ext uri="{FF2B5EF4-FFF2-40B4-BE49-F238E27FC236}">
                    <a16:creationId xmlns:a16="http://schemas.microsoft.com/office/drawing/2014/main" xmlns="" id="{6C0901D7-016C-4C31-A125-F4390FE2EC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" y="-783"/>
                <a:ext cx="390" cy="262"/>
              </a:xfrm>
              <a:custGeom>
                <a:avLst/>
                <a:gdLst>
                  <a:gd name="T0" fmla="*/ 29 w 165"/>
                  <a:gd name="T1" fmla="*/ 0 h 111"/>
                  <a:gd name="T2" fmla="*/ 45 w 165"/>
                  <a:gd name="T3" fmla="*/ 11 h 111"/>
                  <a:gd name="T4" fmla="*/ 36 w 165"/>
                  <a:gd name="T5" fmla="*/ 11 h 111"/>
                  <a:gd name="T6" fmla="*/ 31 w 165"/>
                  <a:gd name="T7" fmla="*/ 11 h 111"/>
                  <a:gd name="T8" fmla="*/ 16 w 165"/>
                  <a:gd name="T9" fmla="*/ 16 h 111"/>
                  <a:gd name="T10" fmla="*/ 23 w 165"/>
                  <a:gd name="T11" fmla="*/ 25 h 111"/>
                  <a:gd name="T12" fmla="*/ 32 w 165"/>
                  <a:gd name="T13" fmla="*/ 23 h 111"/>
                  <a:gd name="T14" fmla="*/ 38 w 165"/>
                  <a:gd name="T15" fmla="*/ 25 h 111"/>
                  <a:gd name="T16" fmla="*/ 32 w 165"/>
                  <a:gd name="T17" fmla="*/ 30 h 111"/>
                  <a:gd name="T18" fmla="*/ 18 w 165"/>
                  <a:gd name="T19" fmla="*/ 26 h 111"/>
                  <a:gd name="T20" fmla="*/ 15 w 165"/>
                  <a:gd name="T21" fmla="*/ 26 h 111"/>
                  <a:gd name="T22" fmla="*/ 6 w 165"/>
                  <a:gd name="T23" fmla="*/ 31 h 111"/>
                  <a:gd name="T24" fmla="*/ 29 w 165"/>
                  <a:gd name="T25" fmla="*/ 43 h 111"/>
                  <a:gd name="T26" fmla="*/ 24 w 165"/>
                  <a:gd name="T27" fmla="*/ 47 h 111"/>
                  <a:gd name="T28" fmla="*/ 8 w 165"/>
                  <a:gd name="T29" fmla="*/ 42 h 111"/>
                  <a:gd name="T30" fmla="*/ 0 w 165"/>
                  <a:gd name="T31" fmla="*/ 42 h 111"/>
                  <a:gd name="T32" fmla="*/ 31 w 165"/>
                  <a:gd name="T33" fmla="*/ 59 h 111"/>
                  <a:gd name="T34" fmla="*/ 19 w 165"/>
                  <a:gd name="T35" fmla="*/ 66 h 111"/>
                  <a:gd name="T36" fmla="*/ 23 w 165"/>
                  <a:gd name="T37" fmla="*/ 71 h 111"/>
                  <a:gd name="T38" fmla="*/ 34 w 165"/>
                  <a:gd name="T39" fmla="*/ 67 h 111"/>
                  <a:gd name="T40" fmla="*/ 42 w 165"/>
                  <a:gd name="T41" fmla="*/ 74 h 111"/>
                  <a:gd name="T42" fmla="*/ 57 w 165"/>
                  <a:gd name="T43" fmla="*/ 69 h 111"/>
                  <a:gd name="T44" fmla="*/ 79 w 165"/>
                  <a:gd name="T45" fmla="*/ 74 h 111"/>
                  <a:gd name="T46" fmla="*/ 39 w 165"/>
                  <a:gd name="T47" fmla="*/ 84 h 111"/>
                  <a:gd name="T48" fmla="*/ 63 w 165"/>
                  <a:gd name="T49" fmla="*/ 97 h 111"/>
                  <a:gd name="T50" fmla="*/ 56 w 165"/>
                  <a:gd name="T51" fmla="*/ 101 h 111"/>
                  <a:gd name="T52" fmla="*/ 77 w 165"/>
                  <a:gd name="T53" fmla="*/ 111 h 111"/>
                  <a:gd name="T54" fmla="*/ 90 w 165"/>
                  <a:gd name="T55" fmla="*/ 99 h 111"/>
                  <a:gd name="T56" fmla="*/ 108 w 165"/>
                  <a:gd name="T57" fmla="*/ 108 h 111"/>
                  <a:gd name="T58" fmla="*/ 109 w 165"/>
                  <a:gd name="T59" fmla="*/ 108 h 111"/>
                  <a:gd name="T60" fmla="*/ 109 w 165"/>
                  <a:gd name="T61" fmla="*/ 101 h 111"/>
                  <a:gd name="T62" fmla="*/ 118 w 165"/>
                  <a:gd name="T63" fmla="*/ 101 h 111"/>
                  <a:gd name="T64" fmla="*/ 111 w 165"/>
                  <a:gd name="T65" fmla="*/ 91 h 111"/>
                  <a:gd name="T66" fmla="*/ 118 w 165"/>
                  <a:gd name="T67" fmla="*/ 83 h 111"/>
                  <a:gd name="T68" fmla="*/ 126 w 165"/>
                  <a:gd name="T69" fmla="*/ 93 h 111"/>
                  <a:gd name="T70" fmla="*/ 151 w 165"/>
                  <a:gd name="T71" fmla="*/ 76 h 111"/>
                  <a:gd name="T72" fmla="*/ 163 w 165"/>
                  <a:gd name="T73" fmla="*/ 74 h 111"/>
                  <a:gd name="T74" fmla="*/ 164 w 165"/>
                  <a:gd name="T75" fmla="*/ 66 h 111"/>
                  <a:gd name="T76" fmla="*/ 138 w 165"/>
                  <a:gd name="T77" fmla="*/ 59 h 111"/>
                  <a:gd name="T78" fmla="*/ 131 w 165"/>
                  <a:gd name="T79" fmla="*/ 61 h 111"/>
                  <a:gd name="T80" fmla="*/ 129 w 165"/>
                  <a:gd name="T81" fmla="*/ 59 h 111"/>
                  <a:gd name="T82" fmla="*/ 132 w 165"/>
                  <a:gd name="T83" fmla="*/ 51 h 111"/>
                  <a:gd name="T84" fmla="*/ 126 w 165"/>
                  <a:gd name="T85" fmla="*/ 43 h 111"/>
                  <a:gd name="T86" fmla="*/ 119 w 165"/>
                  <a:gd name="T87" fmla="*/ 34 h 111"/>
                  <a:gd name="T88" fmla="*/ 114 w 165"/>
                  <a:gd name="T89" fmla="*/ 34 h 111"/>
                  <a:gd name="T90" fmla="*/ 117 w 165"/>
                  <a:gd name="T91" fmla="*/ 38 h 111"/>
                  <a:gd name="T92" fmla="*/ 117 w 165"/>
                  <a:gd name="T93" fmla="*/ 45 h 111"/>
                  <a:gd name="T94" fmla="*/ 110 w 165"/>
                  <a:gd name="T95" fmla="*/ 45 h 111"/>
                  <a:gd name="T96" fmla="*/ 101 w 165"/>
                  <a:gd name="T97" fmla="*/ 30 h 111"/>
                  <a:gd name="T98" fmla="*/ 95 w 165"/>
                  <a:gd name="T99" fmla="*/ 29 h 111"/>
                  <a:gd name="T100" fmla="*/ 90 w 165"/>
                  <a:gd name="T101" fmla="*/ 29 h 111"/>
                  <a:gd name="T102" fmla="*/ 85 w 165"/>
                  <a:gd name="T103" fmla="*/ 30 h 111"/>
                  <a:gd name="T104" fmla="*/ 80 w 165"/>
                  <a:gd name="T105" fmla="*/ 29 h 111"/>
                  <a:gd name="T106" fmla="*/ 63 w 165"/>
                  <a:gd name="T107" fmla="*/ 6 h 111"/>
                  <a:gd name="T108" fmla="*/ 29 w 165"/>
                  <a:gd name="T10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65" h="111">
                    <a:moveTo>
                      <a:pt x="29" y="0"/>
                    </a:moveTo>
                    <a:cubicBezTo>
                      <a:pt x="30" y="8"/>
                      <a:pt x="39" y="8"/>
                      <a:pt x="45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4" y="11"/>
                      <a:pt x="32" y="11"/>
                      <a:pt x="31" y="11"/>
                    </a:cubicBezTo>
                    <a:cubicBezTo>
                      <a:pt x="25" y="11"/>
                      <a:pt x="21" y="13"/>
                      <a:pt x="16" y="16"/>
                    </a:cubicBezTo>
                    <a:cubicBezTo>
                      <a:pt x="16" y="17"/>
                      <a:pt x="21" y="25"/>
                      <a:pt x="23" y="25"/>
                    </a:cubicBezTo>
                    <a:cubicBezTo>
                      <a:pt x="25" y="25"/>
                      <a:pt x="29" y="23"/>
                      <a:pt x="32" y="23"/>
                    </a:cubicBezTo>
                    <a:cubicBezTo>
                      <a:pt x="34" y="23"/>
                      <a:pt x="36" y="24"/>
                      <a:pt x="38" y="25"/>
                    </a:cubicBezTo>
                    <a:cubicBezTo>
                      <a:pt x="36" y="26"/>
                      <a:pt x="35" y="30"/>
                      <a:pt x="32" y="30"/>
                    </a:cubicBezTo>
                    <a:cubicBezTo>
                      <a:pt x="28" y="30"/>
                      <a:pt x="25" y="26"/>
                      <a:pt x="18" y="26"/>
                    </a:cubicBezTo>
                    <a:cubicBezTo>
                      <a:pt x="17" y="26"/>
                      <a:pt x="16" y="26"/>
                      <a:pt x="15" y="26"/>
                    </a:cubicBezTo>
                    <a:cubicBezTo>
                      <a:pt x="11" y="26"/>
                      <a:pt x="6" y="27"/>
                      <a:pt x="6" y="31"/>
                    </a:cubicBezTo>
                    <a:cubicBezTo>
                      <a:pt x="6" y="37"/>
                      <a:pt x="22" y="41"/>
                      <a:pt x="29" y="43"/>
                    </a:cubicBezTo>
                    <a:cubicBezTo>
                      <a:pt x="29" y="43"/>
                      <a:pt x="26" y="47"/>
                      <a:pt x="24" y="47"/>
                    </a:cubicBezTo>
                    <a:cubicBezTo>
                      <a:pt x="19" y="47"/>
                      <a:pt x="11" y="44"/>
                      <a:pt x="8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57"/>
                      <a:pt x="13" y="59"/>
                      <a:pt x="31" y="59"/>
                    </a:cubicBezTo>
                    <a:cubicBezTo>
                      <a:pt x="28" y="63"/>
                      <a:pt x="24" y="64"/>
                      <a:pt x="19" y="66"/>
                    </a:cubicBezTo>
                    <a:cubicBezTo>
                      <a:pt x="19" y="69"/>
                      <a:pt x="19" y="71"/>
                      <a:pt x="23" y="71"/>
                    </a:cubicBezTo>
                    <a:cubicBezTo>
                      <a:pt x="27" y="71"/>
                      <a:pt x="29" y="69"/>
                      <a:pt x="34" y="67"/>
                    </a:cubicBezTo>
                    <a:cubicBezTo>
                      <a:pt x="36" y="70"/>
                      <a:pt x="36" y="74"/>
                      <a:pt x="42" y="74"/>
                    </a:cubicBezTo>
                    <a:cubicBezTo>
                      <a:pt x="48" y="74"/>
                      <a:pt x="49" y="69"/>
                      <a:pt x="57" y="69"/>
                    </a:cubicBezTo>
                    <a:cubicBezTo>
                      <a:pt x="65" y="69"/>
                      <a:pt x="71" y="72"/>
                      <a:pt x="79" y="74"/>
                    </a:cubicBezTo>
                    <a:cubicBezTo>
                      <a:pt x="72" y="75"/>
                      <a:pt x="39" y="74"/>
                      <a:pt x="39" y="84"/>
                    </a:cubicBezTo>
                    <a:cubicBezTo>
                      <a:pt x="39" y="92"/>
                      <a:pt x="54" y="97"/>
                      <a:pt x="63" y="97"/>
                    </a:cubicBezTo>
                    <a:cubicBezTo>
                      <a:pt x="61" y="99"/>
                      <a:pt x="59" y="101"/>
                      <a:pt x="56" y="101"/>
                    </a:cubicBezTo>
                    <a:cubicBezTo>
                      <a:pt x="57" y="109"/>
                      <a:pt x="68" y="111"/>
                      <a:pt x="77" y="111"/>
                    </a:cubicBezTo>
                    <a:cubicBezTo>
                      <a:pt x="85" y="111"/>
                      <a:pt x="90" y="108"/>
                      <a:pt x="90" y="99"/>
                    </a:cubicBezTo>
                    <a:cubicBezTo>
                      <a:pt x="94" y="102"/>
                      <a:pt x="103" y="108"/>
                      <a:pt x="108" y="108"/>
                    </a:cubicBezTo>
                    <a:cubicBezTo>
                      <a:pt x="108" y="108"/>
                      <a:pt x="108" y="108"/>
                      <a:pt x="109" y="108"/>
                    </a:cubicBezTo>
                    <a:cubicBezTo>
                      <a:pt x="109" y="101"/>
                      <a:pt x="109" y="101"/>
                      <a:pt x="109" y="101"/>
                    </a:cubicBezTo>
                    <a:cubicBezTo>
                      <a:pt x="118" y="101"/>
                      <a:pt x="118" y="101"/>
                      <a:pt x="118" y="101"/>
                    </a:cubicBezTo>
                    <a:cubicBezTo>
                      <a:pt x="117" y="97"/>
                      <a:pt x="114" y="96"/>
                      <a:pt x="111" y="91"/>
                    </a:cubicBezTo>
                    <a:cubicBezTo>
                      <a:pt x="114" y="88"/>
                      <a:pt x="115" y="85"/>
                      <a:pt x="118" y="83"/>
                    </a:cubicBezTo>
                    <a:cubicBezTo>
                      <a:pt x="119" y="89"/>
                      <a:pt x="119" y="93"/>
                      <a:pt x="126" y="93"/>
                    </a:cubicBezTo>
                    <a:cubicBezTo>
                      <a:pt x="133" y="93"/>
                      <a:pt x="140" y="77"/>
                      <a:pt x="151" y="76"/>
                    </a:cubicBezTo>
                    <a:cubicBezTo>
                      <a:pt x="155" y="76"/>
                      <a:pt x="161" y="77"/>
                      <a:pt x="163" y="74"/>
                    </a:cubicBezTo>
                    <a:cubicBezTo>
                      <a:pt x="165" y="72"/>
                      <a:pt x="164" y="69"/>
                      <a:pt x="164" y="66"/>
                    </a:cubicBezTo>
                    <a:cubicBezTo>
                      <a:pt x="157" y="65"/>
                      <a:pt x="143" y="59"/>
                      <a:pt x="138" y="59"/>
                    </a:cubicBezTo>
                    <a:cubicBezTo>
                      <a:pt x="137" y="59"/>
                      <a:pt x="133" y="61"/>
                      <a:pt x="131" y="61"/>
                    </a:cubicBezTo>
                    <a:cubicBezTo>
                      <a:pt x="130" y="61"/>
                      <a:pt x="129" y="61"/>
                      <a:pt x="129" y="59"/>
                    </a:cubicBezTo>
                    <a:cubicBezTo>
                      <a:pt x="129" y="56"/>
                      <a:pt x="132" y="55"/>
                      <a:pt x="132" y="51"/>
                    </a:cubicBezTo>
                    <a:cubicBezTo>
                      <a:pt x="132" y="47"/>
                      <a:pt x="126" y="47"/>
                      <a:pt x="126" y="43"/>
                    </a:cubicBezTo>
                    <a:cubicBezTo>
                      <a:pt x="126" y="37"/>
                      <a:pt x="127" y="34"/>
                      <a:pt x="119" y="34"/>
                    </a:cubicBezTo>
                    <a:cubicBezTo>
                      <a:pt x="118" y="34"/>
                      <a:pt x="115" y="34"/>
                      <a:pt x="114" y="34"/>
                    </a:cubicBezTo>
                    <a:cubicBezTo>
                      <a:pt x="117" y="38"/>
                      <a:pt x="117" y="38"/>
                      <a:pt x="117" y="38"/>
                    </a:cubicBezTo>
                    <a:cubicBezTo>
                      <a:pt x="117" y="45"/>
                      <a:pt x="117" y="45"/>
                      <a:pt x="117" y="45"/>
                    </a:cubicBezTo>
                    <a:cubicBezTo>
                      <a:pt x="110" y="45"/>
                      <a:pt x="110" y="45"/>
                      <a:pt x="110" y="45"/>
                    </a:cubicBezTo>
                    <a:cubicBezTo>
                      <a:pt x="105" y="40"/>
                      <a:pt x="109" y="33"/>
                      <a:pt x="101" y="30"/>
                    </a:cubicBezTo>
                    <a:cubicBezTo>
                      <a:pt x="99" y="29"/>
                      <a:pt x="97" y="29"/>
                      <a:pt x="95" y="29"/>
                    </a:cubicBezTo>
                    <a:cubicBezTo>
                      <a:pt x="93" y="29"/>
                      <a:pt x="92" y="29"/>
                      <a:pt x="90" y="29"/>
                    </a:cubicBezTo>
                    <a:cubicBezTo>
                      <a:pt x="88" y="30"/>
                      <a:pt x="87" y="30"/>
                      <a:pt x="85" y="30"/>
                    </a:cubicBezTo>
                    <a:cubicBezTo>
                      <a:pt x="83" y="30"/>
                      <a:pt x="82" y="30"/>
                      <a:pt x="80" y="29"/>
                    </a:cubicBezTo>
                    <a:cubicBezTo>
                      <a:pt x="71" y="26"/>
                      <a:pt x="73" y="10"/>
                      <a:pt x="63" y="6"/>
                    </a:cubicBezTo>
                    <a:cubicBezTo>
                      <a:pt x="53" y="2"/>
                      <a:pt x="43" y="1"/>
                      <a:pt x="2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Freeform 160">
                <a:extLst>
                  <a:ext uri="{FF2B5EF4-FFF2-40B4-BE49-F238E27FC236}">
                    <a16:creationId xmlns:a16="http://schemas.microsoft.com/office/drawing/2014/main" xmlns="" id="{47B97696-F701-457F-ADA1-D020C0E107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" y="305"/>
                <a:ext cx="255" cy="160"/>
              </a:xfrm>
              <a:custGeom>
                <a:avLst/>
                <a:gdLst>
                  <a:gd name="T0" fmla="*/ 31 w 108"/>
                  <a:gd name="T1" fmla="*/ 0 h 68"/>
                  <a:gd name="T2" fmla="*/ 14 w 108"/>
                  <a:gd name="T3" fmla="*/ 32 h 68"/>
                  <a:gd name="T4" fmla="*/ 14 w 108"/>
                  <a:gd name="T5" fmla="*/ 40 h 68"/>
                  <a:gd name="T6" fmla="*/ 8 w 108"/>
                  <a:gd name="T7" fmla="*/ 47 h 68"/>
                  <a:gd name="T8" fmla="*/ 0 w 108"/>
                  <a:gd name="T9" fmla="*/ 57 h 68"/>
                  <a:gd name="T10" fmla="*/ 13 w 108"/>
                  <a:gd name="T11" fmla="*/ 56 h 68"/>
                  <a:gd name="T12" fmla="*/ 23 w 108"/>
                  <a:gd name="T13" fmla="*/ 57 h 68"/>
                  <a:gd name="T14" fmla="*/ 27 w 108"/>
                  <a:gd name="T15" fmla="*/ 68 h 68"/>
                  <a:gd name="T16" fmla="*/ 31 w 108"/>
                  <a:gd name="T17" fmla="*/ 64 h 68"/>
                  <a:gd name="T18" fmla="*/ 34 w 108"/>
                  <a:gd name="T19" fmla="*/ 64 h 68"/>
                  <a:gd name="T20" fmla="*/ 56 w 108"/>
                  <a:gd name="T21" fmla="*/ 44 h 68"/>
                  <a:gd name="T22" fmla="*/ 76 w 108"/>
                  <a:gd name="T23" fmla="*/ 57 h 68"/>
                  <a:gd name="T24" fmla="*/ 90 w 108"/>
                  <a:gd name="T25" fmla="*/ 57 h 68"/>
                  <a:gd name="T26" fmla="*/ 108 w 108"/>
                  <a:gd name="T27" fmla="*/ 51 h 68"/>
                  <a:gd name="T28" fmla="*/ 85 w 108"/>
                  <a:gd name="T29" fmla="*/ 41 h 68"/>
                  <a:gd name="T30" fmla="*/ 81 w 108"/>
                  <a:gd name="T31" fmla="*/ 32 h 68"/>
                  <a:gd name="T32" fmla="*/ 44 w 108"/>
                  <a:gd name="T33" fmla="*/ 11 h 68"/>
                  <a:gd name="T34" fmla="*/ 39 w 108"/>
                  <a:gd name="T35" fmla="*/ 15 h 68"/>
                  <a:gd name="T36" fmla="*/ 31 w 108"/>
                  <a:gd name="T3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8" h="68">
                    <a:moveTo>
                      <a:pt x="31" y="0"/>
                    </a:moveTo>
                    <a:cubicBezTo>
                      <a:pt x="16" y="2"/>
                      <a:pt x="14" y="23"/>
                      <a:pt x="14" y="32"/>
                    </a:cubicBezTo>
                    <a:cubicBezTo>
                      <a:pt x="14" y="37"/>
                      <a:pt x="14" y="35"/>
                      <a:pt x="14" y="40"/>
                    </a:cubicBezTo>
                    <a:cubicBezTo>
                      <a:pt x="14" y="43"/>
                      <a:pt x="11" y="45"/>
                      <a:pt x="8" y="47"/>
                    </a:cubicBezTo>
                    <a:cubicBezTo>
                      <a:pt x="7" y="49"/>
                      <a:pt x="1" y="48"/>
                      <a:pt x="0" y="57"/>
                    </a:cubicBezTo>
                    <a:cubicBezTo>
                      <a:pt x="3" y="57"/>
                      <a:pt x="8" y="56"/>
                      <a:pt x="13" y="56"/>
                    </a:cubicBezTo>
                    <a:cubicBezTo>
                      <a:pt x="16" y="56"/>
                      <a:pt x="20" y="56"/>
                      <a:pt x="23" y="57"/>
                    </a:cubicBezTo>
                    <a:cubicBezTo>
                      <a:pt x="22" y="62"/>
                      <a:pt x="20" y="68"/>
                      <a:pt x="27" y="68"/>
                    </a:cubicBezTo>
                    <a:cubicBezTo>
                      <a:pt x="29" y="68"/>
                      <a:pt x="29" y="66"/>
                      <a:pt x="31" y="64"/>
                    </a:cubicBezTo>
                    <a:cubicBezTo>
                      <a:pt x="32" y="64"/>
                      <a:pt x="33" y="64"/>
                      <a:pt x="34" y="64"/>
                    </a:cubicBezTo>
                    <a:cubicBezTo>
                      <a:pt x="42" y="64"/>
                      <a:pt x="56" y="54"/>
                      <a:pt x="56" y="44"/>
                    </a:cubicBezTo>
                    <a:cubicBezTo>
                      <a:pt x="59" y="45"/>
                      <a:pt x="76" y="57"/>
                      <a:pt x="76" y="57"/>
                    </a:cubicBezTo>
                    <a:cubicBezTo>
                      <a:pt x="81" y="57"/>
                      <a:pt x="84" y="57"/>
                      <a:pt x="90" y="57"/>
                    </a:cubicBezTo>
                    <a:cubicBezTo>
                      <a:pt x="97" y="57"/>
                      <a:pt x="102" y="55"/>
                      <a:pt x="108" y="51"/>
                    </a:cubicBezTo>
                    <a:cubicBezTo>
                      <a:pt x="103" y="45"/>
                      <a:pt x="93" y="48"/>
                      <a:pt x="85" y="41"/>
                    </a:cubicBezTo>
                    <a:cubicBezTo>
                      <a:pt x="82" y="39"/>
                      <a:pt x="84" y="36"/>
                      <a:pt x="81" y="32"/>
                    </a:cubicBezTo>
                    <a:cubicBezTo>
                      <a:pt x="72" y="19"/>
                      <a:pt x="55" y="24"/>
                      <a:pt x="44" y="11"/>
                    </a:cubicBezTo>
                    <a:cubicBezTo>
                      <a:pt x="42" y="12"/>
                      <a:pt x="40" y="13"/>
                      <a:pt x="39" y="15"/>
                    </a:cubicBezTo>
                    <a:cubicBezTo>
                      <a:pt x="36" y="10"/>
                      <a:pt x="34" y="8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Freeform 161">
                <a:extLst>
                  <a:ext uri="{FF2B5EF4-FFF2-40B4-BE49-F238E27FC236}">
                    <a16:creationId xmlns:a16="http://schemas.microsoft.com/office/drawing/2014/main" xmlns="" id="{98CF82C2-3DE7-4490-AC7B-882FF9704F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" y="163"/>
                <a:ext cx="78" cy="61"/>
              </a:xfrm>
              <a:custGeom>
                <a:avLst/>
                <a:gdLst>
                  <a:gd name="T0" fmla="*/ 16 w 33"/>
                  <a:gd name="T1" fmla="*/ 0 h 26"/>
                  <a:gd name="T2" fmla="*/ 0 w 33"/>
                  <a:gd name="T3" fmla="*/ 14 h 26"/>
                  <a:gd name="T4" fmla="*/ 14 w 33"/>
                  <a:gd name="T5" fmla="*/ 26 h 26"/>
                  <a:gd name="T6" fmla="*/ 33 w 33"/>
                  <a:gd name="T7" fmla="*/ 14 h 26"/>
                  <a:gd name="T8" fmla="*/ 16 w 33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26">
                    <a:moveTo>
                      <a:pt x="16" y="0"/>
                    </a:moveTo>
                    <a:cubicBezTo>
                      <a:pt x="8" y="0"/>
                      <a:pt x="0" y="4"/>
                      <a:pt x="0" y="14"/>
                    </a:cubicBezTo>
                    <a:cubicBezTo>
                      <a:pt x="0" y="21"/>
                      <a:pt x="6" y="26"/>
                      <a:pt x="14" y="26"/>
                    </a:cubicBezTo>
                    <a:cubicBezTo>
                      <a:pt x="20" y="26"/>
                      <a:pt x="33" y="21"/>
                      <a:pt x="33" y="14"/>
                    </a:cubicBezTo>
                    <a:cubicBezTo>
                      <a:pt x="33" y="5"/>
                      <a:pt x="24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Freeform 162">
                <a:extLst>
                  <a:ext uri="{FF2B5EF4-FFF2-40B4-BE49-F238E27FC236}">
                    <a16:creationId xmlns:a16="http://schemas.microsoft.com/office/drawing/2014/main" xmlns="" id="{6D996214-A494-49EC-822A-C7AE3B4499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" y="473"/>
                <a:ext cx="61" cy="47"/>
              </a:xfrm>
              <a:custGeom>
                <a:avLst/>
                <a:gdLst>
                  <a:gd name="T0" fmla="*/ 18 w 26"/>
                  <a:gd name="T1" fmla="*/ 0 h 20"/>
                  <a:gd name="T2" fmla="*/ 11 w 26"/>
                  <a:gd name="T3" fmla="*/ 0 h 20"/>
                  <a:gd name="T4" fmla="*/ 0 w 26"/>
                  <a:gd name="T5" fmla="*/ 14 h 20"/>
                  <a:gd name="T6" fmla="*/ 0 w 26"/>
                  <a:gd name="T7" fmla="*/ 20 h 20"/>
                  <a:gd name="T8" fmla="*/ 26 w 26"/>
                  <a:gd name="T9" fmla="*/ 3 h 20"/>
                  <a:gd name="T10" fmla="*/ 18 w 26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20">
                    <a:moveTo>
                      <a:pt x="18" y="0"/>
                    </a:moveTo>
                    <a:cubicBezTo>
                      <a:pt x="17" y="0"/>
                      <a:pt x="15" y="0"/>
                      <a:pt x="11" y="0"/>
                    </a:cubicBezTo>
                    <a:cubicBezTo>
                      <a:pt x="11" y="4"/>
                      <a:pt x="4" y="8"/>
                      <a:pt x="0" y="14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8" y="19"/>
                      <a:pt x="21" y="9"/>
                      <a:pt x="26" y="3"/>
                    </a:cubicBezTo>
                    <a:cubicBezTo>
                      <a:pt x="22" y="1"/>
                      <a:pt x="21" y="0"/>
                      <a:pt x="1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Freeform 163">
                <a:extLst>
                  <a:ext uri="{FF2B5EF4-FFF2-40B4-BE49-F238E27FC236}">
                    <a16:creationId xmlns:a16="http://schemas.microsoft.com/office/drawing/2014/main" xmlns="" id="{85EDFAA4-13DF-4DE2-BAAD-F484955703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" y="-202"/>
                <a:ext cx="168" cy="74"/>
              </a:xfrm>
              <a:custGeom>
                <a:avLst/>
                <a:gdLst>
                  <a:gd name="T0" fmla="*/ 9 w 71"/>
                  <a:gd name="T1" fmla="*/ 0 h 31"/>
                  <a:gd name="T2" fmla="*/ 0 w 71"/>
                  <a:gd name="T3" fmla="*/ 8 h 31"/>
                  <a:gd name="T4" fmla="*/ 11 w 71"/>
                  <a:gd name="T5" fmla="*/ 19 h 31"/>
                  <a:gd name="T6" fmla="*/ 26 w 71"/>
                  <a:gd name="T7" fmla="*/ 31 h 31"/>
                  <a:gd name="T8" fmla="*/ 46 w 71"/>
                  <a:gd name="T9" fmla="*/ 26 h 31"/>
                  <a:gd name="T10" fmla="*/ 62 w 71"/>
                  <a:gd name="T11" fmla="*/ 29 h 31"/>
                  <a:gd name="T12" fmla="*/ 71 w 71"/>
                  <a:gd name="T13" fmla="*/ 21 h 31"/>
                  <a:gd name="T14" fmla="*/ 35 w 71"/>
                  <a:gd name="T15" fmla="*/ 5 h 31"/>
                  <a:gd name="T16" fmla="*/ 9 w 71"/>
                  <a:gd name="T1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31">
                    <a:moveTo>
                      <a:pt x="9" y="0"/>
                    </a:moveTo>
                    <a:cubicBezTo>
                      <a:pt x="5" y="0"/>
                      <a:pt x="0" y="3"/>
                      <a:pt x="0" y="8"/>
                    </a:cubicBezTo>
                    <a:cubicBezTo>
                      <a:pt x="0" y="14"/>
                      <a:pt x="6" y="17"/>
                      <a:pt x="11" y="19"/>
                    </a:cubicBezTo>
                    <a:cubicBezTo>
                      <a:pt x="7" y="28"/>
                      <a:pt x="16" y="31"/>
                      <a:pt x="26" y="31"/>
                    </a:cubicBezTo>
                    <a:cubicBezTo>
                      <a:pt x="35" y="31"/>
                      <a:pt x="40" y="26"/>
                      <a:pt x="46" y="26"/>
                    </a:cubicBezTo>
                    <a:cubicBezTo>
                      <a:pt x="52" y="26"/>
                      <a:pt x="55" y="29"/>
                      <a:pt x="62" y="29"/>
                    </a:cubicBezTo>
                    <a:cubicBezTo>
                      <a:pt x="66" y="29"/>
                      <a:pt x="70" y="26"/>
                      <a:pt x="71" y="21"/>
                    </a:cubicBezTo>
                    <a:cubicBezTo>
                      <a:pt x="62" y="16"/>
                      <a:pt x="50" y="5"/>
                      <a:pt x="35" y="5"/>
                    </a:cubicBezTo>
                    <a:cubicBezTo>
                      <a:pt x="24" y="5"/>
                      <a:pt x="21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Freeform 164">
                <a:extLst>
                  <a:ext uri="{FF2B5EF4-FFF2-40B4-BE49-F238E27FC236}">
                    <a16:creationId xmlns:a16="http://schemas.microsoft.com/office/drawing/2014/main" xmlns="" id="{B76B9C25-D6D9-4FD4-B245-58B7AF5BA6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" y="508"/>
                <a:ext cx="43" cy="38"/>
              </a:xfrm>
              <a:custGeom>
                <a:avLst/>
                <a:gdLst>
                  <a:gd name="T0" fmla="*/ 9 w 18"/>
                  <a:gd name="T1" fmla="*/ 0 h 16"/>
                  <a:gd name="T2" fmla="*/ 0 w 18"/>
                  <a:gd name="T3" fmla="*/ 8 h 16"/>
                  <a:gd name="T4" fmla="*/ 8 w 18"/>
                  <a:gd name="T5" fmla="*/ 16 h 16"/>
                  <a:gd name="T6" fmla="*/ 18 w 18"/>
                  <a:gd name="T7" fmla="*/ 4 h 16"/>
                  <a:gd name="T8" fmla="*/ 9 w 18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6">
                    <a:moveTo>
                      <a:pt x="9" y="0"/>
                    </a:moveTo>
                    <a:cubicBezTo>
                      <a:pt x="4" y="0"/>
                      <a:pt x="0" y="3"/>
                      <a:pt x="0" y="8"/>
                    </a:cubicBezTo>
                    <a:cubicBezTo>
                      <a:pt x="0" y="8"/>
                      <a:pt x="7" y="16"/>
                      <a:pt x="8" y="16"/>
                    </a:cubicBezTo>
                    <a:cubicBezTo>
                      <a:pt x="13" y="16"/>
                      <a:pt x="15" y="9"/>
                      <a:pt x="18" y="4"/>
                    </a:cubicBezTo>
                    <a:cubicBezTo>
                      <a:pt x="15" y="2"/>
                      <a:pt x="12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Freeform 165">
                <a:extLst>
                  <a:ext uri="{FF2B5EF4-FFF2-40B4-BE49-F238E27FC236}">
                    <a16:creationId xmlns:a16="http://schemas.microsoft.com/office/drawing/2014/main" xmlns="" id="{0F278F97-8065-4C79-9666-9D3D54A4EB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" y="167"/>
                <a:ext cx="42" cy="24"/>
              </a:xfrm>
              <a:custGeom>
                <a:avLst/>
                <a:gdLst>
                  <a:gd name="T0" fmla="*/ 7 w 18"/>
                  <a:gd name="T1" fmla="*/ 0 h 10"/>
                  <a:gd name="T2" fmla="*/ 0 w 18"/>
                  <a:gd name="T3" fmla="*/ 5 h 10"/>
                  <a:gd name="T4" fmla="*/ 7 w 18"/>
                  <a:gd name="T5" fmla="*/ 10 h 10"/>
                  <a:gd name="T6" fmla="*/ 11 w 18"/>
                  <a:gd name="T7" fmla="*/ 10 h 10"/>
                  <a:gd name="T8" fmla="*/ 18 w 18"/>
                  <a:gd name="T9" fmla="*/ 9 h 10"/>
                  <a:gd name="T10" fmla="*/ 7 w 18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0">
                    <a:moveTo>
                      <a:pt x="7" y="0"/>
                    </a:moveTo>
                    <a:cubicBezTo>
                      <a:pt x="6" y="0"/>
                      <a:pt x="0" y="4"/>
                      <a:pt x="0" y="5"/>
                    </a:cubicBezTo>
                    <a:cubicBezTo>
                      <a:pt x="0" y="9"/>
                      <a:pt x="4" y="10"/>
                      <a:pt x="7" y="10"/>
                    </a:cubicBezTo>
                    <a:cubicBezTo>
                      <a:pt x="9" y="10"/>
                      <a:pt x="10" y="10"/>
                      <a:pt x="11" y="10"/>
                    </a:cubicBezTo>
                    <a:cubicBezTo>
                      <a:pt x="13" y="10"/>
                      <a:pt x="14" y="10"/>
                      <a:pt x="18" y="9"/>
                    </a:cubicBezTo>
                    <a:cubicBezTo>
                      <a:pt x="16" y="6"/>
                      <a:pt x="12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Freeform 166">
                <a:extLst>
                  <a:ext uri="{FF2B5EF4-FFF2-40B4-BE49-F238E27FC236}">
                    <a16:creationId xmlns:a16="http://schemas.microsoft.com/office/drawing/2014/main" xmlns="" id="{3AB82F94-B935-42BF-A56C-7940C27EE9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" y="94"/>
                <a:ext cx="45" cy="31"/>
              </a:xfrm>
              <a:custGeom>
                <a:avLst/>
                <a:gdLst>
                  <a:gd name="T0" fmla="*/ 19 w 19"/>
                  <a:gd name="T1" fmla="*/ 0 h 13"/>
                  <a:gd name="T2" fmla="*/ 7 w 19"/>
                  <a:gd name="T3" fmla="*/ 13 h 13"/>
                  <a:gd name="T4" fmla="*/ 19 w 19"/>
                  <a:gd name="T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13">
                    <a:moveTo>
                      <a:pt x="19" y="0"/>
                    </a:moveTo>
                    <a:cubicBezTo>
                      <a:pt x="13" y="0"/>
                      <a:pt x="0" y="13"/>
                      <a:pt x="7" y="13"/>
                    </a:cubicBezTo>
                    <a:cubicBezTo>
                      <a:pt x="13" y="13"/>
                      <a:pt x="17" y="7"/>
                      <a:pt x="1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Freeform 167">
                <a:extLst>
                  <a:ext uri="{FF2B5EF4-FFF2-40B4-BE49-F238E27FC236}">
                    <a16:creationId xmlns:a16="http://schemas.microsoft.com/office/drawing/2014/main" xmlns="" id="{83D2A5EF-9F9C-4421-9CE9-CD9EC2D8D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" y="-204"/>
                <a:ext cx="1026" cy="740"/>
              </a:xfrm>
              <a:custGeom>
                <a:avLst/>
                <a:gdLst>
                  <a:gd name="T0" fmla="*/ 14 w 434"/>
                  <a:gd name="T1" fmla="*/ 20 h 313"/>
                  <a:gd name="T2" fmla="*/ 0 w 434"/>
                  <a:gd name="T3" fmla="*/ 58 h 313"/>
                  <a:gd name="T4" fmla="*/ 37 w 434"/>
                  <a:gd name="T5" fmla="*/ 78 h 313"/>
                  <a:gd name="T6" fmla="*/ 19 w 434"/>
                  <a:gd name="T7" fmla="*/ 82 h 313"/>
                  <a:gd name="T8" fmla="*/ 25 w 434"/>
                  <a:gd name="T9" fmla="*/ 99 h 313"/>
                  <a:gd name="T10" fmla="*/ 66 w 434"/>
                  <a:gd name="T11" fmla="*/ 110 h 313"/>
                  <a:gd name="T12" fmla="*/ 146 w 434"/>
                  <a:gd name="T13" fmla="*/ 110 h 313"/>
                  <a:gd name="T14" fmla="*/ 175 w 434"/>
                  <a:gd name="T15" fmla="*/ 102 h 313"/>
                  <a:gd name="T16" fmla="*/ 202 w 434"/>
                  <a:gd name="T17" fmla="*/ 138 h 313"/>
                  <a:gd name="T18" fmla="*/ 223 w 434"/>
                  <a:gd name="T19" fmla="*/ 138 h 313"/>
                  <a:gd name="T20" fmla="*/ 252 w 434"/>
                  <a:gd name="T21" fmla="*/ 201 h 313"/>
                  <a:gd name="T22" fmla="*/ 248 w 434"/>
                  <a:gd name="T23" fmla="*/ 220 h 313"/>
                  <a:gd name="T24" fmla="*/ 202 w 434"/>
                  <a:gd name="T25" fmla="*/ 227 h 313"/>
                  <a:gd name="T26" fmla="*/ 203 w 434"/>
                  <a:gd name="T27" fmla="*/ 256 h 313"/>
                  <a:gd name="T28" fmla="*/ 228 w 434"/>
                  <a:gd name="T29" fmla="*/ 252 h 313"/>
                  <a:gd name="T30" fmla="*/ 280 w 434"/>
                  <a:gd name="T31" fmla="*/ 271 h 313"/>
                  <a:gd name="T32" fmla="*/ 354 w 434"/>
                  <a:gd name="T33" fmla="*/ 306 h 313"/>
                  <a:gd name="T34" fmla="*/ 364 w 434"/>
                  <a:gd name="T35" fmla="*/ 306 h 313"/>
                  <a:gd name="T36" fmla="*/ 334 w 434"/>
                  <a:gd name="T37" fmla="*/ 270 h 313"/>
                  <a:gd name="T38" fmla="*/ 391 w 434"/>
                  <a:gd name="T39" fmla="*/ 270 h 313"/>
                  <a:gd name="T40" fmla="*/ 381 w 434"/>
                  <a:gd name="T41" fmla="*/ 247 h 313"/>
                  <a:gd name="T42" fmla="*/ 368 w 434"/>
                  <a:gd name="T43" fmla="*/ 242 h 313"/>
                  <a:gd name="T44" fmla="*/ 365 w 434"/>
                  <a:gd name="T45" fmla="*/ 242 h 313"/>
                  <a:gd name="T46" fmla="*/ 346 w 434"/>
                  <a:gd name="T47" fmla="*/ 220 h 313"/>
                  <a:gd name="T48" fmla="*/ 339 w 434"/>
                  <a:gd name="T49" fmla="*/ 213 h 313"/>
                  <a:gd name="T50" fmla="*/ 347 w 434"/>
                  <a:gd name="T51" fmla="*/ 213 h 313"/>
                  <a:gd name="T52" fmla="*/ 342 w 434"/>
                  <a:gd name="T53" fmla="*/ 207 h 313"/>
                  <a:gd name="T54" fmla="*/ 347 w 434"/>
                  <a:gd name="T55" fmla="*/ 199 h 313"/>
                  <a:gd name="T56" fmla="*/ 407 w 434"/>
                  <a:gd name="T57" fmla="*/ 220 h 313"/>
                  <a:gd name="T58" fmla="*/ 418 w 434"/>
                  <a:gd name="T59" fmla="*/ 207 h 313"/>
                  <a:gd name="T60" fmla="*/ 420 w 434"/>
                  <a:gd name="T61" fmla="*/ 186 h 313"/>
                  <a:gd name="T62" fmla="*/ 405 w 434"/>
                  <a:gd name="T63" fmla="*/ 178 h 313"/>
                  <a:gd name="T64" fmla="*/ 380 w 434"/>
                  <a:gd name="T65" fmla="*/ 162 h 313"/>
                  <a:gd name="T66" fmla="*/ 339 w 434"/>
                  <a:gd name="T67" fmla="*/ 140 h 313"/>
                  <a:gd name="T68" fmla="*/ 348 w 434"/>
                  <a:gd name="T69" fmla="*/ 123 h 313"/>
                  <a:gd name="T70" fmla="*/ 351 w 434"/>
                  <a:gd name="T71" fmla="*/ 114 h 313"/>
                  <a:gd name="T72" fmla="*/ 327 w 434"/>
                  <a:gd name="T73" fmla="*/ 102 h 313"/>
                  <a:gd name="T74" fmla="*/ 290 w 434"/>
                  <a:gd name="T75" fmla="*/ 78 h 313"/>
                  <a:gd name="T76" fmla="*/ 260 w 434"/>
                  <a:gd name="T77" fmla="*/ 67 h 313"/>
                  <a:gd name="T78" fmla="*/ 187 w 434"/>
                  <a:gd name="T79" fmla="*/ 33 h 313"/>
                  <a:gd name="T80" fmla="*/ 154 w 434"/>
                  <a:gd name="T81" fmla="*/ 41 h 313"/>
                  <a:gd name="T82" fmla="*/ 144 w 434"/>
                  <a:gd name="T83" fmla="*/ 36 h 313"/>
                  <a:gd name="T84" fmla="*/ 66 w 434"/>
                  <a:gd name="T85" fmla="*/ 32 h 313"/>
                  <a:gd name="T86" fmla="*/ 61 w 434"/>
                  <a:gd name="T87" fmla="*/ 57 h 313"/>
                  <a:gd name="T88" fmla="*/ 55 w 434"/>
                  <a:gd name="T89" fmla="*/ 38 h 313"/>
                  <a:gd name="T90" fmla="*/ 74 w 434"/>
                  <a:gd name="T91" fmla="*/ 6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34" h="313">
                    <a:moveTo>
                      <a:pt x="57" y="0"/>
                    </a:moveTo>
                    <a:cubicBezTo>
                      <a:pt x="39" y="0"/>
                      <a:pt x="25" y="9"/>
                      <a:pt x="14" y="20"/>
                    </a:cubicBezTo>
                    <a:cubicBezTo>
                      <a:pt x="12" y="22"/>
                      <a:pt x="15" y="31"/>
                      <a:pt x="11" y="35"/>
                    </a:cubicBezTo>
                    <a:cubicBezTo>
                      <a:pt x="3" y="40"/>
                      <a:pt x="0" y="44"/>
                      <a:pt x="0" y="58"/>
                    </a:cubicBezTo>
                    <a:cubicBezTo>
                      <a:pt x="0" y="63"/>
                      <a:pt x="8" y="73"/>
                      <a:pt x="8" y="73"/>
                    </a:cubicBezTo>
                    <a:cubicBezTo>
                      <a:pt x="8" y="73"/>
                      <a:pt x="32" y="75"/>
                      <a:pt x="37" y="78"/>
                    </a:cubicBezTo>
                    <a:cubicBezTo>
                      <a:pt x="37" y="85"/>
                      <a:pt x="37" y="85"/>
                      <a:pt x="37" y="85"/>
                    </a:cubicBezTo>
                    <a:cubicBezTo>
                      <a:pt x="31" y="84"/>
                      <a:pt x="25" y="82"/>
                      <a:pt x="19" y="82"/>
                    </a:cubicBezTo>
                    <a:cubicBezTo>
                      <a:pt x="17" y="82"/>
                      <a:pt x="15" y="82"/>
                      <a:pt x="13" y="83"/>
                    </a:cubicBezTo>
                    <a:cubicBezTo>
                      <a:pt x="14" y="91"/>
                      <a:pt x="22" y="92"/>
                      <a:pt x="25" y="99"/>
                    </a:cubicBezTo>
                    <a:cubicBezTo>
                      <a:pt x="50" y="99"/>
                      <a:pt x="50" y="99"/>
                      <a:pt x="50" y="99"/>
                    </a:cubicBezTo>
                    <a:cubicBezTo>
                      <a:pt x="53" y="103"/>
                      <a:pt x="62" y="110"/>
                      <a:pt x="66" y="110"/>
                    </a:cubicBezTo>
                    <a:cubicBezTo>
                      <a:pt x="82" y="110"/>
                      <a:pt x="105" y="109"/>
                      <a:pt x="123" y="109"/>
                    </a:cubicBezTo>
                    <a:cubicBezTo>
                      <a:pt x="133" y="109"/>
                      <a:pt x="141" y="109"/>
                      <a:pt x="146" y="110"/>
                    </a:cubicBezTo>
                    <a:cubicBezTo>
                      <a:pt x="146" y="113"/>
                      <a:pt x="144" y="122"/>
                      <a:pt x="151" y="122"/>
                    </a:cubicBezTo>
                    <a:cubicBezTo>
                      <a:pt x="160" y="122"/>
                      <a:pt x="168" y="102"/>
                      <a:pt x="175" y="102"/>
                    </a:cubicBezTo>
                    <a:cubicBezTo>
                      <a:pt x="181" y="102"/>
                      <a:pt x="210" y="126"/>
                      <a:pt x="214" y="131"/>
                    </a:cubicBezTo>
                    <a:cubicBezTo>
                      <a:pt x="211" y="131"/>
                      <a:pt x="202" y="132"/>
                      <a:pt x="202" y="138"/>
                    </a:cubicBezTo>
                    <a:cubicBezTo>
                      <a:pt x="202" y="139"/>
                      <a:pt x="204" y="144"/>
                      <a:pt x="206" y="144"/>
                    </a:cubicBezTo>
                    <a:cubicBezTo>
                      <a:pt x="213" y="144"/>
                      <a:pt x="216" y="138"/>
                      <a:pt x="223" y="138"/>
                    </a:cubicBezTo>
                    <a:cubicBezTo>
                      <a:pt x="234" y="138"/>
                      <a:pt x="268" y="163"/>
                      <a:pt x="268" y="177"/>
                    </a:cubicBezTo>
                    <a:cubicBezTo>
                      <a:pt x="268" y="185"/>
                      <a:pt x="257" y="196"/>
                      <a:pt x="252" y="201"/>
                    </a:cubicBezTo>
                    <a:cubicBezTo>
                      <a:pt x="248" y="205"/>
                      <a:pt x="239" y="200"/>
                      <a:pt x="239" y="209"/>
                    </a:cubicBezTo>
                    <a:cubicBezTo>
                      <a:pt x="239" y="213"/>
                      <a:pt x="246" y="218"/>
                      <a:pt x="248" y="220"/>
                    </a:cubicBezTo>
                    <a:cubicBezTo>
                      <a:pt x="242" y="224"/>
                      <a:pt x="229" y="227"/>
                      <a:pt x="224" y="227"/>
                    </a:cubicBezTo>
                    <a:cubicBezTo>
                      <a:pt x="220" y="227"/>
                      <a:pt x="211" y="227"/>
                      <a:pt x="202" y="227"/>
                    </a:cubicBezTo>
                    <a:cubicBezTo>
                      <a:pt x="194" y="227"/>
                      <a:pt x="181" y="236"/>
                      <a:pt x="181" y="242"/>
                    </a:cubicBezTo>
                    <a:cubicBezTo>
                      <a:pt x="181" y="249"/>
                      <a:pt x="198" y="256"/>
                      <a:pt x="203" y="256"/>
                    </a:cubicBezTo>
                    <a:cubicBezTo>
                      <a:pt x="210" y="256"/>
                      <a:pt x="213" y="248"/>
                      <a:pt x="219" y="248"/>
                    </a:cubicBezTo>
                    <a:cubicBezTo>
                      <a:pt x="224" y="248"/>
                      <a:pt x="223" y="252"/>
                      <a:pt x="228" y="252"/>
                    </a:cubicBezTo>
                    <a:cubicBezTo>
                      <a:pt x="233" y="252"/>
                      <a:pt x="236" y="248"/>
                      <a:pt x="239" y="244"/>
                    </a:cubicBezTo>
                    <a:cubicBezTo>
                      <a:pt x="254" y="253"/>
                      <a:pt x="262" y="263"/>
                      <a:pt x="280" y="271"/>
                    </a:cubicBezTo>
                    <a:cubicBezTo>
                      <a:pt x="271" y="288"/>
                      <a:pt x="303" y="287"/>
                      <a:pt x="315" y="294"/>
                    </a:cubicBezTo>
                    <a:cubicBezTo>
                      <a:pt x="328" y="302"/>
                      <a:pt x="338" y="299"/>
                      <a:pt x="354" y="306"/>
                    </a:cubicBezTo>
                    <a:cubicBezTo>
                      <a:pt x="355" y="307"/>
                      <a:pt x="356" y="313"/>
                      <a:pt x="359" y="313"/>
                    </a:cubicBezTo>
                    <a:cubicBezTo>
                      <a:pt x="361" y="313"/>
                      <a:pt x="364" y="310"/>
                      <a:pt x="364" y="306"/>
                    </a:cubicBezTo>
                    <a:cubicBezTo>
                      <a:pt x="364" y="292"/>
                      <a:pt x="335" y="281"/>
                      <a:pt x="326" y="270"/>
                    </a:cubicBezTo>
                    <a:cubicBezTo>
                      <a:pt x="334" y="270"/>
                      <a:pt x="334" y="270"/>
                      <a:pt x="334" y="270"/>
                    </a:cubicBezTo>
                    <a:cubicBezTo>
                      <a:pt x="340" y="277"/>
                      <a:pt x="373" y="290"/>
                      <a:pt x="383" y="291"/>
                    </a:cubicBezTo>
                    <a:cubicBezTo>
                      <a:pt x="385" y="285"/>
                      <a:pt x="391" y="275"/>
                      <a:pt x="391" y="270"/>
                    </a:cubicBezTo>
                    <a:cubicBezTo>
                      <a:pt x="391" y="264"/>
                      <a:pt x="381" y="261"/>
                      <a:pt x="381" y="257"/>
                    </a:cubicBezTo>
                    <a:cubicBezTo>
                      <a:pt x="381" y="255"/>
                      <a:pt x="381" y="255"/>
                      <a:pt x="381" y="247"/>
                    </a:cubicBezTo>
                    <a:cubicBezTo>
                      <a:pt x="378" y="247"/>
                      <a:pt x="378" y="247"/>
                      <a:pt x="372" y="247"/>
                    </a:cubicBezTo>
                    <a:cubicBezTo>
                      <a:pt x="372" y="242"/>
                      <a:pt x="371" y="242"/>
                      <a:pt x="368" y="242"/>
                    </a:cubicBezTo>
                    <a:cubicBezTo>
                      <a:pt x="368" y="242"/>
                      <a:pt x="367" y="242"/>
                      <a:pt x="367" y="242"/>
                    </a:cubicBezTo>
                    <a:cubicBezTo>
                      <a:pt x="366" y="242"/>
                      <a:pt x="365" y="242"/>
                      <a:pt x="365" y="242"/>
                    </a:cubicBezTo>
                    <a:cubicBezTo>
                      <a:pt x="363" y="242"/>
                      <a:pt x="360" y="242"/>
                      <a:pt x="357" y="241"/>
                    </a:cubicBezTo>
                    <a:cubicBezTo>
                      <a:pt x="353" y="239"/>
                      <a:pt x="347" y="227"/>
                      <a:pt x="346" y="220"/>
                    </a:cubicBezTo>
                    <a:cubicBezTo>
                      <a:pt x="339" y="220"/>
                      <a:pt x="339" y="220"/>
                      <a:pt x="339" y="220"/>
                    </a:cubicBezTo>
                    <a:cubicBezTo>
                      <a:pt x="339" y="213"/>
                      <a:pt x="339" y="213"/>
                      <a:pt x="339" y="213"/>
                    </a:cubicBezTo>
                    <a:cubicBezTo>
                      <a:pt x="340" y="213"/>
                      <a:pt x="341" y="214"/>
                      <a:pt x="342" y="214"/>
                    </a:cubicBezTo>
                    <a:cubicBezTo>
                      <a:pt x="344" y="214"/>
                      <a:pt x="345" y="213"/>
                      <a:pt x="347" y="213"/>
                    </a:cubicBezTo>
                    <a:cubicBezTo>
                      <a:pt x="347" y="206"/>
                      <a:pt x="347" y="206"/>
                      <a:pt x="347" y="206"/>
                    </a:cubicBezTo>
                    <a:cubicBezTo>
                      <a:pt x="345" y="207"/>
                      <a:pt x="343" y="207"/>
                      <a:pt x="342" y="207"/>
                    </a:cubicBezTo>
                    <a:cubicBezTo>
                      <a:pt x="340" y="207"/>
                      <a:pt x="339" y="207"/>
                      <a:pt x="336" y="205"/>
                    </a:cubicBezTo>
                    <a:cubicBezTo>
                      <a:pt x="337" y="205"/>
                      <a:pt x="344" y="199"/>
                      <a:pt x="347" y="199"/>
                    </a:cubicBezTo>
                    <a:cubicBezTo>
                      <a:pt x="372" y="199"/>
                      <a:pt x="373" y="235"/>
                      <a:pt x="400" y="235"/>
                    </a:cubicBezTo>
                    <a:cubicBezTo>
                      <a:pt x="406" y="235"/>
                      <a:pt x="407" y="226"/>
                      <a:pt x="407" y="220"/>
                    </a:cubicBezTo>
                    <a:cubicBezTo>
                      <a:pt x="417" y="220"/>
                      <a:pt x="418" y="216"/>
                      <a:pt x="418" y="214"/>
                    </a:cubicBezTo>
                    <a:cubicBezTo>
                      <a:pt x="418" y="211"/>
                      <a:pt x="419" y="213"/>
                      <a:pt x="418" y="207"/>
                    </a:cubicBezTo>
                    <a:cubicBezTo>
                      <a:pt x="425" y="207"/>
                      <a:pt x="434" y="205"/>
                      <a:pt x="434" y="198"/>
                    </a:cubicBezTo>
                    <a:cubicBezTo>
                      <a:pt x="434" y="190"/>
                      <a:pt x="430" y="186"/>
                      <a:pt x="420" y="186"/>
                    </a:cubicBezTo>
                    <a:cubicBezTo>
                      <a:pt x="417" y="186"/>
                      <a:pt x="413" y="186"/>
                      <a:pt x="410" y="184"/>
                    </a:cubicBezTo>
                    <a:cubicBezTo>
                      <a:pt x="409" y="179"/>
                      <a:pt x="407" y="178"/>
                      <a:pt x="405" y="178"/>
                    </a:cubicBezTo>
                    <a:cubicBezTo>
                      <a:pt x="402" y="178"/>
                      <a:pt x="399" y="181"/>
                      <a:pt x="392" y="181"/>
                    </a:cubicBezTo>
                    <a:cubicBezTo>
                      <a:pt x="384" y="181"/>
                      <a:pt x="381" y="172"/>
                      <a:pt x="380" y="162"/>
                    </a:cubicBezTo>
                    <a:cubicBezTo>
                      <a:pt x="369" y="161"/>
                      <a:pt x="355" y="156"/>
                      <a:pt x="354" y="144"/>
                    </a:cubicBezTo>
                    <a:cubicBezTo>
                      <a:pt x="347" y="144"/>
                      <a:pt x="344" y="142"/>
                      <a:pt x="339" y="140"/>
                    </a:cubicBezTo>
                    <a:cubicBezTo>
                      <a:pt x="344" y="132"/>
                      <a:pt x="348" y="132"/>
                      <a:pt x="356" y="128"/>
                    </a:cubicBezTo>
                    <a:cubicBezTo>
                      <a:pt x="355" y="124"/>
                      <a:pt x="351" y="123"/>
                      <a:pt x="348" y="123"/>
                    </a:cubicBezTo>
                    <a:cubicBezTo>
                      <a:pt x="344" y="123"/>
                      <a:pt x="342" y="123"/>
                      <a:pt x="333" y="122"/>
                    </a:cubicBezTo>
                    <a:cubicBezTo>
                      <a:pt x="337" y="115"/>
                      <a:pt x="344" y="116"/>
                      <a:pt x="351" y="114"/>
                    </a:cubicBezTo>
                    <a:cubicBezTo>
                      <a:pt x="348" y="107"/>
                      <a:pt x="344" y="102"/>
                      <a:pt x="336" y="102"/>
                    </a:cubicBezTo>
                    <a:cubicBezTo>
                      <a:pt x="336" y="102"/>
                      <a:pt x="331" y="102"/>
                      <a:pt x="327" y="102"/>
                    </a:cubicBezTo>
                    <a:cubicBezTo>
                      <a:pt x="327" y="93"/>
                      <a:pt x="327" y="93"/>
                      <a:pt x="327" y="93"/>
                    </a:cubicBezTo>
                    <a:cubicBezTo>
                      <a:pt x="313" y="91"/>
                      <a:pt x="305" y="83"/>
                      <a:pt x="290" y="78"/>
                    </a:cubicBezTo>
                    <a:cubicBezTo>
                      <a:pt x="292" y="69"/>
                      <a:pt x="279" y="67"/>
                      <a:pt x="273" y="67"/>
                    </a:cubicBezTo>
                    <a:cubicBezTo>
                      <a:pt x="269" y="67"/>
                      <a:pt x="268" y="67"/>
                      <a:pt x="260" y="67"/>
                    </a:cubicBezTo>
                    <a:cubicBezTo>
                      <a:pt x="242" y="67"/>
                      <a:pt x="239" y="49"/>
                      <a:pt x="227" y="41"/>
                    </a:cubicBezTo>
                    <a:cubicBezTo>
                      <a:pt x="220" y="36"/>
                      <a:pt x="198" y="33"/>
                      <a:pt x="187" y="33"/>
                    </a:cubicBezTo>
                    <a:cubicBezTo>
                      <a:pt x="178" y="33"/>
                      <a:pt x="175" y="46"/>
                      <a:pt x="166" y="46"/>
                    </a:cubicBezTo>
                    <a:cubicBezTo>
                      <a:pt x="162" y="46"/>
                      <a:pt x="160" y="41"/>
                      <a:pt x="154" y="41"/>
                    </a:cubicBezTo>
                    <a:cubicBezTo>
                      <a:pt x="149" y="41"/>
                      <a:pt x="147" y="46"/>
                      <a:pt x="144" y="46"/>
                    </a:cubicBezTo>
                    <a:cubicBezTo>
                      <a:pt x="141" y="46"/>
                      <a:pt x="144" y="38"/>
                      <a:pt x="144" y="36"/>
                    </a:cubicBezTo>
                    <a:cubicBezTo>
                      <a:pt x="144" y="24"/>
                      <a:pt x="136" y="6"/>
                      <a:pt x="123" y="6"/>
                    </a:cubicBezTo>
                    <a:cubicBezTo>
                      <a:pt x="101" y="6"/>
                      <a:pt x="66" y="12"/>
                      <a:pt x="66" y="32"/>
                    </a:cubicBezTo>
                    <a:cubicBezTo>
                      <a:pt x="66" y="37"/>
                      <a:pt x="71" y="41"/>
                      <a:pt x="71" y="46"/>
                    </a:cubicBezTo>
                    <a:cubicBezTo>
                      <a:pt x="71" y="50"/>
                      <a:pt x="64" y="57"/>
                      <a:pt x="61" y="57"/>
                    </a:cubicBezTo>
                    <a:cubicBezTo>
                      <a:pt x="54" y="57"/>
                      <a:pt x="55" y="52"/>
                      <a:pt x="55" y="48"/>
                    </a:cubicBezTo>
                    <a:cubicBezTo>
                      <a:pt x="55" y="48"/>
                      <a:pt x="54" y="42"/>
                      <a:pt x="55" y="38"/>
                    </a:cubicBezTo>
                    <a:cubicBezTo>
                      <a:pt x="53" y="38"/>
                      <a:pt x="51" y="36"/>
                      <a:pt x="51" y="33"/>
                    </a:cubicBezTo>
                    <a:cubicBezTo>
                      <a:pt x="51" y="18"/>
                      <a:pt x="69" y="17"/>
                      <a:pt x="74" y="6"/>
                    </a:cubicBezTo>
                    <a:cubicBezTo>
                      <a:pt x="73" y="6"/>
                      <a:pt x="57" y="0"/>
                      <a:pt x="5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Freeform 168">
                <a:extLst>
                  <a:ext uri="{FF2B5EF4-FFF2-40B4-BE49-F238E27FC236}">
                    <a16:creationId xmlns:a16="http://schemas.microsoft.com/office/drawing/2014/main" xmlns="" id="{B391E4DF-A7B3-4443-A013-0C277AEEA5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" y="442"/>
                <a:ext cx="28" cy="16"/>
              </a:xfrm>
              <a:custGeom>
                <a:avLst/>
                <a:gdLst>
                  <a:gd name="T0" fmla="*/ 5 w 12"/>
                  <a:gd name="T1" fmla="*/ 0 h 7"/>
                  <a:gd name="T2" fmla="*/ 0 w 12"/>
                  <a:gd name="T3" fmla="*/ 4 h 7"/>
                  <a:gd name="T4" fmla="*/ 6 w 12"/>
                  <a:gd name="T5" fmla="*/ 7 h 7"/>
                  <a:gd name="T6" fmla="*/ 12 w 12"/>
                  <a:gd name="T7" fmla="*/ 4 h 7"/>
                  <a:gd name="T8" fmla="*/ 5 w 12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7">
                    <a:moveTo>
                      <a:pt x="5" y="0"/>
                    </a:moveTo>
                    <a:cubicBezTo>
                      <a:pt x="4" y="0"/>
                      <a:pt x="2" y="1"/>
                      <a:pt x="0" y="4"/>
                    </a:cubicBezTo>
                    <a:cubicBezTo>
                      <a:pt x="3" y="6"/>
                      <a:pt x="4" y="7"/>
                      <a:pt x="6" y="7"/>
                    </a:cubicBezTo>
                    <a:cubicBezTo>
                      <a:pt x="8" y="7"/>
                      <a:pt x="9" y="6"/>
                      <a:pt x="12" y="4"/>
                    </a:cubicBezTo>
                    <a:cubicBezTo>
                      <a:pt x="8" y="2"/>
                      <a:pt x="7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Freeform 169">
                <a:extLst>
                  <a:ext uri="{FF2B5EF4-FFF2-40B4-BE49-F238E27FC236}">
                    <a16:creationId xmlns:a16="http://schemas.microsoft.com/office/drawing/2014/main" xmlns="" id="{D411ED56-703C-4FD2-9F33-9EA3FEAE96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" y="298"/>
                <a:ext cx="26" cy="21"/>
              </a:xfrm>
              <a:custGeom>
                <a:avLst/>
                <a:gdLst>
                  <a:gd name="T0" fmla="*/ 4 w 11"/>
                  <a:gd name="T1" fmla="*/ 0 h 9"/>
                  <a:gd name="T2" fmla="*/ 1 w 11"/>
                  <a:gd name="T3" fmla="*/ 1 h 9"/>
                  <a:gd name="T4" fmla="*/ 11 w 11"/>
                  <a:gd name="T5" fmla="*/ 9 h 9"/>
                  <a:gd name="T6" fmla="*/ 4 w 11"/>
                  <a:gd name="T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9">
                    <a:moveTo>
                      <a:pt x="4" y="0"/>
                    </a:moveTo>
                    <a:cubicBezTo>
                      <a:pt x="3" y="0"/>
                      <a:pt x="2" y="0"/>
                      <a:pt x="1" y="1"/>
                    </a:cubicBezTo>
                    <a:cubicBezTo>
                      <a:pt x="0" y="4"/>
                      <a:pt x="4" y="8"/>
                      <a:pt x="11" y="9"/>
                    </a:cubicBezTo>
                    <a:cubicBezTo>
                      <a:pt x="8" y="5"/>
                      <a:pt x="8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Freeform 170">
                <a:extLst>
                  <a:ext uri="{FF2B5EF4-FFF2-40B4-BE49-F238E27FC236}">
                    <a16:creationId xmlns:a16="http://schemas.microsoft.com/office/drawing/2014/main" xmlns="" id="{B9DC8AA5-9C1F-4288-BBE1-605A0C43E7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" y="-947"/>
                <a:ext cx="1094" cy="575"/>
              </a:xfrm>
              <a:custGeom>
                <a:avLst/>
                <a:gdLst>
                  <a:gd name="T0" fmla="*/ 261 w 463"/>
                  <a:gd name="T1" fmla="*/ 9 h 243"/>
                  <a:gd name="T2" fmla="*/ 235 w 463"/>
                  <a:gd name="T3" fmla="*/ 7 h 243"/>
                  <a:gd name="T4" fmla="*/ 162 w 463"/>
                  <a:gd name="T5" fmla="*/ 13 h 243"/>
                  <a:gd name="T6" fmla="*/ 151 w 463"/>
                  <a:gd name="T7" fmla="*/ 14 h 243"/>
                  <a:gd name="T8" fmla="*/ 89 w 463"/>
                  <a:gd name="T9" fmla="*/ 27 h 243"/>
                  <a:gd name="T10" fmla="*/ 64 w 463"/>
                  <a:gd name="T11" fmla="*/ 42 h 243"/>
                  <a:gd name="T12" fmla="*/ 0 w 463"/>
                  <a:gd name="T13" fmla="*/ 62 h 243"/>
                  <a:gd name="T14" fmla="*/ 19 w 463"/>
                  <a:gd name="T15" fmla="*/ 58 h 243"/>
                  <a:gd name="T16" fmla="*/ 20 w 463"/>
                  <a:gd name="T17" fmla="*/ 67 h 243"/>
                  <a:gd name="T18" fmla="*/ 51 w 463"/>
                  <a:gd name="T19" fmla="*/ 62 h 243"/>
                  <a:gd name="T20" fmla="*/ 29 w 463"/>
                  <a:gd name="T21" fmla="*/ 79 h 243"/>
                  <a:gd name="T22" fmla="*/ 54 w 463"/>
                  <a:gd name="T23" fmla="*/ 79 h 243"/>
                  <a:gd name="T24" fmla="*/ 68 w 463"/>
                  <a:gd name="T25" fmla="*/ 96 h 243"/>
                  <a:gd name="T26" fmla="*/ 87 w 463"/>
                  <a:gd name="T27" fmla="*/ 91 h 243"/>
                  <a:gd name="T28" fmla="*/ 118 w 463"/>
                  <a:gd name="T29" fmla="*/ 96 h 243"/>
                  <a:gd name="T30" fmla="*/ 177 w 463"/>
                  <a:gd name="T31" fmla="*/ 88 h 243"/>
                  <a:gd name="T32" fmla="*/ 159 w 463"/>
                  <a:gd name="T33" fmla="*/ 103 h 243"/>
                  <a:gd name="T34" fmla="*/ 129 w 463"/>
                  <a:gd name="T35" fmla="*/ 108 h 243"/>
                  <a:gd name="T36" fmla="*/ 146 w 463"/>
                  <a:gd name="T37" fmla="*/ 125 h 243"/>
                  <a:gd name="T38" fmla="*/ 102 w 463"/>
                  <a:gd name="T39" fmla="*/ 105 h 243"/>
                  <a:gd name="T40" fmla="*/ 83 w 463"/>
                  <a:gd name="T41" fmla="*/ 105 h 243"/>
                  <a:gd name="T42" fmla="*/ 88 w 463"/>
                  <a:gd name="T43" fmla="*/ 112 h 243"/>
                  <a:gd name="T44" fmla="*/ 75 w 463"/>
                  <a:gd name="T45" fmla="*/ 116 h 243"/>
                  <a:gd name="T46" fmla="*/ 81 w 463"/>
                  <a:gd name="T47" fmla="*/ 157 h 243"/>
                  <a:gd name="T48" fmla="*/ 66 w 463"/>
                  <a:gd name="T49" fmla="*/ 181 h 243"/>
                  <a:gd name="T50" fmla="*/ 79 w 463"/>
                  <a:gd name="T51" fmla="*/ 177 h 243"/>
                  <a:gd name="T52" fmla="*/ 111 w 463"/>
                  <a:gd name="T53" fmla="*/ 203 h 243"/>
                  <a:gd name="T54" fmla="*/ 68 w 463"/>
                  <a:gd name="T55" fmla="*/ 189 h 243"/>
                  <a:gd name="T56" fmla="*/ 55 w 463"/>
                  <a:gd name="T57" fmla="*/ 194 h 243"/>
                  <a:gd name="T58" fmla="*/ 34 w 463"/>
                  <a:gd name="T59" fmla="*/ 231 h 243"/>
                  <a:gd name="T60" fmla="*/ 46 w 463"/>
                  <a:gd name="T61" fmla="*/ 230 h 243"/>
                  <a:gd name="T62" fmla="*/ 112 w 463"/>
                  <a:gd name="T63" fmla="*/ 235 h 243"/>
                  <a:gd name="T64" fmla="*/ 169 w 463"/>
                  <a:gd name="T65" fmla="*/ 243 h 243"/>
                  <a:gd name="T66" fmla="*/ 204 w 463"/>
                  <a:gd name="T67" fmla="*/ 220 h 243"/>
                  <a:gd name="T68" fmla="*/ 190 w 463"/>
                  <a:gd name="T69" fmla="*/ 220 h 243"/>
                  <a:gd name="T70" fmla="*/ 208 w 463"/>
                  <a:gd name="T71" fmla="*/ 188 h 243"/>
                  <a:gd name="T72" fmla="*/ 258 w 463"/>
                  <a:gd name="T73" fmla="*/ 163 h 243"/>
                  <a:gd name="T74" fmla="*/ 251 w 463"/>
                  <a:gd name="T75" fmla="*/ 151 h 243"/>
                  <a:gd name="T76" fmla="*/ 244 w 463"/>
                  <a:gd name="T77" fmla="*/ 141 h 243"/>
                  <a:gd name="T78" fmla="*/ 282 w 463"/>
                  <a:gd name="T79" fmla="*/ 129 h 243"/>
                  <a:gd name="T80" fmla="*/ 296 w 463"/>
                  <a:gd name="T81" fmla="*/ 130 h 243"/>
                  <a:gd name="T82" fmla="*/ 353 w 463"/>
                  <a:gd name="T83" fmla="*/ 88 h 243"/>
                  <a:gd name="T84" fmla="*/ 411 w 463"/>
                  <a:gd name="T85" fmla="*/ 62 h 243"/>
                  <a:gd name="T86" fmla="*/ 387 w 463"/>
                  <a:gd name="T87" fmla="*/ 64 h 243"/>
                  <a:gd name="T88" fmla="*/ 449 w 463"/>
                  <a:gd name="T89" fmla="*/ 41 h 243"/>
                  <a:gd name="T90" fmla="*/ 428 w 463"/>
                  <a:gd name="T91" fmla="*/ 20 h 243"/>
                  <a:gd name="T92" fmla="*/ 410 w 463"/>
                  <a:gd name="T93" fmla="*/ 7 h 243"/>
                  <a:gd name="T94" fmla="*/ 377 w 463"/>
                  <a:gd name="T95" fmla="*/ 13 h 243"/>
                  <a:gd name="T96" fmla="*/ 309 w 463"/>
                  <a:gd name="T97" fmla="*/ 4 h 243"/>
                  <a:gd name="T98" fmla="*/ 278 w 463"/>
                  <a:gd name="T99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63" h="243">
                    <a:moveTo>
                      <a:pt x="278" y="0"/>
                    </a:moveTo>
                    <a:cubicBezTo>
                      <a:pt x="270" y="0"/>
                      <a:pt x="268" y="9"/>
                      <a:pt x="261" y="9"/>
                    </a:cubicBezTo>
                    <a:cubicBezTo>
                      <a:pt x="253" y="9"/>
                      <a:pt x="250" y="3"/>
                      <a:pt x="241" y="3"/>
                    </a:cubicBezTo>
                    <a:cubicBezTo>
                      <a:pt x="238" y="3"/>
                      <a:pt x="236" y="4"/>
                      <a:pt x="235" y="7"/>
                    </a:cubicBezTo>
                    <a:cubicBezTo>
                      <a:pt x="207" y="7"/>
                      <a:pt x="201" y="7"/>
                      <a:pt x="174" y="7"/>
                    </a:cubicBezTo>
                    <a:cubicBezTo>
                      <a:pt x="169" y="7"/>
                      <a:pt x="164" y="8"/>
                      <a:pt x="162" y="13"/>
                    </a:cubicBezTo>
                    <a:cubicBezTo>
                      <a:pt x="159" y="16"/>
                      <a:pt x="158" y="16"/>
                      <a:pt x="158" y="16"/>
                    </a:cubicBezTo>
                    <a:cubicBezTo>
                      <a:pt x="157" y="16"/>
                      <a:pt x="157" y="14"/>
                      <a:pt x="151" y="14"/>
                    </a:cubicBezTo>
                    <a:cubicBezTo>
                      <a:pt x="136" y="14"/>
                      <a:pt x="130" y="26"/>
                      <a:pt x="125" y="38"/>
                    </a:cubicBezTo>
                    <a:cubicBezTo>
                      <a:pt x="120" y="37"/>
                      <a:pt x="99" y="27"/>
                      <a:pt x="89" y="27"/>
                    </a:cubicBezTo>
                    <a:cubicBezTo>
                      <a:pt x="78" y="27"/>
                      <a:pt x="85" y="38"/>
                      <a:pt x="68" y="38"/>
                    </a:cubicBezTo>
                    <a:cubicBezTo>
                      <a:pt x="68" y="40"/>
                      <a:pt x="66" y="42"/>
                      <a:pt x="64" y="42"/>
                    </a:cubicBezTo>
                    <a:cubicBezTo>
                      <a:pt x="63" y="42"/>
                      <a:pt x="59" y="42"/>
                      <a:pt x="52" y="42"/>
                    </a:cubicBezTo>
                    <a:cubicBezTo>
                      <a:pt x="37" y="42"/>
                      <a:pt x="3" y="49"/>
                      <a:pt x="0" y="62"/>
                    </a:cubicBezTo>
                    <a:cubicBezTo>
                      <a:pt x="3" y="62"/>
                      <a:pt x="9" y="62"/>
                      <a:pt x="11" y="62"/>
                    </a:cubicBezTo>
                    <a:cubicBezTo>
                      <a:pt x="13" y="61"/>
                      <a:pt x="16" y="59"/>
                      <a:pt x="19" y="58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29" y="60"/>
                      <a:pt x="26" y="62"/>
                      <a:pt x="20" y="67"/>
                    </a:cubicBezTo>
                    <a:cubicBezTo>
                      <a:pt x="21" y="68"/>
                      <a:pt x="27" y="71"/>
                      <a:pt x="30" y="71"/>
                    </a:cubicBezTo>
                    <a:cubicBezTo>
                      <a:pt x="40" y="71"/>
                      <a:pt x="40" y="62"/>
                      <a:pt x="51" y="62"/>
                    </a:cubicBezTo>
                    <a:cubicBezTo>
                      <a:pt x="55" y="62"/>
                      <a:pt x="57" y="62"/>
                      <a:pt x="61" y="63"/>
                    </a:cubicBezTo>
                    <a:cubicBezTo>
                      <a:pt x="48" y="67"/>
                      <a:pt x="35" y="66"/>
                      <a:pt x="29" y="79"/>
                    </a:cubicBezTo>
                    <a:cubicBezTo>
                      <a:pt x="30" y="79"/>
                      <a:pt x="32" y="79"/>
                      <a:pt x="35" y="79"/>
                    </a:cubicBezTo>
                    <a:cubicBezTo>
                      <a:pt x="40" y="79"/>
                      <a:pt x="47" y="79"/>
                      <a:pt x="54" y="79"/>
                    </a:cubicBezTo>
                    <a:cubicBezTo>
                      <a:pt x="47" y="80"/>
                      <a:pt x="43" y="83"/>
                      <a:pt x="39" y="85"/>
                    </a:cubicBezTo>
                    <a:cubicBezTo>
                      <a:pt x="43" y="90"/>
                      <a:pt x="58" y="96"/>
                      <a:pt x="68" y="96"/>
                    </a:cubicBezTo>
                    <a:cubicBezTo>
                      <a:pt x="73" y="96"/>
                      <a:pt x="76" y="94"/>
                      <a:pt x="80" y="91"/>
                    </a:cubicBezTo>
                    <a:cubicBezTo>
                      <a:pt x="87" y="91"/>
                      <a:pt x="87" y="91"/>
                      <a:pt x="87" y="91"/>
                    </a:cubicBezTo>
                    <a:cubicBezTo>
                      <a:pt x="84" y="98"/>
                      <a:pt x="97" y="102"/>
                      <a:pt x="108" y="102"/>
                    </a:cubicBezTo>
                    <a:cubicBezTo>
                      <a:pt x="112" y="102"/>
                      <a:pt x="114" y="96"/>
                      <a:pt x="118" y="96"/>
                    </a:cubicBezTo>
                    <a:cubicBezTo>
                      <a:pt x="124" y="96"/>
                      <a:pt x="127" y="100"/>
                      <a:pt x="137" y="100"/>
                    </a:cubicBezTo>
                    <a:cubicBezTo>
                      <a:pt x="154" y="100"/>
                      <a:pt x="166" y="97"/>
                      <a:pt x="177" y="88"/>
                    </a:cubicBezTo>
                    <a:cubicBezTo>
                      <a:pt x="184" y="88"/>
                      <a:pt x="184" y="88"/>
                      <a:pt x="184" y="88"/>
                    </a:cubicBezTo>
                    <a:cubicBezTo>
                      <a:pt x="178" y="96"/>
                      <a:pt x="169" y="99"/>
                      <a:pt x="159" y="103"/>
                    </a:cubicBezTo>
                    <a:cubicBezTo>
                      <a:pt x="133" y="103"/>
                      <a:pt x="133" y="103"/>
                      <a:pt x="133" y="103"/>
                    </a:cubicBezTo>
                    <a:cubicBezTo>
                      <a:pt x="132" y="105"/>
                      <a:pt x="129" y="106"/>
                      <a:pt x="129" y="108"/>
                    </a:cubicBezTo>
                    <a:cubicBezTo>
                      <a:pt x="129" y="112"/>
                      <a:pt x="146" y="122"/>
                      <a:pt x="149" y="125"/>
                    </a:cubicBezTo>
                    <a:cubicBezTo>
                      <a:pt x="148" y="125"/>
                      <a:pt x="147" y="125"/>
                      <a:pt x="146" y="125"/>
                    </a:cubicBezTo>
                    <a:cubicBezTo>
                      <a:pt x="133" y="125"/>
                      <a:pt x="128" y="111"/>
                      <a:pt x="116" y="107"/>
                    </a:cubicBezTo>
                    <a:cubicBezTo>
                      <a:pt x="111" y="105"/>
                      <a:pt x="107" y="105"/>
                      <a:pt x="102" y="105"/>
                    </a:cubicBezTo>
                    <a:cubicBezTo>
                      <a:pt x="96" y="105"/>
                      <a:pt x="91" y="106"/>
                      <a:pt x="88" y="106"/>
                    </a:cubicBezTo>
                    <a:cubicBezTo>
                      <a:pt x="86" y="106"/>
                      <a:pt x="84" y="105"/>
                      <a:pt x="83" y="105"/>
                    </a:cubicBezTo>
                    <a:cubicBezTo>
                      <a:pt x="82" y="105"/>
                      <a:pt x="81" y="105"/>
                      <a:pt x="80" y="106"/>
                    </a:cubicBezTo>
                    <a:cubicBezTo>
                      <a:pt x="81" y="110"/>
                      <a:pt x="82" y="112"/>
                      <a:pt x="88" y="112"/>
                    </a:cubicBezTo>
                    <a:cubicBezTo>
                      <a:pt x="86" y="112"/>
                      <a:pt x="85" y="112"/>
                      <a:pt x="83" y="112"/>
                    </a:cubicBezTo>
                    <a:cubicBezTo>
                      <a:pt x="79" y="112"/>
                      <a:pt x="75" y="113"/>
                      <a:pt x="75" y="116"/>
                    </a:cubicBezTo>
                    <a:cubicBezTo>
                      <a:pt x="75" y="126"/>
                      <a:pt x="111" y="126"/>
                      <a:pt x="111" y="143"/>
                    </a:cubicBezTo>
                    <a:cubicBezTo>
                      <a:pt x="111" y="158"/>
                      <a:pt x="95" y="153"/>
                      <a:pt x="81" y="157"/>
                    </a:cubicBezTo>
                    <a:cubicBezTo>
                      <a:pt x="74" y="160"/>
                      <a:pt x="70" y="165"/>
                      <a:pt x="66" y="174"/>
                    </a:cubicBezTo>
                    <a:cubicBezTo>
                      <a:pt x="66" y="181"/>
                      <a:pt x="66" y="181"/>
                      <a:pt x="66" y="181"/>
                    </a:cubicBezTo>
                    <a:cubicBezTo>
                      <a:pt x="74" y="181"/>
                      <a:pt x="74" y="181"/>
                      <a:pt x="74" y="181"/>
                    </a:cubicBezTo>
                    <a:cubicBezTo>
                      <a:pt x="76" y="179"/>
                      <a:pt x="76" y="179"/>
                      <a:pt x="79" y="177"/>
                    </a:cubicBezTo>
                    <a:cubicBezTo>
                      <a:pt x="87" y="177"/>
                      <a:pt x="87" y="177"/>
                      <a:pt x="87" y="177"/>
                    </a:cubicBezTo>
                    <a:cubicBezTo>
                      <a:pt x="87" y="190"/>
                      <a:pt x="103" y="196"/>
                      <a:pt x="111" y="203"/>
                    </a:cubicBezTo>
                    <a:cubicBezTo>
                      <a:pt x="101" y="203"/>
                      <a:pt x="101" y="203"/>
                      <a:pt x="101" y="203"/>
                    </a:cubicBezTo>
                    <a:cubicBezTo>
                      <a:pt x="91" y="198"/>
                      <a:pt x="85" y="189"/>
                      <a:pt x="68" y="189"/>
                    </a:cubicBezTo>
                    <a:cubicBezTo>
                      <a:pt x="66" y="189"/>
                      <a:pt x="64" y="188"/>
                      <a:pt x="62" y="188"/>
                    </a:cubicBezTo>
                    <a:cubicBezTo>
                      <a:pt x="58" y="188"/>
                      <a:pt x="55" y="189"/>
                      <a:pt x="55" y="194"/>
                    </a:cubicBezTo>
                    <a:cubicBezTo>
                      <a:pt x="55" y="203"/>
                      <a:pt x="66" y="205"/>
                      <a:pt x="73" y="210"/>
                    </a:cubicBezTo>
                    <a:cubicBezTo>
                      <a:pt x="61" y="218"/>
                      <a:pt x="34" y="210"/>
                      <a:pt x="34" y="231"/>
                    </a:cubicBezTo>
                    <a:cubicBezTo>
                      <a:pt x="34" y="232"/>
                      <a:pt x="36" y="235"/>
                      <a:pt x="39" y="235"/>
                    </a:cubicBezTo>
                    <a:cubicBezTo>
                      <a:pt x="42" y="235"/>
                      <a:pt x="44" y="232"/>
                      <a:pt x="46" y="230"/>
                    </a:cubicBezTo>
                    <a:cubicBezTo>
                      <a:pt x="64" y="236"/>
                      <a:pt x="78" y="240"/>
                      <a:pt x="96" y="240"/>
                    </a:cubicBezTo>
                    <a:cubicBezTo>
                      <a:pt x="104" y="240"/>
                      <a:pt x="107" y="235"/>
                      <a:pt x="112" y="235"/>
                    </a:cubicBezTo>
                    <a:cubicBezTo>
                      <a:pt x="125" y="235"/>
                      <a:pt x="136" y="235"/>
                      <a:pt x="151" y="235"/>
                    </a:cubicBezTo>
                    <a:cubicBezTo>
                      <a:pt x="162" y="235"/>
                      <a:pt x="156" y="243"/>
                      <a:pt x="169" y="243"/>
                    </a:cubicBezTo>
                    <a:cubicBezTo>
                      <a:pt x="181" y="243"/>
                      <a:pt x="211" y="234"/>
                      <a:pt x="211" y="225"/>
                    </a:cubicBezTo>
                    <a:cubicBezTo>
                      <a:pt x="211" y="221"/>
                      <a:pt x="207" y="220"/>
                      <a:pt x="204" y="220"/>
                    </a:cubicBezTo>
                    <a:cubicBezTo>
                      <a:pt x="204" y="220"/>
                      <a:pt x="203" y="220"/>
                      <a:pt x="203" y="220"/>
                    </a:cubicBezTo>
                    <a:cubicBezTo>
                      <a:pt x="199" y="220"/>
                      <a:pt x="198" y="220"/>
                      <a:pt x="190" y="220"/>
                    </a:cubicBezTo>
                    <a:cubicBezTo>
                      <a:pt x="190" y="202"/>
                      <a:pt x="212" y="212"/>
                      <a:pt x="212" y="196"/>
                    </a:cubicBezTo>
                    <a:cubicBezTo>
                      <a:pt x="212" y="192"/>
                      <a:pt x="209" y="191"/>
                      <a:pt x="208" y="188"/>
                    </a:cubicBezTo>
                    <a:cubicBezTo>
                      <a:pt x="212" y="188"/>
                      <a:pt x="212" y="188"/>
                      <a:pt x="235" y="188"/>
                    </a:cubicBezTo>
                    <a:cubicBezTo>
                      <a:pt x="244" y="181"/>
                      <a:pt x="247" y="169"/>
                      <a:pt x="258" y="163"/>
                    </a:cubicBezTo>
                    <a:cubicBezTo>
                      <a:pt x="255" y="156"/>
                      <a:pt x="249" y="154"/>
                      <a:pt x="243" y="151"/>
                    </a:cubicBezTo>
                    <a:cubicBezTo>
                      <a:pt x="246" y="151"/>
                      <a:pt x="249" y="151"/>
                      <a:pt x="251" y="151"/>
                    </a:cubicBezTo>
                    <a:cubicBezTo>
                      <a:pt x="256" y="151"/>
                      <a:pt x="259" y="149"/>
                      <a:pt x="258" y="141"/>
                    </a:cubicBezTo>
                    <a:cubicBezTo>
                      <a:pt x="244" y="141"/>
                      <a:pt x="244" y="141"/>
                      <a:pt x="244" y="141"/>
                    </a:cubicBezTo>
                    <a:cubicBezTo>
                      <a:pt x="252" y="134"/>
                      <a:pt x="265" y="133"/>
                      <a:pt x="277" y="130"/>
                    </a:cubicBezTo>
                    <a:cubicBezTo>
                      <a:pt x="278" y="129"/>
                      <a:pt x="280" y="129"/>
                      <a:pt x="282" y="129"/>
                    </a:cubicBezTo>
                    <a:cubicBezTo>
                      <a:pt x="284" y="129"/>
                      <a:pt x="287" y="129"/>
                      <a:pt x="289" y="129"/>
                    </a:cubicBezTo>
                    <a:cubicBezTo>
                      <a:pt x="291" y="130"/>
                      <a:pt x="294" y="130"/>
                      <a:pt x="296" y="130"/>
                    </a:cubicBezTo>
                    <a:cubicBezTo>
                      <a:pt x="299" y="130"/>
                      <a:pt x="302" y="130"/>
                      <a:pt x="304" y="128"/>
                    </a:cubicBezTo>
                    <a:cubicBezTo>
                      <a:pt x="320" y="116"/>
                      <a:pt x="332" y="95"/>
                      <a:pt x="353" y="88"/>
                    </a:cubicBezTo>
                    <a:cubicBezTo>
                      <a:pt x="372" y="82"/>
                      <a:pt x="402" y="75"/>
                      <a:pt x="414" y="62"/>
                    </a:cubicBezTo>
                    <a:cubicBezTo>
                      <a:pt x="413" y="62"/>
                      <a:pt x="412" y="62"/>
                      <a:pt x="411" y="62"/>
                    </a:cubicBezTo>
                    <a:cubicBezTo>
                      <a:pt x="408" y="62"/>
                      <a:pt x="403" y="63"/>
                      <a:pt x="399" y="63"/>
                    </a:cubicBezTo>
                    <a:cubicBezTo>
                      <a:pt x="395" y="63"/>
                      <a:pt x="391" y="64"/>
                      <a:pt x="387" y="64"/>
                    </a:cubicBezTo>
                    <a:cubicBezTo>
                      <a:pt x="381" y="64"/>
                      <a:pt x="377" y="63"/>
                      <a:pt x="374" y="61"/>
                    </a:cubicBezTo>
                    <a:cubicBezTo>
                      <a:pt x="402" y="47"/>
                      <a:pt x="428" y="57"/>
                      <a:pt x="449" y="41"/>
                    </a:cubicBezTo>
                    <a:cubicBezTo>
                      <a:pt x="453" y="38"/>
                      <a:pt x="463" y="40"/>
                      <a:pt x="463" y="33"/>
                    </a:cubicBezTo>
                    <a:cubicBezTo>
                      <a:pt x="463" y="23"/>
                      <a:pt x="435" y="26"/>
                      <a:pt x="428" y="20"/>
                    </a:cubicBezTo>
                    <a:cubicBezTo>
                      <a:pt x="425" y="17"/>
                      <a:pt x="425" y="12"/>
                      <a:pt x="419" y="11"/>
                    </a:cubicBezTo>
                    <a:cubicBezTo>
                      <a:pt x="416" y="10"/>
                      <a:pt x="414" y="9"/>
                      <a:pt x="410" y="7"/>
                    </a:cubicBezTo>
                    <a:cubicBezTo>
                      <a:pt x="370" y="18"/>
                      <a:pt x="370" y="18"/>
                      <a:pt x="370" y="18"/>
                    </a:cubicBezTo>
                    <a:cubicBezTo>
                      <a:pt x="373" y="17"/>
                      <a:pt x="374" y="16"/>
                      <a:pt x="377" y="13"/>
                    </a:cubicBezTo>
                    <a:cubicBezTo>
                      <a:pt x="369" y="5"/>
                      <a:pt x="340" y="4"/>
                      <a:pt x="322" y="4"/>
                    </a:cubicBezTo>
                    <a:cubicBezTo>
                      <a:pt x="316" y="4"/>
                      <a:pt x="311" y="4"/>
                      <a:pt x="309" y="4"/>
                    </a:cubicBezTo>
                    <a:cubicBezTo>
                      <a:pt x="303" y="4"/>
                      <a:pt x="300" y="4"/>
                      <a:pt x="294" y="4"/>
                    </a:cubicBezTo>
                    <a:cubicBezTo>
                      <a:pt x="289" y="4"/>
                      <a:pt x="286" y="0"/>
                      <a:pt x="27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Freeform 171">
                <a:extLst>
                  <a:ext uri="{FF2B5EF4-FFF2-40B4-BE49-F238E27FC236}">
                    <a16:creationId xmlns:a16="http://schemas.microsoft.com/office/drawing/2014/main" xmlns="" id="{55D40F14-8F0A-490C-8B11-A187F7BB2A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" y="-1001"/>
                <a:ext cx="2139" cy="1627"/>
              </a:xfrm>
              <a:custGeom>
                <a:avLst/>
                <a:gdLst>
                  <a:gd name="T0" fmla="*/ 489 w 905"/>
                  <a:gd name="T1" fmla="*/ 15 h 688"/>
                  <a:gd name="T2" fmla="*/ 468 w 905"/>
                  <a:gd name="T3" fmla="*/ 22 h 688"/>
                  <a:gd name="T4" fmla="*/ 425 w 905"/>
                  <a:gd name="T5" fmla="*/ 18 h 688"/>
                  <a:gd name="T6" fmla="*/ 370 w 905"/>
                  <a:gd name="T7" fmla="*/ 43 h 688"/>
                  <a:gd name="T8" fmla="*/ 328 w 905"/>
                  <a:gd name="T9" fmla="*/ 45 h 688"/>
                  <a:gd name="T10" fmla="*/ 312 w 905"/>
                  <a:gd name="T11" fmla="*/ 64 h 688"/>
                  <a:gd name="T12" fmla="*/ 284 w 905"/>
                  <a:gd name="T13" fmla="*/ 66 h 688"/>
                  <a:gd name="T14" fmla="*/ 173 w 905"/>
                  <a:gd name="T15" fmla="*/ 71 h 688"/>
                  <a:gd name="T16" fmla="*/ 86 w 905"/>
                  <a:gd name="T17" fmla="*/ 122 h 688"/>
                  <a:gd name="T18" fmla="*/ 100 w 905"/>
                  <a:gd name="T19" fmla="*/ 168 h 688"/>
                  <a:gd name="T20" fmla="*/ 67 w 905"/>
                  <a:gd name="T21" fmla="*/ 170 h 688"/>
                  <a:gd name="T22" fmla="*/ 0 w 905"/>
                  <a:gd name="T23" fmla="*/ 198 h 688"/>
                  <a:gd name="T24" fmla="*/ 77 w 905"/>
                  <a:gd name="T25" fmla="*/ 216 h 688"/>
                  <a:gd name="T26" fmla="*/ 61 w 905"/>
                  <a:gd name="T27" fmla="*/ 227 h 688"/>
                  <a:gd name="T28" fmla="*/ 22 w 905"/>
                  <a:gd name="T29" fmla="*/ 242 h 688"/>
                  <a:gd name="T30" fmla="*/ 62 w 905"/>
                  <a:gd name="T31" fmla="*/ 251 h 688"/>
                  <a:gd name="T32" fmla="*/ 89 w 905"/>
                  <a:gd name="T33" fmla="*/ 273 h 688"/>
                  <a:gd name="T34" fmla="*/ 98 w 905"/>
                  <a:gd name="T35" fmla="*/ 264 h 688"/>
                  <a:gd name="T36" fmla="*/ 146 w 905"/>
                  <a:gd name="T37" fmla="*/ 262 h 688"/>
                  <a:gd name="T38" fmla="*/ 270 w 905"/>
                  <a:gd name="T39" fmla="*/ 370 h 688"/>
                  <a:gd name="T40" fmla="*/ 286 w 905"/>
                  <a:gd name="T41" fmla="*/ 393 h 688"/>
                  <a:gd name="T42" fmla="*/ 288 w 905"/>
                  <a:gd name="T43" fmla="*/ 423 h 688"/>
                  <a:gd name="T44" fmla="*/ 335 w 905"/>
                  <a:gd name="T45" fmla="*/ 446 h 688"/>
                  <a:gd name="T46" fmla="*/ 305 w 905"/>
                  <a:gd name="T47" fmla="*/ 482 h 688"/>
                  <a:gd name="T48" fmla="*/ 284 w 905"/>
                  <a:gd name="T49" fmla="*/ 525 h 688"/>
                  <a:gd name="T50" fmla="*/ 289 w 905"/>
                  <a:gd name="T51" fmla="*/ 538 h 688"/>
                  <a:gd name="T52" fmla="*/ 315 w 905"/>
                  <a:gd name="T53" fmla="*/ 587 h 688"/>
                  <a:gd name="T54" fmla="*/ 331 w 905"/>
                  <a:gd name="T55" fmla="*/ 587 h 688"/>
                  <a:gd name="T56" fmla="*/ 357 w 905"/>
                  <a:gd name="T57" fmla="*/ 655 h 688"/>
                  <a:gd name="T58" fmla="*/ 422 w 905"/>
                  <a:gd name="T59" fmla="*/ 687 h 688"/>
                  <a:gd name="T60" fmla="*/ 459 w 905"/>
                  <a:gd name="T61" fmla="*/ 655 h 688"/>
                  <a:gd name="T62" fmla="*/ 478 w 905"/>
                  <a:gd name="T63" fmla="*/ 586 h 688"/>
                  <a:gd name="T64" fmla="*/ 520 w 905"/>
                  <a:gd name="T65" fmla="*/ 551 h 688"/>
                  <a:gd name="T66" fmla="*/ 539 w 905"/>
                  <a:gd name="T67" fmla="*/ 548 h 688"/>
                  <a:gd name="T68" fmla="*/ 610 w 905"/>
                  <a:gd name="T69" fmla="*/ 497 h 688"/>
                  <a:gd name="T70" fmla="*/ 700 w 905"/>
                  <a:gd name="T71" fmla="*/ 475 h 688"/>
                  <a:gd name="T72" fmla="*/ 702 w 905"/>
                  <a:gd name="T73" fmla="*/ 422 h 688"/>
                  <a:gd name="T74" fmla="*/ 711 w 905"/>
                  <a:gd name="T75" fmla="*/ 402 h 688"/>
                  <a:gd name="T76" fmla="*/ 772 w 905"/>
                  <a:gd name="T77" fmla="*/ 422 h 688"/>
                  <a:gd name="T78" fmla="*/ 723 w 905"/>
                  <a:gd name="T79" fmla="*/ 356 h 688"/>
                  <a:gd name="T80" fmla="*/ 763 w 905"/>
                  <a:gd name="T81" fmla="*/ 365 h 688"/>
                  <a:gd name="T82" fmla="*/ 758 w 905"/>
                  <a:gd name="T83" fmla="*/ 353 h 688"/>
                  <a:gd name="T84" fmla="*/ 805 w 905"/>
                  <a:gd name="T85" fmla="*/ 311 h 688"/>
                  <a:gd name="T86" fmla="*/ 801 w 905"/>
                  <a:gd name="T87" fmla="*/ 282 h 688"/>
                  <a:gd name="T88" fmla="*/ 787 w 905"/>
                  <a:gd name="T89" fmla="*/ 242 h 688"/>
                  <a:gd name="T90" fmla="*/ 801 w 905"/>
                  <a:gd name="T91" fmla="*/ 216 h 688"/>
                  <a:gd name="T92" fmla="*/ 779 w 905"/>
                  <a:gd name="T93" fmla="*/ 204 h 688"/>
                  <a:gd name="T94" fmla="*/ 804 w 905"/>
                  <a:gd name="T95" fmla="*/ 158 h 688"/>
                  <a:gd name="T96" fmla="*/ 827 w 905"/>
                  <a:gd name="T97" fmla="*/ 130 h 688"/>
                  <a:gd name="T98" fmla="*/ 840 w 905"/>
                  <a:gd name="T99" fmla="*/ 113 h 688"/>
                  <a:gd name="T100" fmla="*/ 874 w 905"/>
                  <a:gd name="T101" fmla="*/ 61 h 688"/>
                  <a:gd name="T102" fmla="*/ 818 w 905"/>
                  <a:gd name="T103" fmla="*/ 79 h 688"/>
                  <a:gd name="T104" fmla="*/ 771 w 905"/>
                  <a:gd name="T105" fmla="*/ 77 h 688"/>
                  <a:gd name="T106" fmla="*/ 744 w 905"/>
                  <a:gd name="T107" fmla="*/ 60 h 688"/>
                  <a:gd name="T108" fmla="*/ 693 w 905"/>
                  <a:gd name="T109" fmla="*/ 63 h 688"/>
                  <a:gd name="T110" fmla="*/ 595 w 905"/>
                  <a:gd name="T111" fmla="*/ 64 h 688"/>
                  <a:gd name="T112" fmla="*/ 718 w 905"/>
                  <a:gd name="T113" fmla="*/ 31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905" h="688">
                    <a:moveTo>
                      <a:pt x="639" y="0"/>
                    </a:moveTo>
                    <a:cubicBezTo>
                      <a:pt x="612" y="0"/>
                      <a:pt x="592" y="0"/>
                      <a:pt x="562" y="0"/>
                    </a:cubicBezTo>
                    <a:cubicBezTo>
                      <a:pt x="535" y="0"/>
                      <a:pt x="515" y="15"/>
                      <a:pt x="489" y="15"/>
                    </a:cubicBezTo>
                    <a:cubicBezTo>
                      <a:pt x="484" y="15"/>
                      <a:pt x="480" y="15"/>
                      <a:pt x="476" y="15"/>
                    </a:cubicBezTo>
                    <a:cubicBezTo>
                      <a:pt x="473" y="15"/>
                      <a:pt x="471" y="15"/>
                      <a:pt x="468" y="15"/>
                    </a:cubicBezTo>
                    <a:cubicBezTo>
                      <a:pt x="468" y="22"/>
                      <a:pt x="468" y="22"/>
                      <a:pt x="468" y="22"/>
                    </a:cubicBezTo>
                    <a:cubicBezTo>
                      <a:pt x="458" y="22"/>
                      <a:pt x="458" y="22"/>
                      <a:pt x="458" y="22"/>
                    </a:cubicBezTo>
                    <a:cubicBezTo>
                      <a:pt x="449" y="18"/>
                      <a:pt x="441" y="18"/>
                      <a:pt x="432" y="18"/>
                    </a:cubicBezTo>
                    <a:cubicBezTo>
                      <a:pt x="430" y="18"/>
                      <a:pt x="428" y="18"/>
                      <a:pt x="425" y="18"/>
                    </a:cubicBezTo>
                    <a:cubicBezTo>
                      <a:pt x="408" y="18"/>
                      <a:pt x="394" y="22"/>
                      <a:pt x="380" y="28"/>
                    </a:cubicBezTo>
                    <a:cubicBezTo>
                      <a:pt x="383" y="32"/>
                      <a:pt x="387" y="33"/>
                      <a:pt x="391" y="36"/>
                    </a:cubicBezTo>
                    <a:cubicBezTo>
                      <a:pt x="386" y="37"/>
                      <a:pt x="370" y="35"/>
                      <a:pt x="370" y="43"/>
                    </a:cubicBezTo>
                    <a:cubicBezTo>
                      <a:pt x="370" y="53"/>
                      <a:pt x="391" y="60"/>
                      <a:pt x="400" y="64"/>
                    </a:cubicBezTo>
                    <a:cubicBezTo>
                      <a:pt x="376" y="64"/>
                      <a:pt x="376" y="64"/>
                      <a:pt x="376" y="64"/>
                    </a:cubicBezTo>
                    <a:cubicBezTo>
                      <a:pt x="363" y="57"/>
                      <a:pt x="350" y="45"/>
                      <a:pt x="328" y="45"/>
                    </a:cubicBezTo>
                    <a:cubicBezTo>
                      <a:pt x="323" y="45"/>
                      <a:pt x="315" y="46"/>
                      <a:pt x="315" y="52"/>
                    </a:cubicBezTo>
                    <a:cubicBezTo>
                      <a:pt x="315" y="56"/>
                      <a:pt x="318" y="60"/>
                      <a:pt x="319" y="64"/>
                    </a:cubicBezTo>
                    <a:cubicBezTo>
                      <a:pt x="319" y="64"/>
                      <a:pt x="314" y="64"/>
                      <a:pt x="312" y="64"/>
                    </a:cubicBezTo>
                    <a:cubicBezTo>
                      <a:pt x="301" y="60"/>
                      <a:pt x="292" y="61"/>
                      <a:pt x="286" y="51"/>
                    </a:cubicBezTo>
                    <a:cubicBezTo>
                      <a:pt x="281" y="56"/>
                      <a:pt x="281" y="56"/>
                      <a:pt x="281" y="56"/>
                    </a:cubicBezTo>
                    <a:cubicBezTo>
                      <a:pt x="281" y="60"/>
                      <a:pt x="284" y="63"/>
                      <a:pt x="284" y="66"/>
                    </a:cubicBezTo>
                    <a:cubicBezTo>
                      <a:pt x="274" y="66"/>
                      <a:pt x="271" y="51"/>
                      <a:pt x="261" y="51"/>
                    </a:cubicBezTo>
                    <a:cubicBezTo>
                      <a:pt x="247" y="51"/>
                      <a:pt x="237" y="59"/>
                      <a:pt x="222" y="63"/>
                    </a:cubicBezTo>
                    <a:cubicBezTo>
                      <a:pt x="202" y="63"/>
                      <a:pt x="194" y="68"/>
                      <a:pt x="173" y="71"/>
                    </a:cubicBezTo>
                    <a:cubicBezTo>
                      <a:pt x="156" y="73"/>
                      <a:pt x="170" y="97"/>
                      <a:pt x="152" y="97"/>
                    </a:cubicBezTo>
                    <a:cubicBezTo>
                      <a:pt x="146" y="97"/>
                      <a:pt x="142" y="96"/>
                      <a:pt x="138" y="93"/>
                    </a:cubicBezTo>
                    <a:cubicBezTo>
                      <a:pt x="127" y="103"/>
                      <a:pt x="104" y="116"/>
                      <a:pt x="86" y="122"/>
                    </a:cubicBezTo>
                    <a:cubicBezTo>
                      <a:pt x="83" y="122"/>
                      <a:pt x="75" y="125"/>
                      <a:pt x="75" y="130"/>
                    </a:cubicBezTo>
                    <a:cubicBezTo>
                      <a:pt x="75" y="140"/>
                      <a:pt x="105" y="139"/>
                      <a:pt x="115" y="140"/>
                    </a:cubicBezTo>
                    <a:cubicBezTo>
                      <a:pt x="115" y="154"/>
                      <a:pt x="109" y="163"/>
                      <a:pt x="100" y="168"/>
                    </a:cubicBezTo>
                    <a:cubicBezTo>
                      <a:pt x="96" y="171"/>
                      <a:pt x="92" y="171"/>
                      <a:pt x="86" y="171"/>
                    </a:cubicBezTo>
                    <a:cubicBezTo>
                      <a:pt x="83" y="171"/>
                      <a:pt x="80" y="171"/>
                      <a:pt x="77" y="171"/>
                    </a:cubicBezTo>
                    <a:cubicBezTo>
                      <a:pt x="74" y="171"/>
                      <a:pt x="71" y="170"/>
                      <a:pt x="67" y="170"/>
                    </a:cubicBezTo>
                    <a:cubicBezTo>
                      <a:pt x="63" y="170"/>
                      <a:pt x="59" y="171"/>
                      <a:pt x="55" y="172"/>
                    </a:cubicBezTo>
                    <a:cubicBezTo>
                      <a:pt x="45" y="175"/>
                      <a:pt x="40" y="181"/>
                      <a:pt x="30" y="184"/>
                    </a:cubicBezTo>
                    <a:cubicBezTo>
                      <a:pt x="19" y="188"/>
                      <a:pt x="0" y="182"/>
                      <a:pt x="0" y="198"/>
                    </a:cubicBezTo>
                    <a:cubicBezTo>
                      <a:pt x="0" y="207"/>
                      <a:pt x="51" y="221"/>
                      <a:pt x="53" y="221"/>
                    </a:cubicBezTo>
                    <a:cubicBezTo>
                      <a:pt x="60" y="221"/>
                      <a:pt x="63" y="221"/>
                      <a:pt x="71" y="221"/>
                    </a:cubicBezTo>
                    <a:cubicBezTo>
                      <a:pt x="74" y="221"/>
                      <a:pt x="76" y="219"/>
                      <a:pt x="77" y="216"/>
                    </a:cubicBezTo>
                    <a:cubicBezTo>
                      <a:pt x="98" y="216"/>
                      <a:pt x="98" y="216"/>
                      <a:pt x="98" y="216"/>
                    </a:cubicBezTo>
                    <a:cubicBezTo>
                      <a:pt x="96" y="222"/>
                      <a:pt x="96" y="224"/>
                      <a:pt x="91" y="227"/>
                    </a:cubicBezTo>
                    <a:cubicBezTo>
                      <a:pt x="61" y="227"/>
                      <a:pt x="61" y="227"/>
                      <a:pt x="61" y="227"/>
                    </a:cubicBezTo>
                    <a:cubicBezTo>
                      <a:pt x="58" y="231"/>
                      <a:pt x="57" y="232"/>
                      <a:pt x="51" y="232"/>
                    </a:cubicBezTo>
                    <a:cubicBezTo>
                      <a:pt x="48" y="232"/>
                      <a:pt x="44" y="232"/>
                      <a:pt x="38" y="232"/>
                    </a:cubicBezTo>
                    <a:cubicBezTo>
                      <a:pt x="34" y="232"/>
                      <a:pt x="23" y="235"/>
                      <a:pt x="22" y="242"/>
                    </a:cubicBezTo>
                    <a:cubicBezTo>
                      <a:pt x="26" y="243"/>
                      <a:pt x="27" y="244"/>
                      <a:pt x="29" y="244"/>
                    </a:cubicBezTo>
                    <a:cubicBezTo>
                      <a:pt x="32" y="244"/>
                      <a:pt x="33" y="242"/>
                      <a:pt x="41" y="242"/>
                    </a:cubicBezTo>
                    <a:cubicBezTo>
                      <a:pt x="47" y="242"/>
                      <a:pt x="53" y="248"/>
                      <a:pt x="62" y="251"/>
                    </a:cubicBezTo>
                    <a:cubicBezTo>
                      <a:pt x="60" y="256"/>
                      <a:pt x="56" y="257"/>
                      <a:pt x="51" y="260"/>
                    </a:cubicBezTo>
                    <a:cubicBezTo>
                      <a:pt x="58" y="268"/>
                      <a:pt x="74" y="272"/>
                      <a:pt x="86" y="272"/>
                    </a:cubicBezTo>
                    <a:cubicBezTo>
                      <a:pt x="88" y="272"/>
                      <a:pt x="89" y="273"/>
                      <a:pt x="89" y="273"/>
                    </a:cubicBezTo>
                    <a:cubicBezTo>
                      <a:pt x="90" y="273"/>
                      <a:pt x="91" y="272"/>
                      <a:pt x="92" y="271"/>
                    </a:cubicBezTo>
                    <a:cubicBezTo>
                      <a:pt x="91" y="270"/>
                      <a:pt x="89" y="268"/>
                      <a:pt x="87" y="267"/>
                    </a:cubicBezTo>
                    <a:cubicBezTo>
                      <a:pt x="90" y="265"/>
                      <a:pt x="92" y="264"/>
                      <a:pt x="98" y="264"/>
                    </a:cubicBezTo>
                    <a:cubicBezTo>
                      <a:pt x="104" y="264"/>
                      <a:pt x="109" y="269"/>
                      <a:pt x="114" y="269"/>
                    </a:cubicBezTo>
                    <a:cubicBezTo>
                      <a:pt x="120" y="269"/>
                      <a:pt x="124" y="262"/>
                      <a:pt x="130" y="262"/>
                    </a:cubicBezTo>
                    <a:cubicBezTo>
                      <a:pt x="135" y="262"/>
                      <a:pt x="137" y="262"/>
                      <a:pt x="146" y="262"/>
                    </a:cubicBezTo>
                    <a:cubicBezTo>
                      <a:pt x="205" y="262"/>
                      <a:pt x="242" y="308"/>
                      <a:pt x="257" y="353"/>
                    </a:cubicBezTo>
                    <a:cubicBezTo>
                      <a:pt x="257" y="361"/>
                      <a:pt x="257" y="361"/>
                      <a:pt x="257" y="361"/>
                    </a:cubicBezTo>
                    <a:cubicBezTo>
                      <a:pt x="262" y="362"/>
                      <a:pt x="270" y="362"/>
                      <a:pt x="270" y="370"/>
                    </a:cubicBezTo>
                    <a:cubicBezTo>
                      <a:pt x="270" y="382"/>
                      <a:pt x="259" y="381"/>
                      <a:pt x="259" y="393"/>
                    </a:cubicBezTo>
                    <a:cubicBezTo>
                      <a:pt x="259" y="401"/>
                      <a:pt x="263" y="402"/>
                      <a:pt x="273" y="402"/>
                    </a:cubicBezTo>
                    <a:cubicBezTo>
                      <a:pt x="280" y="402"/>
                      <a:pt x="281" y="393"/>
                      <a:pt x="286" y="393"/>
                    </a:cubicBezTo>
                    <a:cubicBezTo>
                      <a:pt x="304" y="393"/>
                      <a:pt x="308" y="418"/>
                      <a:pt x="325" y="423"/>
                    </a:cubicBezTo>
                    <a:cubicBezTo>
                      <a:pt x="324" y="426"/>
                      <a:pt x="325" y="431"/>
                      <a:pt x="319" y="431"/>
                    </a:cubicBezTo>
                    <a:cubicBezTo>
                      <a:pt x="307" y="431"/>
                      <a:pt x="299" y="423"/>
                      <a:pt x="288" y="423"/>
                    </a:cubicBezTo>
                    <a:cubicBezTo>
                      <a:pt x="285" y="423"/>
                      <a:pt x="284" y="422"/>
                      <a:pt x="282" y="422"/>
                    </a:cubicBezTo>
                    <a:cubicBezTo>
                      <a:pt x="281" y="422"/>
                      <a:pt x="280" y="422"/>
                      <a:pt x="278" y="423"/>
                    </a:cubicBezTo>
                    <a:cubicBezTo>
                      <a:pt x="280" y="438"/>
                      <a:pt x="319" y="440"/>
                      <a:pt x="335" y="446"/>
                    </a:cubicBezTo>
                    <a:cubicBezTo>
                      <a:pt x="331" y="460"/>
                      <a:pt x="323" y="466"/>
                      <a:pt x="319" y="481"/>
                    </a:cubicBezTo>
                    <a:cubicBezTo>
                      <a:pt x="316" y="480"/>
                      <a:pt x="314" y="479"/>
                      <a:pt x="313" y="479"/>
                    </a:cubicBezTo>
                    <a:cubicBezTo>
                      <a:pt x="311" y="479"/>
                      <a:pt x="309" y="480"/>
                      <a:pt x="305" y="482"/>
                    </a:cubicBezTo>
                    <a:cubicBezTo>
                      <a:pt x="305" y="484"/>
                      <a:pt x="305" y="484"/>
                      <a:pt x="305" y="484"/>
                    </a:cubicBezTo>
                    <a:cubicBezTo>
                      <a:pt x="294" y="492"/>
                      <a:pt x="291" y="503"/>
                      <a:pt x="284" y="513"/>
                    </a:cubicBezTo>
                    <a:cubicBezTo>
                      <a:pt x="284" y="525"/>
                      <a:pt x="284" y="525"/>
                      <a:pt x="284" y="525"/>
                    </a:cubicBezTo>
                    <a:cubicBezTo>
                      <a:pt x="285" y="523"/>
                      <a:pt x="287" y="523"/>
                      <a:pt x="288" y="523"/>
                    </a:cubicBezTo>
                    <a:cubicBezTo>
                      <a:pt x="290" y="523"/>
                      <a:pt x="292" y="524"/>
                      <a:pt x="294" y="525"/>
                    </a:cubicBezTo>
                    <a:cubicBezTo>
                      <a:pt x="293" y="530"/>
                      <a:pt x="289" y="533"/>
                      <a:pt x="289" y="538"/>
                    </a:cubicBezTo>
                    <a:cubicBezTo>
                      <a:pt x="289" y="552"/>
                      <a:pt x="303" y="558"/>
                      <a:pt x="306" y="568"/>
                    </a:cubicBezTo>
                    <a:cubicBezTo>
                      <a:pt x="308" y="573"/>
                      <a:pt x="309" y="583"/>
                      <a:pt x="312" y="585"/>
                    </a:cubicBezTo>
                    <a:cubicBezTo>
                      <a:pt x="313" y="586"/>
                      <a:pt x="314" y="587"/>
                      <a:pt x="315" y="587"/>
                    </a:cubicBezTo>
                    <a:cubicBezTo>
                      <a:pt x="317" y="587"/>
                      <a:pt x="319" y="586"/>
                      <a:pt x="321" y="585"/>
                    </a:cubicBezTo>
                    <a:cubicBezTo>
                      <a:pt x="322" y="584"/>
                      <a:pt x="324" y="583"/>
                      <a:pt x="325" y="583"/>
                    </a:cubicBezTo>
                    <a:cubicBezTo>
                      <a:pt x="327" y="583"/>
                      <a:pt x="329" y="584"/>
                      <a:pt x="331" y="587"/>
                    </a:cubicBezTo>
                    <a:cubicBezTo>
                      <a:pt x="327" y="591"/>
                      <a:pt x="323" y="590"/>
                      <a:pt x="323" y="597"/>
                    </a:cubicBezTo>
                    <a:cubicBezTo>
                      <a:pt x="323" y="612"/>
                      <a:pt x="343" y="636"/>
                      <a:pt x="354" y="645"/>
                    </a:cubicBezTo>
                    <a:cubicBezTo>
                      <a:pt x="355" y="646"/>
                      <a:pt x="354" y="653"/>
                      <a:pt x="357" y="655"/>
                    </a:cubicBezTo>
                    <a:cubicBezTo>
                      <a:pt x="366" y="661"/>
                      <a:pt x="371" y="658"/>
                      <a:pt x="375" y="670"/>
                    </a:cubicBezTo>
                    <a:cubicBezTo>
                      <a:pt x="381" y="669"/>
                      <a:pt x="390" y="663"/>
                      <a:pt x="397" y="663"/>
                    </a:cubicBezTo>
                    <a:cubicBezTo>
                      <a:pt x="410" y="663"/>
                      <a:pt x="409" y="687"/>
                      <a:pt x="422" y="687"/>
                    </a:cubicBezTo>
                    <a:cubicBezTo>
                      <a:pt x="426" y="687"/>
                      <a:pt x="427" y="684"/>
                      <a:pt x="433" y="683"/>
                    </a:cubicBezTo>
                    <a:cubicBezTo>
                      <a:pt x="434" y="686"/>
                      <a:pt x="436" y="688"/>
                      <a:pt x="439" y="688"/>
                    </a:cubicBezTo>
                    <a:cubicBezTo>
                      <a:pt x="454" y="688"/>
                      <a:pt x="447" y="661"/>
                      <a:pt x="459" y="655"/>
                    </a:cubicBezTo>
                    <a:cubicBezTo>
                      <a:pt x="458" y="649"/>
                      <a:pt x="459" y="636"/>
                      <a:pt x="459" y="626"/>
                    </a:cubicBezTo>
                    <a:cubicBezTo>
                      <a:pt x="459" y="611"/>
                      <a:pt x="484" y="617"/>
                      <a:pt x="484" y="599"/>
                    </a:cubicBezTo>
                    <a:cubicBezTo>
                      <a:pt x="484" y="593"/>
                      <a:pt x="478" y="590"/>
                      <a:pt x="478" y="586"/>
                    </a:cubicBezTo>
                    <a:cubicBezTo>
                      <a:pt x="478" y="584"/>
                      <a:pt x="480" y="582"/>
                      <a:pt x="482" y="580"/>
                    </a:cubicBezTo>
                    <a:cubicBezTo>
                      <a:pt x="482" y="579"/>
                      <a:pt x="480" y="576"/>
                      <a:pt x="480" y="575"/>
                    </a:cubicBezTo>
                    <a:cubicBezTo>
                      <a:pt x="480" y="557"/>
                      <a:pt x="509" y="562"/>
                      <a:pt x="520" y="551"/>
                    </a:cubicBezTo>
                    <a:cubicBezTo>
                      <a:pt x="525" y="546"/>
                      <a:pt x="523" y="541"/>
                      <a:pt x="531" y="538"/>
                    </a:cubicBezTo>
                    <a:cubicBezTo>
                      <a:pt x="531" y="548"/>
                      <a:pt x="531" y="548"/>
                      <a:pt x="531" y="548"/>
                    </a:cubicBezTo>
                    <a:cubicBezTo>
                      <a:pt x="539" y="548"/>
                      <a:pt x="539" y="548"/>
                      <a:pt x="539" y="548"/>
                    </a:cubicBezTo>
                    <a:cubicBezTo>
                      <a:pt x="550" y="541"/>
                      <a:pt x="568" y="543"/>
                      <a:pt x="578" y="533"/>
                    </a:cubicBezTo>
                    <a:cubicBezTo>
                      <a:pt x="586" y="525"/>
                      <a:pt x="587" y="514"/>
                      <a:pt x="597" y="506"/>
                    </a:cubicBezTo>
                    <a:cubicBezTo>
                      <a:pt x="610" y="497"/>
                      <a:pt x="610" y="497"/>
                      <a:pt x="610" y="497"/>
                    </a:cubicBezTo>
                    <a:cubicBezTo>
                      <a:pt x="610" y="493"/>
                      <a:pt x="615" y="491"/>
                      <a:pt x="620" y="488"/>
                    </a:cubicBezTo>
                    <a:cubicBezTo>
                      <a:pt x="645" y="488"/>
                      <a:pt x="645" y="488"/>
                      <a:pt x="645" y="488"/>
                    </a:cubicBezTo>
                    <a:cubicBezTo>
                      <a:pt x="665" y="479"/>
                      <a:pt x="681" y="481"/>
                      <a:pt x="700" y="475"/>
                    </a:cubicBezTo>
                    <a:cubicBezTo>
                      <a:pt x="715" y="470"/>
                      <a:pt x="720" y="455"/>
                      <a:pt x="738" y="449"/>
                    </a:cubicBezTo>
                    <a:cubicBezTo>
                      <a:pt x="747" y="446"/>
                      <a:pt x="752" y="446"/>
                      <a:pt x="760" y="439"/>
                    </a:cubicBezTo>
                    <a:cubicBezTo>
                      <a:pt x="749" y="435"/>
                      <a:pt x="702" y="438"/>
                      <a:pt x="702" y="422"/>
                    </a:cubicBezTo>
                    <a:cubicBezTo>
                      <a:pt x="705" y="421"/>
                      <a:pt x="714" y="420"/>
                      <a:pt x="714" y="415"/>
                    </a:cubicBezTo>
                    <a:cubicBezTo>
                      <a:pt x="714" y="411"/>
                      <a:pt x="709" y="409"/>
                      <a:pt x="709" y="402"/>
                    </a:cubicBezTo>
                    <a:cubicBezTo>
                      <a:pt x="709" y="402"/>
                      <a:pt x="710" y="402"/>
                      <a:pt x="711" y="402"/>
                    </a:cubicBezTo>
                    <a:cubicBezTo>
                      <a:pt x="713" y="402"/>
                      <a:pt x="715" y="402"/>
                      <a:pt x="716" y="402"/>
                    </a:cubicBezTo>
                    <a:cubicBezTo>
                      <a:pt x="738" y="402"/>
                      <a:pt x="733" y="428"/>
                      <a:pt x="758" y="428"/>
                    </a:cubicBezTo>
                    <a:cubicBezTo>
                      <a:pt x="763" y="428"/>
                      <a:pt x="772" y="428"/>
                      <a:pt x="772" y="422"/>
                    </a:cubicBezTo>
                    <a:cubicBezTo>
                      <a:pt x="772" y="392"/>
                      <a:pt x="738" y="383"/>
                      <a:pt x="719" y="364"/>
                    </a:cubicBezTo>
                    <a:cubicBezTo>
                      <a:pt x="719" y="356"/>
                      <a:pt x="719" y="356"/>
                      <a:pt x="719" y="356"/>
                    </a:cubicBezTo>
                    <a:cubicBezTo>
                      <a:pt x="720" y="356"/>
                      <a:pt x="721" y="356"/>
                      <a:pt x="723" y="356"/>
                    </a:cubicBezTo>
                    <a:cubicBezTo>
                      <a:pt x="723" y="356"/>
                      <a:pt x="725" y="356"/>
                      <a:pt x="726" y="356"/>
                    </a:cubicBezTo>
                    <a:cubicBezTo>
                      <a:pt x="729" y="366"/>
                      <a:pt x="746" y="380"/>
                      <a:pt x="755" y="380"/>
                    </a:cubicBezTo>
                    <a:cubicBezTo>
                      <a:pt x="761" y="380"/>
                      <a:pt x="763" y="371"/>
                      <a:pt x="763" y="365"/>
                    </a:cubicBezTo>
                    <a:cubicBezTo>
                      <a:pt x="763" y="350"/>
                      <a:pt x="739" y="355"/>
                      <a:pt x="734" y="341"/>
                    </a:cubicBezTo>
                    <a:cubicBezTo>
                      <a:pt x="742" y="341"/>
                      <a:pt x="742" y="341"/>
                      <a:pt x="742" y="341"/>
                    </a:cubicBezTo>
                    <a:cubicBezTo>
                      <a:pt x="746" y="347"/>
                      <a:pt x="752" y="349"/>
                      <a:pt x="758" y="353"/>
                    </a:cubicBezTo>
                    <a:cubicBezTo>
                      <a:pt x="762" y="342"/>
                      <a:pt x="783" y="349"/>
                      <a:pt x="787" y="333"/>
                    </a:cubicBezTo>
                    <a:cubicBezTo>
                      <a:pt x="784" y="332"/>
                      <a:pt x="781" y="329"/>
                      <a:pt x="781" y="325"/>
                    </a:cubicBezTo>
                    <a:cubicBezTo>
                      <a:pt x="791" y="324"/>
                      <a:pt x="802" y="319"/>
                      <a:pt x="805" y="311"/>
                    </a:cubicBezTo>
                    <a:cubicBezTo>
                      <a:pt x="799" y="309"/>
                      <a:pt x="784" y="309"/>
                      <a:pt x="784" y="300"/>
                    </a:cubicBezTo>
                    <a:cubicBezTo>
                      <a:pt x="784" y="293"/>
                      <a:pt x="792" y="293"/>
                      <a:pt x="801" y="293"/>
                    </a:cubicBezTo>
                    <a:cubicBezTo>
                      <a:pt x="798" y="290"/>
                      <a:pt x="801" y="286"/>
                      <a:pt x="801" y="282"/>
                    </a:cubicBezTo>
                    <a:cubicBezTo>
                      <a:pt x="801" y="274"/>
                      <a:pt x="793" y="271"/>
                      <a:pt x="793" y="259"/>
                    </a:cubicBezTo>
                    <a:cubicBezTo>
                      <a:pt x="786" y="259"/>
                      <a:pt x="776" y="259"/>
                      <a:pt x="776" y="250"/>
                    </a:cubicBezTo>
                    <a:cubicBezTo>
                      <a:pt x="776" y="246"/>
                      <a:pt x="781" y="242"/>
                      <a:pt x="787" y="242"/>
                    </a:cubicBezTo>
                    <a:cubicBezTo>
                      <a:pt x="791" y="242"/>
                      <a:pt x="798" y="243"/>
                      <a:pt x="805" y="243"/>
                    </a:cubicBezTo>
                    <a:cubicBezTo>
                      <a:pt x="815" y="243"/>
                      <a:pt x="824" y="242"/>
                      <a:pt x="824" y="234"/>
                    </a:cubicBezTo>
                    <a:cubicBezTo>
                      <a:pt x="824" y="222"/>
                      <a:pt x="803" y="224"/>
                      <a:pt x="801" y="216"/>
                    </a:cubicBezTo>
                    <a:cubicBezTo>
                      <a:pt x="804" y="216"/>
                      <a:pt x="808" y="214"/>
                      <a:pt x="810" y="213"/>
                    </a:cubicBezTo>
                    <a:cubicBezTo>
                      <a:pt x="805" y="208"/>
                      <a:pt x="798" y="203"/>
                      <a:pt x="789" y="203"/>
                    </a:cubicBezTo>
                    <a:cubicBezTo>
                      <a:pt x="785" y="203"/>
                      <a:pt x="782" y="204"/>
                      <a:pt x="779" y="204"/>
                    </a:cubicBezTo>
                    <a:cubicBezTo>
                      <a:pt x="777" y="204"/>
                      <a:pt x="775" y="204"/>
                      <a:pt x="773" y="203"/>
                    </a:cubicBezTo>
                    <a:cubicBezTo>
                      <a:pt x="777" y="197"/>
                      <a:pt x="776" y="185"/>
                      <a:pt x="782" y="180"/>
                    </a:cubicBezTo>
                    <a:cubicBezTo>
                      <a:pt x="792" y="173"/>
                      <a:pt x="804" y="169"/>
                      <a:pt x="804" y="158"/>
                    </a:cubicBezTo>
                    <a:cubicBezTo>
                      <a:pt x="804" y="156"/>
                      <a:pt x="804" y="156"/>
                      <a:pt x="804" y="150"/>
                    </a:cubicBezTo>
                    <a:cubicBezTo>
                      <a:pt x="814" y="147"/>
                      <a:pt x="827" y="145"/>
                      <a:pt x="827" y="137"/>
                    </a:cubicBezTo>
                    <a:cubicBezTo>
                      <a:pt x="827" y="131"/>
                      <a:pt x="831" y="137"/>
                      <a:pt x="827" y="130"/>
                    </a:cubicBezTo>
                    <a:cubicBezTo>
                      <a:pt x="837" y="128"/>
                      <a:pt x="851" y="128"/>
                      <a:pt x="851" y="113"/>
                    </a:cubicBezTo>
                    <a:cubicBezTo>
                      <a:pt x="849" y="115"/>
                      <a:pt x="848" y="115"/>
                      <a:pt x="846" y="115"/>
                    </a:cubicBezTo>
                    <a:cubicBezTo>
                      <a:pt x="845" y="115"/>
                      <a:pt x="843" y="115"/>
                      <a:pt x="840" y="113"/>
                    </a:cubicBezTo>
                    <a:cubicBezTo>
                      <a:pt x="864" y="113"/>
                      <a:pt x="875" y="98"/>
                      <a:pt x="892" y="92"/>
                    </a:cubicBezTo>
                    <a:cubicBezTo>
                      <a:pt x="895" y="91"/>
                      <a:pt x="905" y="86"/>
                      <a:pt x="905" y="80"/>
                    </a:cubicBezTo>
                    <a:cubicBezTo>
                      <a:pt x="905" y="73"/>
                      <a:pt x="881" y="61"/>
                      <a:pt x="874" y="61"/>
                    </a:cubicBezTo>
                    <a:cubicBezTo>
                      <a:pt x="869" y="61"/>
                      <a:pt x="865" y="62"/>
                      <a:pt x="863" y="68"/>
                    </a:cubicBezTo>
                    <a:cubicBezTo>
                      <a:pt x="838" y="68"/>
                      <a:pt x="838" y="68"/>
                      <a:pt x="838" y="68"/>
                    </a:cubicBezTo>
                    <a:cubicBezTo>
                      <a:pt x="829" y="72"/>
                      <a:pt x="828" y="75"/>
                      <a:pt x="818" y="79"/>
                    </a:cubicBezTo>
                    <a:cubicBezTo>
                      <a:pt x="818" y="79"/>
                      <a:pt x="818" y="79"/>
                      <a:pt x="817" y="79"/>
                    </a:cubicBezTo>
                    <a:cubicBezTo>
                      <a:pt x="814" y="79"/>
                      <a:pt x="806" y="77"/>
                      <a:pt x="806" y="77"/>
                    </a:cubicBezTo>
                    <a:cubicBezTo>
                      <a:pt x="806" y="77"/>
                      <a:pt x="785" y="77"/>
                      <a:pt x="771" y="77"/>
                    </a:cubicBezTo>
                    <a:cubicBezTo>
                      <a:pt x="762" y="83"/>
                      <a:pt x="736" y="118"/>
                      <a:pt x="722" y="122"/>
                    </a:cubicBezTo>
                    <a:cubicBezTo>
                      <a:pt x="724" y="117"/>
                      <a:pt x="758" y="81"/>
                      <a:pt x="758" y="76"/>
                    </a:cubicBezTo>
                    <a:cubicBezTo>
                      <a:pt x="758" y="68"/>
                      <a:pt x="754" y="60"/>
                      <a:pt x="744" y="60"/>
                    </a:cubicBezTo>
                    <a:cubicBezTo>
                      <a:pt x="727" y="60"/>
                      <a:pt x="696" y="90"/>
                      <a:pt x="682" y="90"/>
                    </a:cubicBezTo>
                    <a:cubicBezTo>
                      <a:pt x="678" y="90"/>
                      <a:pt x="701" y="68"/>
                      <a:pt x="702" y="64"/>
                    </a:cubicBezTo>
                    <a:cubicBezTo>
                      <a:pt x="701" y="63"/>
                      <a:pt x="697" y="63"/>
                      <a:pt x="693" y="63"/>
                    </a:cubicBezTo>
                    <a:cubicBezTo>
                      <a:pt x="684" y="63"/>
                      <a:pt x="670" y="64"/>
                      <a:pt x="656" y="65"/>
                    </a:cubicBezTo>
                    <a:cubicBezTo>
                      <a:pt x="642" y="65"/>
                      <a:pt x="627" y="66"/>
                      <a:pt x="615" y="66"/>
                    </a:cubicBezTo>
                    <a:cubicBezTo>
                      <a:pt x="605" y="66"/>
                      <a:pt x="598" y="66"/>
                      <a:pt x="595" y="64"/>
                    </a:cubicBezTo>
                    <a:cubicBezTo>
                      <a:pt x="711" y="57"/>
                      <a:pt x="711" y="57"/>
                      <a:pt x="711" y="57"/>
                    </a:cubicBezTo>
                    <a:cubicBezTo>
                      <a:pt x="725" y="52"/>
                      <a:pt x="761" y="55"/>
                      <a:pt x="764" y="36"/>
                    </a:cubicBezTo>
                    <a:cubicBezTo>
                      <a:pt x="751" y="33"/>
                      <a:pt x="732" y="37"/>
                      <a:pt x="718" y="31"/>
                    </a:cubicBezTo>
                    <a:cubicBezTo>
                      <a:pt x="693" y="21"/>
                      <a:pt x="670" y="0"/>
                      <a:pt x="63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Freeform 172">
                <a:extLst>
                  <a:ext uri="{FF2B5EF4-FFF2-40B4-BE49-F238E27FC236}">
                    <a16:creationId xmlns:a16="http://schemas.microsoft.com/office/drawing/2014/main" xmlns="" id="{7B7ACE4A-D5B3-473D-9672-74EA02B72B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4" y="23"/>
                <a:ext cx="104" cy="69"/>
              </a:xfrm>
              <a:custGeom>
                <a:avLst/>
                <a:gdLst>
                  <a:gd name="T0" fmla="*/ 12 w 44"/>
                  <a:gd name="T1" fmla="*/ 0 h 29"/>
                  <a:gd name="T2" fmla="*/ 0 w 44"/>
                  <a:gd name="T3" fmla="*/ 11 h 29"/>
                  <a:gd name="T4" fmla="*/ 11 w 44"/>
                  <a:gd name="T5" fmla="*/ 29 h 29"/>
                  <a:gd name="T6" fmla="*/ 22 w 44"/>
                  <a:gd name="T7" fmla="*/ 29 h 29"/>
                  <a:gd name="T8" fmla="*/ 44 w 44"/>
                  <a:gd name="T9" fmla="*/ 19 h 29"/>
                  <a:gd name="T10" fmla="*/ 12 w 44"/>
                  <a:gd name="T1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29">
                    <a:moveTo>
                      <a:pt x="12" y="0"/>
                    </a:moveTo>
                    <a:cubicBezTo>
                      <a:pt x="7" y="0"/>
                      <a:pt x="0" y="3"/>
                      <a:pt x="0" y="11"/>
                    </a:cubicBezTo>
                    <a:cubicBezTo>
                      <a:pt x="0" y="17"/>
                      <a:pt x="6" y="29"/>
                      <a:pt x="11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31" y="29"/>
                      <a:pt x="43" y="28"/>
                      <a:pt x="44" y="19"/>
                    </a:cubicBezTo>
                    <a:cubicBezTo>
                      <a:pt x="30" y="15"/>
                      <a:pt x="26" y="0"/>
                      <a:pt x="1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Freeform 173">
                <a:extLst>
                  <a:ext uri="{FF2B5EF4-FFF2-40B4-BE49-F238E27FC236}">
                    <a16:creationId xmlns:a16="http://schemas.microsoft.com/office/drawing/2014/main" xmlns="" id="{0F4161FD-226B-48D6-B7E1-2923E73F1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0" y="-325"/>
                <a:ext cx="57" cy="34"/>
              </a:xfrm>
              <a:custGeom>
                <a:avLst/>
                <a:gdLst>
                  <a:gd name="T0" fmla="*/ 15 w 24"/>
                  <a:gd name="T1" fmla="*/ 0 h 14"/>
                  <a:gd name="T2" fmla="*/ 5 w 24"/>
                  <a:gd name="T3" fmla="*/ 0 h 14"/>
                  <a:gd name="T4" fmla="*/ 0 w 24"/>
                  <a:gd name="T5" fmla="*/ 6 h 14"/>
                  <a:gd name="T6" fmla="*/ 7 w 24"/>
                  <a:gd name="T7" fmla="*/ 14 h 14"/>
                  <a:gd name="T8" fmla="*/ 24 w 24"/>
                  <a:gd name="T9" fmla="*/ 6 h 14"/>
                  <a:gd name="T10" fmla="*/ 15 w 24"/>
                  <a:gd name="T11" fmla="*/ 6 h 14"/>
                  <a:gd name="T12" fmla="*/ 15 w 24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4">
                    <a:moveTo>
                      <a:pt x="1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0" y="3"/>
                      <a:pt x="0" y="6"/>
                    </a:cubicBezTo>
                    <a:cubicBezTo>
                      <a:pt x="0" y="9"/>
                      <a:pt x="3" y="14"/>
                      <a:pt x="7" y="14"/>
                    </a:cubicBezTo>
                    <a:cubicBezTo>
                      <a:pt x="12" y="14"/>
                      <a:pt x="21" y="8"/>
                      <a:pt x="24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4"/>
                      <a:pt x="15" y="3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Freeform 174">
                <a:extLst>
                  <a:ext uri="{FF2B5EF4-FFF2-40B4-BE49-F238E27FC236}">
                    <a16:creationId xmlns:a16="http://schemas.microsoft.com/office/drawing/2014/main" xmlns="" id="{08D9BEAC-2165-47EF-A57B-E16FBD18EB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0" y="1057"/>
                <a:ext cx="234" cy="227"/>
              </a:xfrm>
              <a:custGeom>
                <a:avLst/>
                <a:gdLst>
                  <a:gd name="T0" fmla="*/ 50 w 99"/>
                  <a:gd name="T1" fmla="*/ 0 h 96"/>
                  <a:gd name="T2" fmla="*/ 34 w 99"/>
                  <a:gd name="T3" fmla="*/ 16 h 96"/>
                  <a:gd name="T4" fmla="*/ 6 w 99"/>
                  <a:gd name="T5" fmla="*/ 59 h 96"/>
                  <a:gd name="T6" fmla="*/ 10 w 99"/>
                  <a:gd name="T7" fmla="*/ 62 h 96"/>
                  <a:gd name="T8" fmla="*/ 10 w 99"/>
                  <a:gd name="T9" fmla="*/ 65 h 96"/>
                  <a:gd name="T10" fmla="*/ 0 w 99"/>
                  <a:gd name="T11" fmla="*/ 75 h 96"/>
                  <a:gd name="T12" fmla="*/ 6 w 99"/>
                  <a:gd name="T13" fmla="*/ 80 h 96"/>
                  <a:gd name="T14" fmla="*/ 22 w 99"/>
                  <a:gd name="T15" fmla="*/ 77 h 96"/>
                  <a:gd name="T16" fmla="*/ 38 w 99"/>
                  <a:gd name="T17" fmla="*/ 81 h 96"/>
                  <a:gd name="T18" fmla="*/ 48 w 99"/>
                  <a:gd name="T19" fmla="*/ 78 h 96"/>
                  <a:gd name="T20" fmla="*/ 54 w 99"/>
                  <a:gd name="T21" fmla="*/ 81 h 96"/>
                  <a:gd name="T22" fmla="*/ 63 w 99"/>
                  <a:gd name="T23" fmla="*/ 80 h 96"/>
                  <a:gd name="T24" fmla="*/ 57 w 99"/>
                  <a:gd name="T25" fmla="*/ 89 h 96"/>
                  <a:gd name="T26" fmla="*/ 58 w 99"/>
                  <a:gd name="T27" fmla="*/ 89 h 96"/>
                  <a:gd name="T28" fmla="*/ 61 w 99"/>
                  <a:gd name="T29" fmla="*/ 89 h 96"/>
                  <a:gd name="T30" fmla="*/ 76 w 99"/>
                  <a:gd name="T31" fmla="*/ 74 h 96"/>
                  <a:gd name="T32" fmla="*/ 81 w 99"/>
                  <a:gd name="T33" fmla="*/ 89 h 96"/>
                  <a:gd name="T34" fmla="*/ 85 w 99"/>
                  <a:gd name="T35" fmla="*/ 90 h 96"/>
                  <a:gd name="T36" fmla="*/ 90 w 99"/>
                  <a:gd name="T37" fmla="*/ 96 h 96"/>
                  <a:gd name="T38" fmla="*/ 99 w 99"/>
                  <a:gd name="T39" fmla="*/ 83 h 96"/>
                  <a:gd name="T40" fmla="*/ 95 w 99"/>
                  <a:gd name="T41" fmla="*/ 72 h 96"/>
                  <a:gd name="T42" fmla="*/ 88 w 99"/>
                  <a:gd name="T43" fmla="*/ 75 h 96"/>
                  <a:gd name="T44" fmla="*/ 84 w 99"/>
                  <a:gd name="T45" fmla="*/ 67 h 96"/>
                  <a:gd name="T46" fmla="*/ 90 w 99"/>
                  <a:gd name="T47" fmla="*/ 59 h 96"/>
                  <a:gd name="T48" fmla="*/ 84 w 99"/>
                  <a:gd name="T49" fmla="*/ 61 h 96"/>
                  <a:gd name="T50" fmla="*/ 84 w 99"/>
                  <a:gd name="T51" fmla="*/ 43 h 96"/>
                  <a:gd name="T52" fmla="*/ 78 w 99"/>
                  <a:gd name="T53" fmla="*/ 44 h 96"/>
                  <a:gd name="T54" fmla="*/ 69 w 99"/>
                  <a:gd name="T55" fmla="*/ 43 h 96"/>
                  <a:gd name="T56" fmla="*/ 63 w 99"/>
                  <a:gd name="T57" fmla="*/ 45 h 96"/>
                  <a:gd name="T58" fmla="*/ 63 w 99"/>
                  <a:gd name="T59" fmla="*/ 43 h 96"/>
                  <a:gd name="T60" fmla="*/ 53 w 99"/>
                  <a:gd name="T61" fmla="*/ 43 h 96"/>
                  <a:gd name="T62" fmla="*/ 53 w 99"/>
                  <a:gd name="T63" fmla="*/ 38 h 96"/>
                  <a:gd name="T64" fmla="*/ 56 w 99"/>
                  <a:gd name="T65" fmla="*/ 35 h 96"/>
                  <a:gd name="T66" fmla="*/ 47 w 99"/>
                  <a:gd name="T67" fmla="*/ 33 h 96"/>
                  <a:gd name="T68" fmla="*/ 39 w 99"/>
                  <a:gd name="T69" fmla="*/ 37 h 96"/>
                  <a:gd name="T70" fmla="*/ 39 w 99"/>
                  <a:gd name="T71" fmla="*/ 32 h 96"/>
                  <a:gd name="T72" fmla="*/ 54 w 99"/>
                  <a:gd name="T73" fmla="*/ 5 h 96"/>
                  <a:gd name="T74" fmla="*/ 50 w 99"/>
                  <a:gd name="T75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9" h="96">
                    <a:moveTo>
                      <a:pt x="50" y="0"/>
                    </a:moveTo>
                    <a:cubicBezTo>
                      <a:pt x="42" y="0"/>
                      <a:pt x="38" y="9"/>
                      <a:pt x="34" y="16"/>
                    </a:cubicBezTo>
                    <a:cubicBezTo>
                      <a:pt x="26" y="28"/>
                      <a:pt x="20" y="52"/>
                      <a:pt x="6" y="59"/>
                    </a:cubicBezTo>
                    <a:cubicBezTo>
                      <a:pt x="6" y="61"/>
                      <a:pt x="8" y="62"/>
                      <a:pt x="10" y="62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5"/>
                      <a:pt x="0" y="73"/>
                      <a:pt x="0" y="75"/>
                    </a:cubicBezTo>
                    <a:cubicBezTo>
                      <a:pt x="0" y="77"/>
                      <a:pt x="3" y="80"/>
                      <a:pt x="6" y="80"/>
                    </a:cubicBezTo>
                    <a:cubicBezTo>
                      <a:pt x="12" y="80"/>
                      <a:pt x="14" y="77"/>
                      <a:pt x="22" y="77"/>
                    </a:cubicBezTo>
                    <a:cubicBezTo>
                      <a:pt x="28" y="77"/>
                      <a:pt x="31" y="81"/>
                      <a:pt x="38" y="81"/>
                    </a:cubicBezTo>
                    <a:cubicBezTo>
                      <a:pt x="42" y="81"/>
                      <a:pt x="45" y="80"/>
                      <a:pt x="48" y="78"/>
                    </a:cubicBezTo>
                    <a:cubicBezTo>
                      <a:pt x="50" y="81"/>
                      <a:pt x="52" y="81"/>
                      <a:pt x="54" y="81"/>
                    </a:cubicBezTo>
                    <a:cubicBezTo>
                      <a:pt x="57" y="81"/>
                      <a:pt x="60" y="80"/>
                      <a:pt x="63" y="80"/>
                    </a:cubicBezTo>
                    <a:cubicBezTo>
                      <a:pt x="62" y="83"/>
                      <a:pt x="57" y="83"/>
                      <a:pt x="57" y="89"/>
                    </a:cubicBezTo>
                    <a:cubicBezTo>
                      <a:pt x="57" y="89"/>
                      <a:pt x="58" y="89"/>
                      <a:pt x="58" y="89"/>
                    </a:cubicBezTo>
                    <a:cubicBezTo>
                      <a:pt x="59" y="89"/>
                      <a:pt x="60" y="89"/>
                      <a:pt x="61" y="89"/>
                    </a:cubicBezTo>
                    <a:cubicBezTo>
                      <a:pt x="67" y="89"/>
                      <a:pt x="72" y="81"/>
                      <a:pt x="76" y="74"/>
                    </a:cubicBezTo>
                    <a:cubicBezTo>
                      <a:pt x="80" y="79"/>
                      <a:pt x="77" y="89"/>
                      <a:pt x="81" y="89"/>
                    </a:cubicBezTo>
                    <a:cubicBezTo>
                      <a:pt x="83" y="89"/>
                      <a:pt x="84" y="90"/>
                      <a:pt x="85" y="90"/>
                    </a:cubicBezTo>
                    <a:cubicBezTo>
                      <a:pt x="85" y="92"/>
                      <a:pt x="86" y="96"/>
                      <a:pt x="90" y="96"/>
                    </a:cubicBezTo>
                    <a:cubicBezTo>
                      <a:pt x="95" y="96"/>
                      <a:pt x="99" y="90"/>
                      <a:pt x="99" y="83"/>
                    </a:cubicBezTo>
                    <a:cubicBezTo>
                      <a:pt x="99" y="78"/>
                      <a:pt x="95" y="79"/>
                      <a:pt x="95" y="72"/>
                    </a:cubicBezTo>
                    <a:cubicBezTo>
                      <a:pt x="92" y="74"/>
                      <a:pt x="93" y="75"/>
                      <a:pt x="88" y="75"/>
                    </a:cubicBezTo>
                    <a:cubicBezTo>
                      <a:pt x="88" y="72"/>
                      <a:pt x="84" y="70"/>
                      <a:pt x="84" y="67"/>
                    </a:cubicBezTo>
                    <a:cubicBezTo>
                      <a:pt x="84" y="65"/>
                      <a:pt x="89" y="64"/>
                      <a:pt x="90" y="59"/>
                    </a:cubicBezTo>
                    <a:cubicBezTo>
                      <a:pt x="87" y="59"/>
                      <a:pt x="85" y="60"/>
                      <a:pt x="84" y="61"/>
                    </a:cubicBezTo>
                    <a:cubicBezTo>
                      <a:pt x="84" y="53"/>
                      <a:pt x="84" y="48"/>
                      <a:pt x="84" y="43"/>
                    </a:cubicBezTo>
                    <a:cubicBezTo>
                      <a:pt x="83" y="44"/>
                      <a:pt x="81" y="44"/>
                      <a:pt x="78" y="44"/>
                    </a:cubicBezTo>
                    <a:cubicBezTo>
                      <a:pt x="75" y="44"/>
                      <a:pt x="72" y="44"/>
                      <a:pt x="69" y="43"/>
                    </a:cubicBezTo>
                    <a:cubicBezTo>
                      <a:pt x="63" y="45"/>
                      <a:pt x="63" y="45"/>
                      <a:pt x="63" y="45"/>
                    </a:cubicBezTo>
                    <a:cubicBezTo>
                      <a:pt x="63" y="45"/>
                      <a:pt x="63" y="43"/>
                      <a:pt x="63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6" y="35"/>
                      <a:pt x="56" y="35"/>
                      <a:pt x="56" y="35"/>
                    </a:cubicBezTo>
                    <a:cubicBezTo>
                      <a:pt x="54" y="33"/>
                      <a:pt x="50" y="33"/>
                      <a:pt x="47" y="33"/>
                    </a:cubicBezTo>
                    <a:cubicBezTo>
                      <a:pt x="44" y="33"/>
                      <a:pt x="44" y="36"/>
                      <a:pt x="39" y="37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43" y="23"/>
                      <a:pt x="54" y="17"/>
                      <a:pt x="54" y="5"/>
                    </a:cubicBezTo>
                    <a:cubicBezTo>
                      <a:pt x="54" y="3"/>
                      <a:pt x="52" y="0"/>
                      <a:pt x="5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Freeform 175">
                <a:extLst>
                  <a:ext uri="{FF2B5EF4-FFF2-40B4-BE49-F238E27FC236}">
                    <a16:creationId xmlns:a16="http://schemas.microsoft.com/office/drawing/2014/main" xmlns="" id="{31118B81-A396-4115-A665-06725E1884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8" y="-398"/>
                <a:ext cx="275" cy="107"/>
              </a:xfrm>
              <a:custGeom>
                <a:avLst/>
                <a:gdLst>
                  <a:gd name="T0" fmla="*/ 24 w 116"/>
                  <a:gd name="T1" fmla="*/ 0 h 45"/>
                  <a:gd name="T2" fmla="*/ 0 w 116"/>
                  <a:gd name="T3" fmla="*/ 22 h 45"/>
                  <a:gd name="T4" fmla="*/ 26 w 116"/>
                  <a:gd name="T5" fmla="*/ 45 h 45"/>
                  <a:gd name="T6" fmla="*/ 38 w 116"/>
                  <a:gd name="T7" fmla="*/ 37 h 45"/>
                  <a:gd name="T8" fmla="*/ 47 w 116"/>
                  <a:gd name="T9" fmla="*/ 43 h 45"/>
                  <a:gd name="T10" fmla="*/ 59 w 116"/>
                  <a:gd name="T11" fmla="*/ 38 h 45"/>
                  <a:gd name="T12" fmla="*/ 70 w 116"/>
                  <a:gd name="T13" fmla="*/ 35 h 45"/>
                  <a:gd name="T14" fmla="*/ 79 w 116"/>
                  <a:gd name="T15" fmla="*/ 40 h 45"/>
                  <a:gd name="T16" fmla="*/ 92 w 116"/>
                  <a:gd name="T17" fmla="*/ 35 h 45"/>
                  <a:gd name="T18" fmla="*/ 107 w 116"/>
                  <a:gd name="T19" fmla="*/ 35 h 45"/>
                  <a:gd name="T20" fmla="*/ 116 w 116"/>
                  <a:gd name="T21" fmla="*/ 17 h 45"/>
                  <a:gd name="T22" fmla="*/ 64 w 116"/>
                  <a:gd name="T23" fmla="*/ 3 h 45"/>
                  <a:gd name="T24" fmla="*/ 55 w 116"/>
                  <a:gd name="T25" fmla="*/ 17 h 45"/>
                  <a:gd name="T26" fmla="*/ 24 w 116"/>
                  <a:gd name="T2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6" h="45">
                    <a:moveTo>
                      <a:pt x="24" y="0"/>
                    </a:moveTo>
                    <a:cubicBezTo>
                      <a:pt x="13" y="0"/>
                      <a:pt x="0" y="9"/>
                      <a:pt x="0" y="22"/>
                    </a:cubicBezTo>
                    <a:cubicBezTo>
                      <a:pt x="0" y="34"/>
                      <a:pt x="13" y="45"/>
                      <a:pt x="26" y="45"/>
                    </a:cubicBezTo>
                    <a:cubicBezTo>
                      <a:pt x="32" y="45"/>
                      <a:pt x="34" y="41"/>
                      <a:pt x="38" y="37"/>
                    </a:cubicBezTo>
                    <a:cubicBezTo>
                      <a:pt x="41" y="41"/>
                      <a:pt x="43" y="43"/>
                      <a:pt x="47" y="43"/>
                    </a:cubicBezTo>
                    <a:cubicBezTo>
                      <a:pt x="53" y="43"/>
                      <a:pt x="56" y="38"/>
                      <a:pt x="59" y="38"/>
                    </a:cubicBezTo>
                    <a:cubicBezTo>
                      <a:pt x="63" y="38"/>
                      <a:pt x="65" y="35"/>
                      <a:pt x="70" y="35"/>
                    </a:cubicBezTo>
                    <a:cubicBezTo>
                      <a:pt x="73" y="35"/>
                      <a:pt x="75" y="40"/>
                      <a:pt x="79" y="40"/>
                    </a:cubicBezTo>
                    <a:cubicBezTo>
                      <a:pt x="85" y="40"/>
                      <a:pt x="88" y="35"/>
                      <a:pt x="92" y="35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7" y="31"/>
                      <a:pt x="114" y="25"/>
                      <a:pt x="116" y="17"/>
                    </a:cubicBezTo>
                    <a:cubicBezTo>
                      <a:pt x="105" y="14"/>
                      <a:pt x="74" y="3"/>
                      <a:pt x="64" y="3"/>
                    </a:cubicBezTo>
                    <a:cubicBezTo>
                      <a:pt x="58" y="3"/>
                      <a:pt x="55" y="9"/>
                      <a:pt x="55" y="17"/>
                    </a:cubicBezTo>
                    <a:cubicBezTo>
                      <a:pt x="41" y="17"/>
                      <a:pt x="40" y="0"/>
                      <a:pt x="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Freeform 176">
                <a:extLst>
                  <a:ext uri="{FF2B5EF4-FFF2-40B4-BE49-F238E27FC236}">
                    <a16:creationId xmlns:a16="http://schemas.microsoft.com/office/drawing/2014/main" xmlns="" id="{2D3C0394-F037-4CAB-8912-B257B1E207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21" y="1877"/>
                <a:ext cx="1426" cy="958"/>
              </a:xfrm>
              <a:custGeom>
                <a:avLst/>
                <a:gdLst>
                  <a:gd name="T0" fmla="*/ 298 w 603"/>
                  <a:gd name="T1" fmla="*/ 109 h 405"/>
                  <a:gd name="T2" fmla="*/ 296 w 603"/>
                  <a:gd name="T3" fmla="*/ 104 h 405"/>
                  <a:gd name="T4" fmla="*/ 1 w 603"/>
                  <a:gd name="T5" fmla="*/ 0 h 405"/>
                  <a:gd name="T6" fmla="*/ 0 w 603"/>
                  <a:gd name="T7" fmla="*/ 4 h 405"/>
                  <a:gd name="T8" fmla="*/ 48 w 603"/>
                  <a:gd name="T9" fmla="*/ 82 h 405"/>
                  <a:gd name="T10" fmla="*/ 62 w 603"/>
                  <a:gd name="T11" fmla="*/ 101 h 405"/>
                  <a:gd name="T12" fmla="*/ 83 w 603"/>
                  <a:gd name="T13" fmla="*/ 136 h 405"/>
                  <a:gd name="T14" fmla="*/ 115 w 603"/>
                  <a:gd name="T15" fmla="*/ 156 h 405"/>
                  <a:gd name="T16" fmla="*/ 88 w 603"/>
                  <a:gd name="T17" fmla="*/ 114 h 405"/>
                  <a:gd name="T18" fmla="*/ 43 w 603"/>
                  <a:gd name="T19" fmla="*/ 50 h 405"/>
                  <a:gd name="T20" fmla="*/ 59 w 603"/>
                  <a:gd name="T21" fmla="*/ 27 h 405"/>
                  <a:gd name="T22" fmla="*/ 93 w 603"/>
                  <a:gd name="T23" fmla="*/ 82 h 405"/>
                  <a:gd name="T24" fmla="*/ 119 w 603"/>
                  <a:gd name="T25" fmla="*/ 105 h 405"/>
                  <a:gd name="T26" fmla="*/ 178 w 603"/>
                  <a:gd name="T27" fmla="*/ 179 h 405"/>
                  <a:gd name="T28" fmla="*/ 185 w 603"/>
                  <a:gd name="T29" fmla="*/ 217 h 405"/>
                  <a:gd name="T30" fmla="*/ 233 w 603"/>
                  <a:gd name="T31" fmla="*/ 243 h 405"/>
                  <a:gd name="T32" fmla="*/ 256 w 603"/>
                  <a:gd name="T33" fmla="*/ 255 h 405"/>
                  <a:gd name="T34" fmla="*/ 294 w 603"/>
                  <a:gd name="T35" fmla="*/ 271 h 405"/>
                  <a:gd name="T36" fmla="*/ 317 w 603"/>
                  <a:gd name="T37" fmla="*/ 277 h 405"/>
                  <a:gd name="T38" fmla="*/ 352 w 603"/>
                  <a:gd name="T39" fmla="*/ 271 h 405"/>
                  <a:gd name="T40" fmla="*/ 435 w 603"/>
                  <a:gd name="T41" fmla="*/ 314 h 405"/>
                  <a:gd name="T42" fmla="*/ 468 w 603"/>
                  <a:gd name="T43" fmla="*/ 337 h 405"/>
                  <a:gd name="T44" fmla="*/ 486 w 603"/>
                  <a:gd name="T45" fmla="*/ 367 h 405"/>
                  <a:gd name="T46" fmla="*/ 515 w 603"/>
                  <a:gd name="T47" fmla="*/ 387 h 405"/>
                  <a:gd name="T48" fmla="*/ 534 w 603"/>
                  <a:gd name="T49" fmla="*/ 391 h 405"/>
                  <a:gd name="T50" fmla="*/ 556 w 603"/>
                  <a:gd name="T51" fmla="*/ 393 h 405"/>
                  <a:gd name="T52" fmla="*/ 584 w 603"/>
                  <a:gd name="T53" fmla="*/ 394 h 405"/>
                  <a:gd name="T54" fmla="*/ 591 w 603"/>
                  <a:gd name="T55" fmla="*/ 397 h 405"/>
                  <a:gd name="T56" fmla="*/ 574 w 603"/>
                  <a:gd name="T57" fmla="*/ 368 h 405"/>
                  <a:gd name="T58" fmla="*/ 506 w 603"/>
                  <a:gd name="T59" fmla="*/ 346 h 405"/>
                  <a:gd name="T60" fmla="*/ 510 w 603"/>
                  <a:gd name="T61" fmla="*/ 282 h 405"/>
                  <a:gd name="T62" fmla="*/ 428 w 603"/>
                  <a:gd name="T63" fmla="*/ 269 h 405"/>
                  <a:gd name="T64" fmla="*/ 437 w 603"/>
                  <a:gd name="T65" fmla="*/ 230 h 405"/>
                  <a:gd name="T66" fmla="*/ 448 w 603"/>
                  <a:gd name="T67" fmla="*/ 216 h 405"/>
                  <a:gd name="T68" fmla="*/ 445 w 603"/>
                  <a:gd name="T69" fmla="*/ 184 h 405"/>
                  <a:gd name="T70" fmla="*/ 391 w 603"/>
                  <a:gd name="T71" fmla="*/ 224 h 405"/>
                  <a:gd name="T72" fmla="*/ 345 w 603"/>
                  <a:gd name="T73" fmla="*/ 236 h 405"/>
                  <a:gd name="T74" fmla="*/ 300 w 603"/>
                  <a:gd name="T75" fmla="*/ 192 h 405"/>
                  <a:gd name="T76" fmla="*/ 294 w 603"/>
                  <a:gd name="T77" fmla="*/ 139 h 405"/>
                  <a:gd name="T78" fmla="*/ 297 w 603"/>
                  <a:gd name="T79" fmla="*/ 108 h 405"/>
                  <a:gd name="T80" fmla="*/ 206 w 603"/>
                  <a:gd name="T81" fmla="*/ 60 h 405"/>
                  <a:gd name="T82" fmla="*/ 135 w 603"/>
                  <a:gd name="T83" fmla="*/ 13 h 405"/>
                  <a:gd name="T84" fmla="*/ 34 w 603"/>
                  <a:gd name="T85" fmla="*/ 0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03" h="405">
                    <a:moveTo>
                      <a:pt x="296" y="104"/>
                    </a:moveTo>
                    <a:cubicBezTo>
                      <a:pt x="297" y="108"/>
                      <a:pt x="297" y="108"/>
                      <a:pt x="297" y="108"/>
                    </a:cubicBezTo>
                    <a:cubicBezTo>
                      <a:pt x="298" y="108"/>
                      <a:pt x="298" y="109"/>
                      <a:pt x="298" y="109"/>
                    </a:cubicBezTo>
                    <a:cubicBezTo>
                      <a:pt x="298" y="107"/>
                      <a:pt x="297" y="106"/>
                      <a:pt x="296" y="104"/>
                    </a:cubicBezTo>
                    <a:moveTo>
                      <a:pt x="296" y="103"/>
                    </a:moveTo>
                    <a:cubicBezTo>
                      <a:pt x="296" y="104"/>
                      <a:pt x="296" y="104"/>
                      <a:pt x="296" y="104"/>
                    </a:cubicBezTo>
                    <a:cubicBezTo>
                      <a:pt x="296" y="103"/>
                      <a:pt x="296" y="103"/>
                      <a:pt x="296" y="103"/>
                    </a:cubicBezTo>
                    <a:moveTo>
                      <a:pt x="34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4" y="16"/>
                      <a:pt x="9" y="19"/>
                      <a:pt x="13" y="29"/>
                    </a:cubicBezTo>
                    <a:cubicBezTo>
                      <a:pt x="17" y="35"/>
                      <a:pt x="16" y="50"/>
                      <a:pt x="22" y="54"/>
                    </a:cubicBezTo>
                    <a:cubicBezTo>
                      <a:pt x="32" y="60"/>
                      <a:pt x="40" y="71"/>
                      <a:pt x="48" y="82"/>
                    </a:cubicBezTo>
                    <a:cubicBezTo>
                      <a:pt x="51" y="86"/>
                      <a:pt x="47" y="87"/>
                      <a:pt x="43" y="87"/>
                    </a:cubicBezTo>
                    <a:cubicBezTo>
                      <a:pt x="41" y="87"/>
                      <a:pt x="39" y="87"/>
                      <a:pt x="38" y="87"/>
                    </a:cubicBezTo>
                    <a:cubicBezTo>
                      <a:pt x="43" y="95"/>
                      <a:pt x="55" y="93"/>
                      <a:pt x="62" y="101"/>
                    </a:cubicBezTo>
                    <a:cubicBezTo>
                      <a:pt x="67" y="106"/>
                      <a:pt x="71" y="112"/>
                      <a:pt x="77" y="118"/>
                    </a:cubicBezTo>
                    <a:cubicBezTo>
                      <a:pt x="77" y="131"/>
                      <a:pt x="77" y="131"/>
                      <a:pt x="77" y="131"/>
                    </a:cubicBezTo>
                    <a:cubicBezTo>
                      <a:pt x="79" y="134"/>
                      <a:pt x="79" y="134"/>
                      <a:pt x="83" y="136"/>
                    </a:cubicBezTo>
                    <a:cubicBezTo>
                      <a:pt x="88" y="140"/>
                      <a:pt x="93" y="152"/>
                      <a:pt x="103" y="152"/>
                    </a:cubicBezTo>
                    <a:cubicBezTo>
                      <a:pt x="103" y="154"/>
                      <a:pt x="111" y="164"/>
                      <a:pt x="112" y="164"/>
                    </a:cubicBezTo>
                    <a:cubicBezTo>
                      <a:pt x="113" y="164"/>
                      <a:pt x="115" y="158"/>
                      <a:pt x="115" y="156"/>
                    </a:cubicBezTo>
                    <a:cubicBezTo>
                      <a:pt x="115" y="152"/>
                      <a:pt x="111" y="146"/>
                      <a:pt x="107" y="146"/>
                    </a:cubicBezTo>
                    <a:cubicBezTo>
                      <a:pt x="106" y="146"/>
                      <a:pt x="105" y="146"/>
                      <a:pt x="105" y="147"/>
                    </a:cubicBezTo>
                    <a:cubicBezTo>
                      <a:pt x="95" y="140"/>
                      <a:pt x="92" y="127"/>
                      <a:pt x="88" y="114"/>
                    </a:cubicBezTo>
                    <a:cubicBezTo>
                      <a:pt x="84" y="103"/>
                      <a:pt x="74" y="97"/>
                      <a:pt x="70" y="85"/>
                    </a:cubicBezTo>
                    <a:cubicBezTo>
                      <a:pt x="67" y="76"/>
                      <a:pt x="66" y="71"/>
                      <a:pt x="59" y="63"/>
                    </a:cubicBezTo>
                    <a:cubicBezTo>
                      <a:pt x="53" y="58"/>
                      <a:pt x="47" y="58"/>
                      <a:pt x="43" y="50"/>
                    </a:cubicBezTo>
                    <a:cubicBezTo>
                      <a:pt x="39" y="41"/>
                      <a:pt x="33" y="34"/>
                      <a:pt x="33" y="23"/>
                    </a:cubicBezTo>
                    <a:cubicBezTo>
                      <a:pt x="33" y="22"/>
                      <a:pt x="33" y="18"/>
                      <a:pt x="34" y="16"/>
                    </a:cubicBezTo>
                    <a:cubicBezTo>
                      <a:pt x="41" y="23"/>
                      <a:pt x="50" y="23"/>
                      <a:pt x="59" y="27"/>
                    </a:cubicBezTo>
                    <a:cubicBezTo>
                      <a:pt x="63" y="29"/>
                      <a:pt x="62" y="41"/>
                      <a:pt x="67" y="45"/>
                    </a:cubicBezTo>
                    <a:cubicBezTo>
                      <a:pt x="71" y="50"/>
                      <a:pt x="70" y="59"/>
                      <a:pt x="75" y="64"/>
                    </a:cubicBezTo>
                    <a:cubicBezTo>
                      <a:pt x="80" y="70"/>
                      <a:pt x="86" y="75"/>
                      <a:pt x="93" y="82"/>
                    </a:cubicBezTo>
                    <a:cubicBezTo>
                      <a:pt x="93" y="82"/>
                      <a:pt x="94" y="81"/>
                      <a:pt x="94" y="81"/>
                    </a:cubicBezTo>
                    <a:cubicBezTo>
                      <a:pt x="95" y="81"/>
                      <a:pt x="96" y="82"/>
                      <a:pt x="98" y="82"/>
                    </a:cubicBezTo>
                    <a:cubicBezTo>
                      <a:pt x="98" y="95"/>
                      <a:pt x="115" y="96"/>
                      <a:pt x="119" y="105"/>
                    </a:cubicBezTo>
                    <a:cubicBezTo>
                      <a:pt x="122" y="111"/>
                      <a:pt x="118" y="117"/>
                      <a:pt x="123" y="121"/>
                    </a:cubicBezTo>
                    <a:cubicBezTo>
                      <a:pt x="128" y="126"/>
                      <a:pt x="136" y="128"/>
                      <a:pt x="142" y="133"/>
                    </a:cubicBezTo>
                    <a:cubicBezTo>
                      <a:pt x="153" y="145"/>
                      <a:pt x="171" y="160"/>
                      <a:pt x="178" y="179"/>
                    </a:cubicBezTo>
                    <a:cubicBezTo>
                      <a:pt x="179" y="183"/>
                      <a:pt x="183" y="185"/>
                      <a:pt x="183" y="192"/>
                    </a:cubicBezTo>
                    <a:cubicBezTo>
                      <a:pt x="183" y="197"/>
                      <a:pt x="178" y="201"/>
                      <a:pt x="178" y="206"/>
                    </a:cubicBezTo>
                    <a:cubicBezTo>
                      <a:pt x="178" y="211"/>
                      <a:pt x="181" y="217"/>
                      <a:pt x="185" y="217"/>
                    </a:cubicBezTo>
                    <a:cubicBezTo>
                      <a:pt x="187" y="224"/>
                      <a:pt x="203" y="227"/>
                      <a:pt x="210" y="234"/>
                    </a:cubicBezTo>
                    <a:cubicBezTo>
                      <a:pt x="211" y="235"/>
                      <a:pt x="212" y="236"/>
                      <a:pt x="216" y="237"/>
                    </a:cubicBezTo>
                    <a:cubicBezTo>
                      <a:pt x="222" y="241"/>
                      <a:pt x="226" y="240"/>
                      <a:pt x="233" y="243"/>
                    </a:cubicBezTo>
                    <a:cubicBezTo>
                      <a:pt x="240" y="246"/>
                      <a:pt x="242" y="253"/>
                      <a:pt x="249" y="255"/>
                    </a:cubicBezTo>
                    <a:cubicBezTo>
                      <a:pt x="251" y="255"/>
                      <a:pt x="252" y="255"/>
                      <a:pt x="253" y="255"/>
                    </a:cubicBezTo>
                    <a:cubicBezTo>
                      <a:pt x="254" y="255"/>
                      <a:pt x="255" y="255"/>
                      <a:pt x="256" y="255"/>
                    </a:cubicBezTo>
                    <a:cubicBezTo>
                      <a:pt x="257" y="255"/>
                      <a:pt x="258" y="255"/>
                      <a:pt x="260" y="255"/>
                    </a:cubicBezTo>
                    <a:cubicBezTo>
                      <a:pt x="261" y="255"/>
                      <a:pt x="263" y="255"/>
                      <a:pt x="265" y="256"/>
                    </a:cubicBezTo>
                    <a:cubicBezTo>
                      <a:pt x="270" y="259"/>
                      <a:pt x="288" y="271"/>
                      <a:pt x="294" y="271"/>
                    </a:cubicBezTo>
                    <a:cubicBezTo>
                      <a:pt x="296" y="271"/>
                      <a:pt x="298" y="271"/>
                      <a:pt x="300" y="271"/>
                    </a:cubicBezTo>
                    <a:cubicBezTo>
                      <a:pt x="302" y="271"/>
                      <a:pt x="304" y="271"/>
                      <a:pt x="306" y="272"/>
                    </a:cubicBezTo>
                    <a:cubicBezTo>
                      <a:pt x="308" y="273"/>
                      <a:pt x="313" y="277"/>
                      <a:pt x="317" y="277"/>
                    </a:cubicBezTo>
                    <a:cubicBezTo>
                      <a:pt x="326" y="277"/>
                      <a:pt x="327" y="266"/>
                      <a:pt x="337" y="266"/>
                    </a:cubicBezTo>
                    <a:cubicBezTo>
                      <a:pt x="341" y="266"/>
                      <a:pt x="344" y="268"/>
                      <a:pt x="349" y="271"/>
                    </a:cubicBezTo>
                    <a:cubicBezTo>
                      <a:pt x="352" y="271"/>
                      <a:pt x="352" y="271"/>
                      <a:pt x="352" y="271"/>
                    </a:cubicBezTo>
                    <a:cubicBezTo>
                      <a:pt x="366" y="278"/>
                      <a:pt x="368" y="290"/>
                      <a:pt x="385" y="298"/>
                    </a:cubicBezTo>
                    <a:cubicBezTo>
                      <a:pt x="395" y="303"/>
                      <a:pt x="402" y="300"/>
                      <a:pt x="413" y="305"/>
                    </a:cubicBezTo>
                    <a:cubicBezTo>
                      <a:pt x="419" y="308"/>
                      <a:pt x="425" y="314"/>
                      <a:pt x="435" y="314"/>
                    </a:cubicBezTo>
                    <a:cubicBezTo>
                      <a:pt x="438" y="314"/>
                      <a:pt x="441" y="311"/>
                      <a:pt x="445" y="311"/>
                    </a:cubicBezTo>
                    <a:cubicBezTo>
                      <a:pt x="446" y="311"/>
                      <a:pt x="447" y="311"/>
                      <a:pt x="448" y="311"/>
                    </a:cubicBezTo>
                    <a:cubicBezTo>
                      <a:pt x="451" y="324"/>
                      <a:pt x="460" y="329"/>
                      <a:pt x="468" y="337"/>
                    </a:cubicBezTo>
                    <a:cubicBezTo>
                      <a:pt x="471" y="340"/>
                      <a:pt x="474" y="341"/>
                      <a:pt x="475" y="346"/>
                    </a:cubicBezTo>
                    <a:cubicBezTo>
                      <a:pt x="478" y="354"/>
                      <a:pt x="473" y="362"/>
                      <a:pt x="481" y="367"/>
                    </a:cubicBezTo>
                    <a:cubicBezTo>
                      <a:pt x="486" y="367"/>
                      <a:pt x="486" y="367"/>
                      <a:pt x="486" y="367"/>
                    </a:cubicBezTo>
                    <a:cubicBezTo>
                      <a:pt x="485" y="366"/>
                      <a:pt x="485" y="364"/>
                      <a:pt x="486" y="362"/>
                    </a:cubicBezTo>
                    <a:cubicBezTo>
                      <a:pt x="486" y="362"/>
                      <a:pt x="504" y="373"/>
                      <a:pt x="506" y="376"/>
                    </a:cubicBezTo>
                    <a:cubicBezTo>
                      <a:pt x="508" y="381"/>
                      <a:pt x="508" y="386"/>
                      <a:pt x="515" y="387"/>
                    </a:cubicBezTo>
                    <a:cubicBezTo>
                      <a:pt x="515" y="388"/>
                      <a:pt x="517" y="391"/>
                      <a:pt x="518" y="391"/>
                    </a:cubicBezTo>
                    <a:cubicBezTo>
                      <a:pt x="520" y="391"/>
                      <a:pt x="525" y="389"/>
                      <a:pt x="528" y="389"/>
                    </a:cubicBezTo>
                    <a:cubicBezTo>
                      <a:pt x="531" y="389"/>
                      <a:pt x="533" y="390"/>
                      <a:pt x="534" y="391"/>
                    </a:cubicBezTo>
                    <a:cubicBezTo>
                      <a:pt x="538" y="395"/>
                      <a:pt x="543" y="405"/>
                      <a:pt x="552" y="405"/>
                    </a:cubicBezTo>
                    <a:cubicBezTo>
                      <a:pt x="556" y="405"/>
                      <a:pt x="559" y="403"/>
                      <a:pt x="560" y="397"/>
                    </a:cubicBezTo>
                    <a:cubicBezTo>
                      <a:pt x="559" y="397"/>
                      <a:pt x="556" y="395"/>
                      <a:pt x="556" y="393"/>
                    </a:cubicBezTo>
                    <a:cubicBezTo>
                      <a:pt x="556" y="389"/>
                      <a:pt x="570" y="379"/>
                      <a:pt x="574" y="379"/>
                    </a:cubicBezTo>
                    <a:cubicBezTo>
                      <a:pt x="580" y="379"/>
                      <a:pt x="581" y="386"/>
                      <a:pt x="587" y="388"/>
                    </a:cubicBezTo>
                    <a:cubicBezTo>
                      <a:pt x="586" y="391"/>
                      <a:pt x="584" y="392"/>
                      <a:pt x="584" y="394"/>
                    </a:cubicBezTo>
                    <a:cubicBezTo>
                      <a:pt x="584" y="395"/>
                      <a:pt x="589" y="397"/>
                      <a:pt x="590" y="398"/>
                    </a:cubicBezTo>
                    <a:cubicBezTo>
                      <a:pt x="590" y="398"/>
                      <a:pt x="590" y="398"/>
                      <a:pt x="590" y="398"/>
                    </a:cubicBezTo>
                    <a:cubicBezTo>
                      <a:pt x="590" y="398"/>
                      <a:pt x="591" y="398"/>
                      <a:pt x="591" y="397"/>
                    </a:cubicBezTo>
                    <a:cubicBezTo>
                      <a:pt x="593" y="396"/>
                      <a:pt x="597" y="392"/>
                      <a:pt x="600" y="389"/>
                    </a:cubicBezTo>
                    <a:cubicBezTo>
                      <a:pt x="602" y="387"/>
                      <a:pt x="603" y="386"/>
                      <a:pt x="603" y="385"/>
                    </a:cubicBezTo>
                    <a:cubicBezTo>
                      <a:pt x="595" y="379"/>
                      <a:pt x="588" y="368"/>
                      <a:pt x="574" y="368"/>
                    </a:cubicBezTo>
                    <a:cubicBezTo>
                      <a:pt x="561" y="368"/>
                      <a:pt x="554" y="379"/>
                      <a:pt x="540" y="379"/>
                    </a:cubicBezTo>
                    <a:cubicBezTo>
                      <a:pt x="531" y="379"/>
                      <a:pt x="531" y="369"/>
                      <a:pt x="525" y="366"/>
                    </a:cubicBezTo>
                    <a:cubicBezTo>
                      <a:pt x="517" y="362"/>
                      <a:pt x="506" y="357"/>
                      <a:pt x="506" y="346"/>
                    </a:cubicBezTo>
                    <a:cubicBezTo>
                      <a:pt x="506" y="337"/>
                      <a:pt x="506" y="326"/>
                      <a:pt x="506" y="313"/>
                    </a:cubicBezTo>
                    <a:cubicBezTo>
                      <a:pt x="509" y="308"/>
                      <a:pt x="510" y="295"/>
                      <a:pt x="510" y="290"/>
                    </a:cubicBezTo>
                    <a:cubicBezTo>
                      <a:pt x="510" y="288"/>
                      <a:pt x="510" y="285"/>
                      <a:pt x="510" y="282"/>
                    </a:cubicBezTo>
                    <a:cubicBezTo>
                      <a:pt x="500" y="280"/>
                      <a:pt x="497" y="271"/>
                      <a:pt x="484" y="271"/>
                    </a:cubicBezTo>
                    <a:cubicBezTo>
                      <a:pt x="466" y="271"/>
                      <a:pt x="452" y="274"/>
                      <a:pt x="434" y="274"/>
                    </a:cubicBezTo>
                    <a:cubicBezTo>
                      <a:pt x="431" y="274"/>
                      <a:pt x="428" y="272"/>
                      <a:pt x="428" y="269"/>
                    </a:cubicBezTo>
                    <a:cubicBezTo>
                      <a:pt x="428" y="268"/>
                      <a:pt x="428" y="267"/>
                      <a:pt x="428" y="266"/>
                    </a:cubicBezTo>
                    <a:cubicBezTo>
                      <a:pt x="431" y="263"/>
                      <a:pt x="437" y="261"/>
                      <a:pt x="437" y="255"/>
                    </a:cubicBezTo>
                    <a:cubicBezTo>
                      <a:pt x="437" y="248"/>
                      <a:pt x="437" y="236"/>
                      <a:pt x="437" y="230"/>
                    </a:cubicBezTo>
                    <a:cubicBezTo>
                      <a:pt x="439" y="230"/>
                      <a:pt x="440" y="230"/>
                      <a:pt x="442" y="230"/>
                    </a:cubicBezTo>
                    <a:cubicBezTo>
                      <a:pt x="442" y="231"/>
                      <a:pt x="442" y="233"/>
                      <a:pt x="442" y="234"/>
                    </a:cubicBezTo>
                    <a:cubicBezTo>
                      <a:pt x="445" y="228"/>
                      <a:pt x="448" y="225"/>
                      <a:pt x="448" y="216"/>
                    </a:cubicBezTo>
                    <a:cubicBezTo>
                      <a:pt x="448" y="206"/>
                      <a:pt x="457" y="197"/>
                      <a:pt x="457" y="189"/>
                    </a:cubicBezTo>
                    <a:cubicBezTo>
                      <a:pt x="457" y="188"/>
                      <a:pt x="457" y="186"/>
                      <a:pt x="457" y="185"/>
                    </a:cubicBezTo>
                    <a:cubicBezTo>
                      <a:pt x="454" y="185"/>
                      <a:pt x="447" y="184"/>
                      <a:pt x="445" y="184"/>
                    </a:cubicBezTo>
                    <a:cubicBezTo>
                      <a:pt x="443" y="183"/>
                      <a:pt x="439" y="182"/>
                      <a:pt x="434" y="182"/>
                    </a:cubicBezTo>
                    <a:cubicBezTo>
                      <a:pt x="420" y="182"/>
                      <a:pt x="402" y="187"/>
                      <a:pt x="402" y="203"/>
                    </a:cubicBezTo>
                    <a:cubicBezTo>
                      <a:pt x="402" y="211"/>
                      <a:pt x="393" y="217"/>
                      <a:pt x="391" y="224"/>
                    </a:cubicBezTo>
                    <a:cubicBezTo>
                      <a:pt x="391" y="226"/>
                      <a:pt x="388" y="232"/>
                      <a:pt x="384" y="232"/>
                    </a:cubicBezTo>
                    <a:cubicBezTo>
                      <a:pt x="382" y="232"/>
                      <a:pt x="380" y="229"/>
                      <a:pt x="374" y="229"/>
                    </a:cubicBezTo>
                    <a:cubicBezTo>
                      <a:pt x="363" y="229"/>
                      <a:pt x="355" y="236"/>
                      <a:pt x="345" y="236"/>
                    </a:cubicBezTo>
                    <a:cubicBezTo>
                      <a:pt x="341" y="236"/>
                      <a:pt x="341" y="232"/>
                      <a:pt x="336" y="230"/>
                    </a:cubicBezTo>
                    <a:cubicBezTo>
                      <a:pt x="322" y="226"/>
                      <a:pt x="322" y="217"/>
                      <a:pt x="313" y="207"/>
                    </a:cubicBezTo>
                    <a:cubicBezTo>
                      <a:pt x="309" y="204"/>
                      <a:pt x="302" y="196"/>
                      <a:pt x="300" y="192"/>
                    </a:cubicBezTo>
                    <a:cubicBezTo>
                      <a:pt x="298" y="187"/>
                      <a:pt x="301" y="184"/>
                      <a:pt x="298" y="179"/>
                    </a:cubicBezTo>
                    <a:cubicBezTo>
                      <a:pt x="297" y="177"/>
                      <a:pt x="293" y="173"/>
                      <a:pt x="294" y="169"/>
                    </a:cubicBezTo>
                    <a:cubicBezTo>
                      <a:pt x="294" y="139"/>
                      <a:pt x="294" y="139"/>
                      <a:pt x="294" y="139"/>
                    </a:cubicBezTo>
                    <a:cubicBezTo>
                      <a:pt x="296" y="131"/>
                      <a:pt x="300" y="128"/>
                      <a:pt x="300" y="118"/>
                    </a:cubicBezTo>
                    <a:cubicBezTo>
                      <a:pt x="300" y="115"/>
                      <a:pt x="298" y="113"/>
                      <a:pt x="297" y="110"/>
                    </a:cubicBezTo>
                    <a:cubicBezTo>
                      <a:pt x="297" y="108"/>
                      <a:pt x="297" y="108"/>
                      <a:pt x="297" y="108"/>
                    </a:cubicBezTo>
                    <a:cubicBezTo>
                      <a:pt x="288" y="107"/>
                      <a:pt x="276" y="105"/>
                      <a:pt x="272" y="101"/>
                    </a:cubicBezTo>
                    <a:cubicBezTo>
                      <a:pt x="255" y="84"/>
                      <a:pt x="256" y="45"/>
                      <a:pt x="225" y="45"/>
                    </a:cubicBezTo>
                    <a:cubicBezTo>
                      <a:pt x="213" y="45"/>
                      <a:pt x="216" y="60"/>
                      <a:pt x="206" y="60"/>
                    </a:cubicBezTo>
                    <a:cubicBezTo>
                      <a:pt x="195" y="60"/>
                      <a:pt x="187" y="42"/>
                      <a:pt x="182" y="35"/>
                    </a:cubicBezTo>
                    <a:cubicBezTo>
                      <a:pt x="173" y="19"/>
                      <a:pt x="163" y="17"/>
                      <a:pt x="145" y="13"/>
                    </a:cubicBezTo>
                    <a:cubicBezTo>
                      <a:pt x="135" y="13"/>
                      <a:pt x="135" y="13"/>
                      <a:pt x="135" y="13"/>
                    </a:cubicBezTo>
                    <a:cubicBezTo>
                      <a:pt x="135" y="19"/>
                      <a:pt x="135" y="19"/>
                      <a:pt x="135" y="19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34" y="0"/>
                      <a:pt x="34" y="0"/>
                      <a:pt x="3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Freeform 177">
                <a:extLst>
                  <a:ext uri="{FF2B5EF4-FFF2-40B4-BE49-F238E27FC236}">
                    <a16:creationId xmlns:a16="http://schemas.microsoft.com/office/drawing/2014/main" xmlns="" id="{7995281A-5A39-4671-B0D0-DD2978FF03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" y="986"/>
                <a:ext cx="43" cy="21"/>
              </a:xfrm>
              <a:custGeom>
                <a:avLst/>
                <a:gdLst>
                  <a:gd name="T0" fmla="*/ 0 w 18"/>
                  <a:gd name="T1" fmla="*/ 0 h 9"/>
                  <a:gd name="T2" fmla="*/ 0 w 18"/>
                  <a:gd name="T3" fmla="*/ 4 h 9"/>
                  <a:gd name="T4" fmla="*/ 15 w 18"/>
                  <a:gd name="T5" fmla="*/ 9 h 9"/>
                  <a:gd name="T6" fmla="*/ 17 w 18"/>
                  <a:gd name="T7" fmla="*/ 9 h 9"/>
                  <a:gd name="T8" fmla="*/ 18 w 18"/>
                  <a:gd name="T9" fmla="*/ 9 h 9"/>
                  <a:gd name="T10" fmla="*/ 0 w 18"/>
                  <a:gd name="T1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9">
                    <a:moveTo>
                      <a:pt x="0" y="0"/>
                    </a:moveTo>
                    <a:cubicBezTo>
                      <a:pt x="0" y="1"/>
                      <a:pt x="0" y="3"/>
                      <a:pt x="0" y="4"/>
                    </a:cubicBezTo>
                    <a:cubicBezTo>
                      <a:pt x="3" y="7"/>
                      <a:pt x="10" y="9"/>
                      <a:pt x="15" y="9"/>
                    </a:cubicBezTo>
                    <a:cubicBezTo>
                      <a:pt x="15" y="9"/>
                      <a:pt x="16" y="9"/>
                      <a:pt x="17" y="9"/>
                    </a:cubicBezTo>
                    <a:cubicBezTo>
                      <a:pt x="17" y="9"/>
                      <a:pt x="18" y="9"/>
                      <a:pt x="18" y="9"/>
                    </a:cubicBezTo>
                    <a:cubicBezTo>
                      <a:pt x="18" y="1"/>
                      <a:pt x="9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Freeform 178">
                <a:extLst>
                  <a:ext uri="{FF2B5EF4-FFF2-40B4-BE49-F238E27FC236}">
                    <a16:creationId xmlns:a16="http://schemas.microsoft.com/office/drawing/2014/main" xmlns="" id="{E7EF2507-9C99-41C2-B99D-2A056E2C56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18" y="1104"/>
                <a:ext cx="168" cy="109"/>
              </a:xfrm>
              <a:custGeom>
                <a:avLst/>
                <a:gdLst>
                  <a:gd name="T0" fmla="*/ 8 w 71"/>
                  <a:gd name="T1" fmla="*/ 0 h 46"/>
                  <a:gd name="T2" fmla="*/ 0 w 71"/>
                  <a:gd name="T3" fmla="*/ 3 h 46"/>
                  <a:gd name="T4" fmla="*/ 2 w 71"/>
                  <a:gd name="T5" fmla="*/ 3 h 46"/>
                  <a:gd name="T6" fmla="*/ 10 w 71"/>
                  <a:gd name="T7" fmla="*/ 5 h 46"/>
                  <a:gd name="T8" fmla="*/ 5 w 71"/>
                  <a:gd name="T9" fmla="*/ 10 h 46"/>
                  <a:gd name="T10" fmla="*/ 32 w 71"/>
                  <a:gd name="T11" fmla="*/ 21 h 46"/>
                  <a:gd name="T12" fmla="*/ 27 w 71"/>
                  <a:gd name="T13" fmla="*/ 26 h 46"/>
                  <a:gd name="T14" fmla="*/ 66 w 71"/>
                  <a:gd name="T15" fmla="*/ 46 h 46"/>
                  <a:gd name="T16" fmla="*/ 71 w 71"/>
                  <a:gd name="T17" fmla="*/ 46 h 46"/>
                  <a:gd name="T18" fmla="*/ 71 w 71"/>
                  <a:gd name="T19" fmla="*/ 41 h 46"/>
                  <a:gd name="T20" fmla="*/ 22 w 71"/>
                  <a:gd name="T21" fmla="*/ 7 h 46"/>
                  <a:gd name="T22" fmla="*/ 8 w 71"/>
                  <a:gd name="T2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1" h="46">
                    <a:moveTo>
                      <a:pt x="8" y="0"/>
                    </a:moveTo>
                    <a:cubicBezTo>
                      <a:pt x="5" y="0"/>
                      <a:pt x="2" y="2"/>
                      <a:pt x="0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8" y="4"/>
                      <a:pt x="10" y="5"/>
                    </a:cubicBezTo>
                    <a:cubicBezTo>
                      <a:pt x="10" y="6"/>
                      <a:pt x="8" y="9"/>
                      <a:pt x="5" y="10"/>
                    </a:cubicBezTo>
                    <a:cubicBezTo>
                      <a:pt x="7" y="16"/>
                      <a:pt x="22" y="21"/>
                      <a:pt x="32" y="21"/>
                    </a:cubicBezTo>
                    <a:cubicBezTo>
                      <a:pt x="31" y="23"/>
                      <a:pt x="28" y="23"/>
                      <a:pt x="27" y="26"/>
                    </a:cubicBezTo>
                    <a:cubicBezTo>
                      <a:pt x="36" y="32"/>
                      <a:pt x="54" y="46"/>
                      <a:pt x="66" y="46"/>
                    </a:cubicBezTo>
                    <a:cubicBezTo>
                      <a:pt x="68" y="46"/>
                      <a:pt x="69" y="46"/>
                      <a:pt x="71" y="46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57" y="28"/>
                      <a:pt x="45" y="15"/>
                      <a:pt x="22" y="7"/>
                    </a:cubicBezTo>
                    <a:cubicBezTo>
                      <a:pt x="18" y="6"/>
                      <a:pt x="13" y="0"/>
                      <a:pt x="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Freeform 179">
                <a:extLst>
                  <a:ext uri="{FF2B5EF4-FFF2-40B4-BE49-F238E27FC236}">
                    <a16:creationId xmlns:a16="http://schemas.microsoft.com/office/drawing/2014/main" xmlns="" id="{94893638-C2AE-49AE-A45F-9859995E56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283" y="948"/>
                <a:ext cx="59" cy="85"/>
              </a:xfrm>
              <a:custGeom>
                <a:avLst/>
                <a:gdLst>
                  <a:gd name="T0" fmla="*/ 0 w 25"/>
                  <a:gd name="T1" fmla="*/ 0 h 36"/>
                  <a:gd name="T2" fmla="*/ 0 w 25"/>
                  <a:gd name="T3" fmla="*/ 4 h 36"/>
                  <a:gd name="T4" fmla="*/ 6 w 25"/>
                  <a:gd name="T5" fmla="*/ 13 h 36"/>
                  <a:gd name="T6" fmla="*/ 14 w 25"/>
                  <a:gd name="T7" fmla="*/ 20 h 36"/>
                  <a:gd name="T8" fmla="*/ 12 w 25"/>
                  <a:gd name="T9" fmla="*/ 26 h 36"/>
                  <a:gd name="T10" fmla="*/ 20 w 25"/>
                  <a:gd name="T11" fmla="*/ 36 h 36"/>
                  <a:gd name="T12" fmla="*/ 15 w 25"/>
                  <a:gd name="T13" fmla="*/ 26 h 36"/>
                  <a:gd name="T14" fmla="*/ 18 w 25"/>
                  <a:gd name="T15" fmla="*/ 21 h 36"/>
                  <a:gd name="T16" fmla="*/ 15 w 25"/>
                  <a:gd name="T17" fmla="*/ 14 h 36"/>
                  <a:gd name="T18" fmla="*/ 15 w 25"/>
                  <a:gd name="T19" fmla="*/ 3 h 36"/>
                  <a:gd name="T20" fmla="*/ 8 w 25"/>
                  <a:gd name="T21" fmla="*/ 10 h 36"/>
                  <a:gd name="T22" fmla="*/ 12 w 25"/>
                  <a:gd name="T23" fmla="*/ 3 h 36"/>
                  <a:gd name="T24" fmla="*/ 0 w 25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36">
                    <a:moveTo>
                      <a:pt x="0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2" y="7"/>
                      <a:pt x="4" y="13"/>
                      <a:pt x="6" y="13"/>
                    </a:cubicBezTo>
                    <a:cubicBezTo>
                      <a:pt x="9" y="13"/>
                      <a:pt x="10" y="19"/>
                      <a:pt x="14" y="20"/>
                    </a:cubicBezTo>
                    <a:cubicBezTo>
                      <a:pt x="14" y="21"/>
                      <a:pt x="12" y="23"/>
                      <a:pt x="12" y="26"/>
                    </a:cubicBezTo>
                    <a:cubicBezTo>
                      <a:pt x="12" y="30"/>
                      <a:pt x="15" y="36"/>
                      <a:pt x="20" y="36"/>
                    </a:cubicBezTo>
                    <a:cubicBezTo>
                      <a:pt x="25" y="36"/>
                      <a:pt x="15" y="28"/>
                      <a:pt x="15" y="26"/>
                    </a:cubicBezTo>
                    <a:cubicBezTo>
                      <a:pt x="15" y="24"/>
                      <a:pt x="18" y="23"/>
                      <a:pt x="18" y="21"/>
                    </a:cubicBezTo>
                    <a:cubicBezTo>
                      <a:pt x="18" y="18"/>
                      <a:pt x="15" y="17"/>
                      <a:pt x="15" y="14"/>
                    </a:cubicBezTo>
                    <a:cubicBezTo>
                      <a:pt x="15" y="9"/>
                      <a:pt x="16" y="6"/>
                      <a:pt x="15" y="3"/>
                    </a:cubicBezTo>
                    <a:cubicBezTo>
                      <a:pt x="14" y="5"/>
                      <a:pt x="12" y="10"/>
                      <a:pt x="8" y="10"/>
                    </a:cubicBezTo>
                    <a:cubicBezTo>
                      <a:pt x="5" y="10"/>
                      <a:pt x="12" y="4"/>
                      <a:pt x="12" y="3"/>
                    </a:cubicBezTo>
                    <a:cubicBezTo>
                      <a:pt x="7" y="3"/>
                      <a:pt x="4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180">
                <a:extLst>
                  <a:ext uri="{FF2B5EF4-FFF2-40B4-BE49-F238E27FC236}">
                    <a16:creationId xmlns:a16="http://schemas.microsoft.com/office/drawing/2014/main" xmlns="" id="{D1E27D09-3490-400D-9DEF-FF1A82719B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047" y="759"/>
                <a:ext cx="76" cy="49"/>
              </a:xfrm>
              <a:custGeom>
                <a:avLst/>
                <a:gdLst>
                  <a:gd name="T0" fmla="*/ 32 w 32"/>
                  <a:gd name="T1" fmla="*/ 0 h 21"/>
                  <a:gd name="T2" fmla="*/ 25 w 32"/>
                  <a:gd name="T3" fmla="*/ 0 h 21"/>
                  <a:gd name="T4" fmla="*/ 0 w 32"/>
                  <a:gd name="T5" fmla="*/ 8 h 21"/>
                  <a:gd name="T6" fmla="*/ 0 w 32"/>
                  <a:gd name="T7" fmla="*/ 14 h 21"/>
                  <a:gd name="T8" fmla="*/ 11 w 32"/>
                  <a:gd name="T9" fmla="*/ 21 h 21"/>
                  <a:gd name="T10" fmla="*/ 32 w 32"/>
                  <a:gd name="T11" fmla="*/ 6 h 21"/>
                  <a:gd name="T12" fmla="*/ 32 w 32"/>
                  <a:gd name="T1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21">
                    <a:moveTo>
                      <a:pt x="32" y="0"/>
                    </a:moveTo>
                    <a:cubicBezTo>
                      <a:pt x="29" y="0"/>
                      <a:pt x="29" y="0"/>
                      <a:pt x="25" y="0"/>
                    </a:cubicBezTo>
                    <a:cubicBezTo>
                      <a:pt x="16" y="0"/>
                      <a:pt x="9" y="5"/>
                      <a:pt x="0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" y="17"/>
                      <a:pt x="6" y="17"/>
                      <a:pt x="11" y="21"/>
                    </a:cubicBezTo>
                    <a:cubicBezTo>
                      <a:pt x="19" y="15"/>
                      <a:pt x="22" y="11"/>
                      <a:pt x="32" y="6"/>
                    </a:cubicBezTo>
                    <a:cubicBezTo>
                      <a:pt x="32" y="0"/>
                      <a:pt x="32" y="0"/>
                      <a:pt x="3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Freeform 181">
                <a:extLst>
                  <a:ext uri="{FF2B5EF4-FFF2-40B4-BE49-F238E27FC236}">
                    <a16:creationId xmlns:a16="http://schemas.microsoft.com/office/drawing/2014/main" xmlns="" id="{2483B039-0D29-4B32-BD64-E035141ECB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1" y="1648"/>
                <a:ext cx="97" cy="59"/>
              </a:xfrm>
              <a:custGeom>
                <a:avLst/>
                <a:gdLst>
                  <a:gd name="T0" fmla="*/ 38 w 41"/>
                  <a:gd name="T1" fmla="*/ 0 h 25"/>
                  <a:gd name="T2" fmla="*/ 23 w 41"/>
                  <a:gd name="T3" fmla="*/ 4 h 25"/>
                  <a:gd name="T4" fmla="*/ 8 w 41"/>
                  <a:gd name="T5" fmla="*/ 0 h 25"/>
                  <a:gd name="T6" fmla="*/ 0 w 41"/>
                  <a:gd name="T7" fmla="*/ 2 h 25"/>
                  <a:gd name="T8" fmla="*/ 0 w 41"/>
                  <a:gd name="T9" fmla="*/ 6 h 25"/>
                  <a:gd name="T10" fmla="*/ 7 w 41"/>
                  <a:gd name="T11" fmla="*/ 9 h 25"/>
                  <a:gd name="T12" fmla="*/ 31 w 41"/>
                  <a:gd name="T13" fmla="*/ 22 h 25"/>
                  <a:gd name="T14" fmla="*/ 36 w 41"/>
                  <a:gd name="T15" fmla="*/ 25 h 25"/>
                  <a:gd name="T16" fmla="*/ 39 w 41"/>
                  <a:gd name="T17" fmla="*/ 21 h 25"/>
                  <a:gd name="T18" fmla="*/ 36 w 41"/>
                  <a:gd name="T19" fmla="*/ 12 h 25"/>
                  <a:gd name="T20" fmla="*/ 39 w 41"/>
                  <a:gd name="T21" fmla="*/ 7 h 25"/>
                  <a:gd name="T22" fmla="*/ 41 w 41"/>
                  <a:gd name="T23" fmla="*/ 0 h 25"/>
                  <a:gd name="T24" fmla="*/ 38 w 41"/>
                  <a:gd name="T2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" h="25">
                    <a:moveTo>
                      <a:pt x="38" y="0"/>
                    </a:moveTo>
                    <a:cubicBezTo>
                      <a:pt x="32" y="0"/>
                      <a:pt x="29" y="4"/>
                      <a:pt x="23" y="4"/>
                    </a:cubicBezTo>
                    <a:cubicBezTo>
                      <a:pt x="18" y="4"/>
                      <a:pt x="14" y="0"/>
                      <a:pt x="8" y="0"/>
                    </a:cubicBezTo>
                    <a:cubicBezTo>
                      <a:pt x="5" y="0"/>
                      <a:pt x="3" y="1"/>
                      <a:pt x="0" y="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9"/>
                      <a:pt x="6" y="8"/>
                      <a:pt x="7" y="9"/>
                    </a:cubicBezTo>
                    <a:cubicBezTo>
                      <a:pt x="16" y="11"/>
                      <a:pt x="22" y="20"/>
                      <a:pt x="31" y="22"/>
                    </a:cubicBezTo>
                    <a:cubicBezTo>
                      <a:pt x="31" y="24"/>
                      <a:pt x="34" y="25"/>
                      <a:pt x="36" y="25"/>
                    </a:cubicBezTo>
                    <a:cubicBezTo>
                      <a:pt x="37" y="25"/>
                      <a:pt x="39" y="22"/>
                      <a:pt x="39" y="21"/>
                    </a:cubicBezTo>
                    <a:cubicBezTo>
                      <a:pt x="39" y="17"/>
                      <a:pt x="36" y="16"/>
                      <a:pt x="36" y="12"/>
                    </a:cubicBezTo>
                    <a:cubicBezTo>
                      <a:pt x="36" y="10"/>
                      <a:pt x="39" y="7"/>
                      <a:pt x="39" y="7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0" y="0"/>
                      <a:pt x="39" y="0"/>
                      <a:pt x="3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182">
                <a:extLst>
                  <a:ext uri="{FF2B5EF4-FFF2-40B4-BE49-F238E27FC236}">
                    <a16:creationId xmlns:a16="http://schemas.microsoft.com/office/drawing/2014/main" xmlns="" id="{88CDD785-9124-4091-A8FD-ACF8820F28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4" y="1447"/>
                <a:ext cx="33" cy="64"/>
              </a:xfrm>
              <a:custGeom>
                <a:avLst/>
                <a:gdLst>
                  <a:gd name="T0" fmla="*/ 12 w 14"/>
                  <a:gd name="T1" fmla="*/ 0 h 27"/>
                  <a:gd name="T2" fmla="*/ 4 w 14"/>
                  <a:gd name="T3" fmla="*/ 5 h 27"/>
                  <a:gd name="T4" fmla="*/ 0 w 14"/>
                  <a:gd name="T5" fmla="*/ 6 h 27"/>
                  <a:gd name="T6" fmla="*/ 10 w 14"/>
                  <a:gd name="T7" fmla="*/ 27 h 27"/>
                  <a:gd name="T8" fmla="*/ 14 w 14"/>
                  <a:gd name="T9" fmla="*/ 6 h 27"/>
                  <a:gd name="T10" fmla="*/ 12 w 14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27">
                    <a:moveTo>
                      <a:pt x="12" y="0"/>
                    </a:moveTo>
                    <a:cubicBezTo>
                      <a:pt x="10" y="0"/>
                      <a:pt x="8" y="5"/>
                      <a:pt x="4" y="5"/>
                    </a:cubicBezTo>
                    <a:cubicBezTo>
                      <a:pt x="3" y="5"/>
                      <a:pt x="1" y="6"/>
                      <a:pt x="0" y="6"/>
                    </a:cubicBezTo>
                    <a:cubicBezTo>
                      <a:pt x="3" y="10"/>
                      <a:pt x="4" y="26"/>
                      <a:pt x="10" y="27"/>
                    </a:cubicBezTo>
                    <a:cubicBezTo>
                      <a:pt x="11" y="23"/>
                      <a:pt x="13" y="12"/>
                      <a:pt x="14" y="6"/>
                    </a:cubicBezTo>
                    <a:cubicBezTo>
                      <a:pt x="13" y="5"/>
                      <a:pt x="12" y="2"/>
                      <a:pt x="1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183">
                <a:extLst>
                  <a:ext uri="{FF2B5EF4-FFF2-40B4-BE49-F238E27FC236}">
                    <a16:creationId xmlns:a16="http://schemas.microsoft.com/office/drawing/2014/main" xmlns="" id="{E82AC3D8-A68A-4C20-B1C5-B51FF4070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5" y="1518"/>
                <a:ext cx="54" cy="95"/>
              </a:xfrm>
              <a:custGeom>
                <a:avLst/>
                <a:gdLst>
                  <a:gd name="T0" fmla="*/ 12 w 23"/>
                  <a:gd name="T1" fmla="*/ 0 h 40"/>
                  <a:gd name="T2" fmla="*/ 0 w 23"/>
                  <a:gd name="T3" fmla="*/ 7 h 40"/>
                  <a:gd name="T4" fmla="*/ 6 w 23"/>
                  <a:gd name="T5" fmla="*/ 18 h 40"/>
                  <a:gd name="T6" fmla="*/ 3 w 23"/>
                  <a:gd name="T7" fmla="*/ 29 h 40"/>
                  <a:gd name="T8" fmla="*/ 8 w 23"/>
                  <a:gd name="T9" fmla="*/ 40 h 40"/>
                  <a:gd name="T10" fmla="*/ 22 w 23"/>
                  <a:gd name="T11" fmla="*/ 25 h 40"/>
                  <a:gd name="T12" fmla="*/ 18 w 23"/>
                  <a:gd name="T13" fmla="*/ 4 h 40"/>
                  <a:gd name="T14" fmla="*/ 12 w 23"/>
                  <a:gd name="T1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40">
                    <a:moveTo>
                      <a:pt x="12" y="0"/>
                    </a:moveTo>
                    <a:cubicBezTo>
                      <a:pt x="7" y="0"/>
                      <a:pt x="6" y="6"/>
                      <a:pt x="0" y="7"/>
                    </a:cubicBezTo>
                    <a:cubicBezTo>
                      <a:pt x="1" y="11"/>
                      <a:pt x="6" y="14"/>
                      <a:pt x="6" y="18"/>
                    </a:cubicBezTo>
                    <a:cubicBezTo>
                      <a:pt x="6" y="22"/>
                      <a:pt x="3" y="25"/>
                      <a:pt x="3" y="29"/>
                    </a:cubicBezTo>
                    <a:cubicBezTo>
                      <a:pt x="3" y="33"/>
                      <a:pt x="3" y="40"/>
                      <a:pt x="8" y="40"/>
                    </a:cubicBezTo>
                    <a:cubicBezTo>
                      <a:pt x="12" y="40"/>
                      <a:pt x="22" y="33"/>
                      <a:pt x="22" y="25"/>
                    </a:cubicBezTo>
                    <a:cubicBezTo>
                      <a:pt x="22" y="17"/>
                      <a:pt x="23" y="12"/>
                      <a:pt x="18" y="4"/>
                    </a:cubicBezTo>
                    <a:cubicBezTo>
                      <a:pt x="17" y="4"/>
                      <a:pt x="15" y="0"/>
                      <a:pt x="1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184">
                <a:extLst>
                  <a:ext uri="{FF2B5EF4-FFF2-40B4-BE49-F238E27FC236}">
                    <a16:creationId xmlns:a16="http://schemas.microsoft.com/office/drawing/2014/main" xmlns="" id="{AA6BB425-A112-44D5-BFBF-ACF4B5E587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4" y="1575"/>
                <a:ext cx="28" cy="21"/>
              </a:xfrm>
              <a:custGeom>
                <a:avLst/>
                <a:gdLst>
                  <a:gd name="T0" fmla="*/ 9 w 12"/>
                  <a:gd name="T1" fmla="*/ 0 h 9"/>
                  <a:gd name="T2" fmla="*/ 0 w 12"/>
                  <a:gd name="T3" fmla="*/ 4 h 9"/>
                  <a:gd name="T4" fmla="*/ 7 w 12"/>
                  <a:gd name="T5" fmla="*/ 9 h 9"/>
                  <a:gd name="T6" fmla="*/ 12 w 12"/>
                  <a:gd name="T7" fmla="*/ 6 h 9"/>
                  <a:gd name="T8" fmla="*/ 9 w 1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9">
                    <a:moveTo>
                      <a:pt x="9" y="0"/>
                    </a:moveTo>
                    <a:cubicBezTo>
                      <a:pt x="6" y="1"/>
                      <a:pt x="4" y="2"/>
                      <a:pt x="0" y="4"/>
                    </a:cubicBezTo>
                    <a:cubicBezTo>
                      <a:pt x="1" y="4"/>
                      <a:pt x="5" y="9"/>
                      <a:pt x="7" y="9"/>
                    </a:cubicBezTo>
                    <a:cubicBezTo>
                      <a:pt x="9" y="9"/>
                      <a:pt x="12" y="7"/>
                      <a:pt x="12" y="6"/>
                    </a:cubicBezTo>
                    <a:cubicBezTo>
                      <a:pt x="12" y="4"/>
                      <a:pt x="9" y="1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185">
                <a:extLst>
                  <a:ext uri="{FF2B5EF4-FFF2-40B4-BE49-F238E27FC236}">
                    <a16:creationId xmlns:a16="http://schemas.microsoft.com/office/drawing/2014/main" xmlns="" id="{6FDAB6D3-F480-42D3-AC1D-DE00E4140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4" y="858"/>
                <a:ext cx="31" cy="38"/>
              </a:xfrm>
              <a:custGeom>
                <a:avLst/>
                <a:gdLst>
                  <a:gd name="T0" fmla="*/ 10 w 13"/>
                  <a:gd name="T1" fmla="*/ 0 h 16"/>
                  <a:gd name="T2" fmla="*/ 0 w 13"/>
                  <a:gd name="T3" fmla="*/ 0 h 16"/>
                  <a:gd name="T4" fmla="*/ 0 w 13"/>
                  <a:gd name="T5" fmla="*/ 5 h 16"/>
                  <a:gd name="T6" fmla="*/ 12 w 13"/>
                  <a:gd name="T7" fmla="*/ 12 h 16"/>
                  <a:gd name="T8" fmla="*/ 12 w 13"/>
                  <a:gd name="T9" fmla="*/ 16 h 16"/>
                  <a:gd name="T10" fmla="*/ 13 w 13"/>
                  <a:gd name="T11" fmla="*/ 10 h 16"/>
                  <a:gd name="T12" fmla="*/ 10 w 13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16">
                    <a:moveTo>
                      <a:pt x="1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0"/>
                      <a:pt x="6" y="12"/>
                      <a:pt x="12" y="12"/>
                    </a:cubicBezTo>
                    <a:cubicBezTo>
                      <a:pt x="12" y="13"/>
                      <a:pt x="12" y="14"/>
                      <a:pt x="12" y="16"/>
                    </a:cubicBezTo>
                    <a:cubicBezTo>
                      <a:pt x="12" y="13"/>
                      <a:pt x="13" y="14"/>
                      <a:pt x="13" y="10"/>
                    </a:cubicBezTo>
                    <a:cubicBezTo>
                      <a:pt x="13" y="5"/>
                      <a:pt x="10" y="6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186">
                <a:extLst>
                  <a:ext uri="{FF2B5EF4-FFF2-40B4-BE49-F238E27FC236}">
                    <a16:creationId xmlns:a16="http://schemas.microsoft.com/office/drawing/2014/main" xmlns="" id="{0FD7D55D-B613-4EE7-A55F-2E7A3036D8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2" y="820"/>
                <a:ext cx="56" cy="83"/>
              </a:xfrm>
              <a:custGeom>
                <a:avLst/>
                <a:gdLst>
                  <a:gd name="T0" fmla="*/ 10 w 24"/>
                  <a:gd name="T1" fmla="*/ 0 h 35"/>
                  <a:gd name="T2" fmla="*/ 0 w 24"/>
                  <a:gd name="T3" fmla="*/ 16 h 35"/>
                  <a:gd name="T4" fmla="*/ 11 w 24"/>
                  <a:gd name="T5" fmla="*/ 24 h 35"/>
                  <a:gd name="T6" fmla="*/ 4 w 24"/>
                  <a:gd name="T7" fmla="*/ 31 h 35"/>
                  <a:gd name="T8" fmla="*/ 3 w 24"/>
                  <a:gd name="T9" fmla="*/ 29 h 35"/>
                  <a:gd name="T10" fmla="*/ 0 w 24"/>
                  <a:gd name="T11" fmla="*/ 32 h 35"/>
                  <a:gd name="T12" fmla="*/ 8 w 24"/>
                  <a:gd name="T13" fmla="*/ 35 h 35"/>
                  <a:gd name="T14" fmla="*/ 24 w 24"/>
                  <a:gd name="T15" fmla="*/ 14 h 35"/>
                  <a:gd name="T16" fmla="*/ 10 w 24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5">
                    <a:moveTo>
                      <a:pt x="10" y="0"/>
                    </a:moveTo>
                    <a:cubicBezTo>
                      <a:pt x="7" y="0"/>
                      <a:pt x="0" y="14"/>
                      <a:pt x="0" y="16"/>
                    </a:cubicBezTo>
                    <a:cubicBezTo>
                      <a:pt x="0" y="19"/>
                      <a:pt x="6" y="23"/>
                      <a:pt x="11" y="24"/>
                    </a:cubicBezTo>
                    <a:cubicBezTo>
                      <a:pt x="11" y="27"/>
                      <a:pt x="8" y="31"/>
                      <a:pt x="4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2" y="30"/>
                      <a:pt x="1" y="31"/>
                      <a:pt x="0" y="32"/>
                    </a:cubicBezTo>
                    <a:cubicBezTo>
                      <a:pt x="1" y="32"/>
                      <a:pt x="4" y="35"/>
                      <a:pt x="8" y="35"/>
                    </a:cubicBezTo>
                    <a:cubicBezTo>
                      <a:pt x="19" y="35"/>
                      <a:pt x="15" y="17"/>
                      <a:pt x="24" y="14"/>
                    </a:cubicBezTo>
                    <a:cubicBezTo>
                      <a:pt x="21" y="5"/>
                      <a:pt x="21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187">
                <a:extLst>
                  <a:ext uri="{FF2B5EF4-FFF2-40B4-BE49-F238E27FC236}">
                    <a16:creationId xmlns:a16="http://schemas.microsoft.com/office/drawing/2014/main" xmlns="" id="{37188797-1445-4B01-A56C-47F6CF8AD1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7" y="730"/>
                <a:ext cx="31" cy="48"/>
              </a:xfrm>
              <a:custGeom>
                <a:avLst/>
                <a:gdLst>
                  <a:gd name="T0" fmla="*/ 13 w 13"/>
                  <a:gd name="T1" fmla="*/ 0 h 20"/>
                  <a:gd name="T2" fmla="*/ 1 w 13"/>
                  <a:gd name="T3" fmla="*/ 13 h 20"/>
                  <a:gd name="T4" fmla="*/ 1 w 13"/>
                  <a:gd name="T5" fmla="*/ 20 h 20"/>
                  <a:gd name="T6" fmla="*/ 9 w 13"/>
                  <a:gd name="T7" fmla="*/ 7 h 20"/>
                  <a:gd name="T8" fmla="*/ 13 w 13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20">
                    <a:moveTo>
                      <a:pt x="13" y="0"/>
                    </a:moveTo>
                    <a:cubicBezTo>
                      <a:pt x="4" y="0"/>
                      <a:pt x="1" y="10"/>
                      <a:pt x="1" y="13"/>
                    </a:cubicBezTo>
                    <a:cubicBezTo>
                      <a:pt x="1" y="15"/>
                      <a:pt x="0" y="18"/>
                      <a:pt x="1" y="20"/>
                    </a:cubicBezTo>
                    <a:cubicBezTo>
                      <a:pt x="5" y="15"/>
                      <a:pt x="9" y="12"/>
                      <a:pt x="9" y="7"/>
                    </a:cubicBezTo>
                    <a:cubicBezTo>
                      <a:pt x="9" y="4"/>
                      <a:pt x="12" y="2"/>
                      <a:pt x="1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188">
                <a:extLst>
                  <a:ext uri="{FF2B5EF4-FFF2-40B4-BE49-F238E27FC236}">
                    <a16:creationId xmlns:a16="http://schemas.microsoft.com/office/drawing/2014/main" xmlns="" id="{0EA90310-BA8D-4D45-9868-2414083FB8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0" y="666"/>
                <a:ext cx="42" cy="57"/>
              </a:xfrm>
              <a:custGeom>
                <a:avLst/>
                <a:gdLst>
                  <a:gd name="T0" fmla="*/ 12 w 18"/>
                  <a:gd name="T1" fmla="*/ 0 h 24"/>
                  <a:gd name="T2" fmla="*/ 8 w 18"/>
                  <a:gd name="T3" fmla="*/ 6 h 24"/>
                  <a:gd name="T4" fmla="*/ 11 w 18"/>
                  <a:gd name="T5" fmla="*/ 12 h 24"/>
                  <a:gd name="T6" fmla="*/ 0 w 18"/>
                  <a:gd name="T7" fmla="*/ 16 h 24"/>
                  <a:gd name="T8" fmla="*/ 5 w 18"/>
                  <a:gd name="T9" fmla="*/ 24 h 24"/>
                  <a:gd name="T10" fmla="*/ 14 w 18"/>
                  <a:gd name="T11" fmla="*/ 19 h 24"/>
                  <a:gd name="T12" fmla="*/ 14 w 18"/>
                  <a:gd name="T13" fmla="*/ 12 h 24"/>
                  <a:gd name="T14" fmla="*/ 18 w 18"/>
                  <a:gd name="T15" fmla="*/ 6 h 24"/>
                  <a:gd name="T16" fmla="*/ 12 w 18"/>
                  <a:gd name="T1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24">
                    <a:moveTo>
                      <a:pt x="12" y="0"/>
                    </a:moveTo>
                    <a:cubicBezTo>
                      <a:pt x="12" y="0"/>
                      <a:pt x="8" y="3"/>
                      <a:pt x="8" y="6"/>
                    </a:cubicBezTo>
                    <a:cubicBezTo>
                      <a:pt x="8" y="8"/>
                      <a:pt x="10" y="10"/>
                      <a:pt x="11" y="12"/>
                    </a:cubicBezTo>
                    <a:cubicBezTo>
                      <a:pt x="7" y="12"/>
                      <a:pt x="4" y="16"/>
                      <a:pt x="0" y="16"/>
                    </a:cubicBezTo>
                    <a:cubicBezTo>
                      <a:pt x="0" y="19"/>
                      <a:pt x="0" y="24"/>
                      <a:pt x="5" y="24"/>
                    </a:cubicBezTo>
                    <a:cubicBezTo>
                      <a:pt x="7" y="24"/>
                      <a:pt x="14" y="20"/>
                      <a:pt x="14" y="19"/>
                    </a:cubicBezTo>
                    <a:cubicBezTo>
                      <a:pt x="14" y="17"/>
                      <a:pt x="14" y="15"/>
                      <a:pt x="14" y="12"/>
                    </a:cubicBezTo>
                    <a:cubicBezTo>
                      <a:pt x="15" y="12"/>
                      <a:pt x="18" y="8"/>
                      <a:pt x="18" y="6"/>
                    </a:cubicBezTo>
                    <a:cubicBezTo>
                      <a:pt x="16" y="5"/>
                      <a:pt x="15" y="3"/>
                      <a:pt x="1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189">
                <a:extLst>
                  <a:ext uri="{FF2B5EF4-FFF2-40B4-BE49-F238E27FC236}">
                    <a16:creationId xmlns:a16="http://schemas.microsoft.com/office/drawing/2014/main" xmlns="" id="{DC1C0B0C-8D4C-4221-8105-978657594A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5" y="1762"/>
                <a:ext cx="81" cy="11"/>
              </a:xfrm>
              <a:custGeom>
                <a:avLst/>
                <a:gdLst>
                  <a:gd name="T0" fmla="*/ 9 w 34"/>
                  <a:gd name="T1" fmla="*/ 0 h 5"/>
                  <a:gd name="T2" fmla="*/ 0 w 34"/>
                  <a:gd name="T3" fmla="*/ 0 h 5"/>
                  <a:gd name="T4" fmla="*/ 20 w 34"/>
                  <a:gd name="T5" fmla="*/ 5 h 5"/>
                  <a:gd name="T6" fmla="*/ 27 w 34"/>
                  <a:gd name="T7" fmla="*/ 5 h 5"/>
                  <a:gd name="T8" fmla="*/ 34 w 34"/>
                  <a:gd name="T9" fmla="*/ 3 h 5"/>
                  <a:gd name="T10" fmla="*/ 9 w 34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5">
                    <a:moveTo>
                      <a:pt x="9" y="0"/>
                    </a:moveTo>
                    <a:cubicBezTo>
                      <a:pt x="6" y="0"/>
                      <a:pt x="3" y="0"/>
                      <a:pt x="0" y="0"/>
                    </a:cubicBezTo>
                    <a:cubicBezTo>
                      <a:pt x="6" y="3"/>
                      <a:pt x="16" y="5"/>
                      <a:pt x="20" y="5"/>
                    </a:cubicBezTo>
                    <a:cubicBezTo>
                      <a:pt x="23" y="5"/>
                      <a:pt x="24" y="5"/>
                      <a:pt x="27" y="5"/>
                    </a:cubicBezTo>
                    <a:cubicBezTo>
                      <a:pt x="29" y="5"/>
                      <a:pt x="31" y="5"/>
                      <a:pt x="34" y="3"/>
                    </a:cubicBezTo>
                    <a:cubicBezTo>
                      <a:pt x="27" y="2"/>
                      <a:pt x="18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190">
                <a:extLst>
                  <a:ext uri="{FF2B5EF4-FFF2-40B4-BE49-F238E27FC236}">
                    <a16:creationId xmlns:a16="http://schemas.microsoft.com/office/drawing/2014/main" xmlns="" id="{BE7384CB-6046-4CE4-98A5-B781B4B813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8" y="1747"/>
                <a:ext cx="71" cy="38"/>
              </a:xfrm>
              <a:custGeom>
                <a:avLst/>
                <a:gdLst>
                  <a:gd name="T0" fmla="*/ 30 w 30"/>
                  <a:gd name="T1" fmla="*/ 0 h 16"/>
                  <a:gd name="T2" fmla="*/ 0 w 30"/>
                  <a:gd name="T3" fmla="*/ 11 h 16"/>
                  <a:gd name="T4" fmla="*/ 2 w 30"/>
                  <a:gd name="T5" fmla="*/ 13 h 16"/>
                  <a:gd name="T6" fmla="*/ 6 w 30"/>
                  <a:gd name="T7" fmla="*/ 16 h 16"/>
                  <a:gd name="T8" fmla="*/ 22 w 30"/>
                  <a:gd name="T9" fmla="*/ 10 h 16"/>
                  <a:gd name="T10" fmla="*/ 23 w 30"/>
                  <a:gd name="T11" fmla="*/ 5 h 16"/>
                  <a:gd name="T12" fmla="*/ 30 w 30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6">
                    <a:moveTo>
                      <a:pt x="30" y="0"/>
                    </a:moveTo>
                    <a:cubicBezTo>
                      <a:pt x="21" y="2"/>
                      <a:pt x="7" y="7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2" y="15"/>
                      <a:pt x="4" y="16"/>
                      <a:pt x="6" y="16"/>
                    </a:cubicBezTo>
                    <a:cubicBezTo>
                      <a:pt x="11" y="16"/>
                      <a:pt x="21" y="13"/>
                      <a:pt x="22" y="10"/>
                    </a:cubicBezTo>
                    <a:cubicBezTo>
                      <a:pt x="23" y="8"/>
                      <a:pt x="22" y="5"/>
                      <a:pt x="23" y="5"/>
                    </a:cubicBezTo>
                    <a:cubicBezTo>
                      <a:pt x="26" y="3"/>
                      <a:pt x="29" y="5"/>
                      <a:pt x="3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191">
                <a:extLst>
                  <a:ext uri="{FF2B5EF4-FFF2-40B4-BE49-F238E27FC236}">
                    <a16:creationId xmlns:a16="http://schemas.microsoft.com/office/drawing/2014/main" xmlns="" id="{0870BD9C-A26E-4B53-8F80-9880C241B9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" y="2627"/>
                <a:ext cx="35" cy="17"/>
              </a:xfrm>
              <a:custGeom>
                <a:avLst/>
                <a:gdLst>
                  <a:gd name="T0" fmla="*/ 15 w 15"/>
                  <a:gd name="T1" fmla="*/ 0 h 7"/>
                  <a:gd name="T2" fmla="*/ 0 w 15"/>
                  <a:gd name="T3" fmla="*/ 3 h 7"/>
                  <a:gd name="T4" fmla="*/ 5 w 15"/>
                  <a:gd name="T5" fmla="*/ 7 h 7"/>
                  <a:gd name="T6" fmla="*/ 15 w 15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7">
                    <a:moveTo>
                      <a:pt x="15" y="0"/>
                    </a:moveTo>
                    <a:cubicBezTo>
                      <a:pt x="8" y="0"/>
                      <a:pt x="4" y="1"/>
                      <a:pt x="0" y="3"/>
                    </a:cubicBezTo>
                    <a:cubicBezTo>
                      <a:pt x="0" y="5"/>
                      <a:pt x="4" y="7"/>
                      <a:pt x="5" y="7"/>
                    </a:cubicBezTo>
                    <a:cubicBezTo>
                      <a:pt x="10" y="7"/>
                      <a:pt x="14" y="2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92">
                <a:extLst>
                  <a:ext uri="{FF2B5EF4-FFF2-40B4-BE49-F238E27FC236}">
                    <a16:creationId xmlns:a16="http://schemas.microsoft.com/office/drawing/2014/main" xmlns="" id="{485F6E71-8F77-43C5-9617-FB401B2E5C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" y="68"/>
                <a:ext cx="76" cy="57"/>
              </a:xfrm>
              <a:custGeom>
                <a:avLst/>
                <a:gdLst>
                  <a:gd name="T0" fmla="*/ 14 w 32"/>
                  <a:gd name="T1" fmla="*/ 0 h 24"/>
                  <a:gd name="T2" fmla="*/ 7 w 32"/>
                  <a:gd name="T3" fmla="*/ 5 h 24"/>
                  <a:gd name="T4" fmla="*/ 0 w 32"/>
                  <a:gd name="T5" fmla="*/ 17 h 24"/>
                  <a:gd name="T6" fmla="*/ 10 w 32"/>
                  <a:gd name="T7" fmla="*/ 24 h 24"/>
                  <a:gd name="T8" fmla="*/ 32 w 32"/>
                  <a:gd name="T9" fmla="*/ 15 h 24"/>
                  <a:gd name="T10" fmla="*/ 32 w 32"/>
                  <a:gd name="T11" fmla="*/ 8 h 24"/>
                  <a:gd name="T12" fmla="*/ 14 w 32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24">
                    <a:moveTo>
                      <a:pt x="14" y="0"/>
                    </a:moveTo>
                    <a:cubicBezTo>
                      <a:pt x="11" y="0"/>
                      <a:pt x="10" y="5"/>
                      <a:pt x="7" y="5"/>
                    </a:cubicBezTo>
                    <a:cubicBezTo>
                      <a:pt x="6" y="5"/>
                      <a:pt x="0" y="15"/>
                      <a:pt x="0" y="17"/>
                    </a:cubicBezTo>
                    <a:cubicBezTo>
                      <a:pt x="0" y="23"/>
                      <a:pt x="3" y="24"/>
                      <a:pt x="10" y="24"/>
                    </a:cubicBezTo>
                    <a:cubicBezTo>
                      <a:pt x="19" y="24"/>
                      <a:pt x="25" y="18"/>
                      <a:pt x="32" y="15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25" y="7"/>
                      <a:pt x="21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193">
                <a:extLst>
                  <a:ext uri="{FF2B5EF4-FFF2-40B4-BE49-F238E27FC236}">
                    <a16:creationId xmlns:a16="http://schemas.microsoft.com/office/drawing/2014/main" xmlns="" id="{126EA278-B152-4A3E-AF13-559F4C3F41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0" y="18"/>
                <a:ext cx="59" cy="41"/>
              </a:xfrm>
              <a:custGeom>
                <a:avLst/>
                <a:gdLst>
                  <a:gd name="T0" fmla="*/ 5 w 25"/>
                  <a:gd name="T1" fmla="*/ 0 h 17"/>
                  <a:gd name="T2" fmla="*/ 0 w 25"/>
                  <a:gd name="T3" fmla="*/ 4 h 17"/>
                  <a:gd name="T4" fmla="*/ 18 w 25"/>
                  <a:gd name="T5" fmla="*/ 17 h 17"/>
                  <a:gd name="T6" fmla="*/ 20 w 25"/>
                  <a:gd name="T7" fmla="*/ 17 h 17"/>
                  <a:gd name="T8" fmla="*/ 25 w 25"/>
                  <a:gd name="T9" fmla="*/ 15 h 17"/>
                  <a:gd name="T10" fmla="*/ 5 w 25"/>
                  <a:gd name="T1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17">
                    <a:moveTo>
                      <a:pt x="5" y="0"/>
                    </a:moveTo>
                    <a:cubicBezTo>
                      <a:pt x="2" y="0"/>
                      <a:pt x="0" y="1"/>
                      <a:pt x="0" y="4"/>
                    </a:cubicBezTo>
                    <a:cubicBezTo>
                      <a:pt x="0" y="10"/>
                      <a:pt x="11" y="17"/>
                      <a:pt x="18" y="17"/>
                    </a:cubicBezTo>
                    <a:cubicBezTo>
                      <a:pt x="18" y="17"/>
                      <a:pt x="19" y="17"/>
                      <a:pt x="20" y="17"/>
                    </a:cubicBezTo>
                    <a:cubicBezTo>
                      <a:pt x="22" y="17"/>
                      <a:pt x="25" y="17"/>
                      <a:pt x="25" y="15"/>
                    </a:cubicBezTo>
                    <a:cubicBezTo>
                      <a:pt x="25" y="7"/>
                      <a:pt x="12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194">
                <a:extLst>
                  <a:ext uri="{FF2B5EF4-FFF2-40B4-BE49-F238E27FC236}">
                    <a16:creationId xmlns:a16="http://schemas.microsoft.com/office/drawing/2014/main" xmlns="" id="{59793E30-F0EF-40B4-BE52-D9DDEC0421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4" y="-197"/>
                <a:ext cx="54" cy="38"/>
              </a:xfrm>
              <a:custGeom>
                <a:avLst/>
                <a:gdLst>
                  <a:gd name="T0" fmla="*/ 10 w 23"/>
                  <a:gd name="T1" fmla="*/ 0 h 16"/>
                  <a:gd name="T2" fmla="*/ 2 w 23"/>
                  <a:gd name="T3" fmla="*/ 10 h 16"/>
                  <a:gd name="T4" fmla="*/ 2 w 23"/>
                  <a:gd name="T5" fmla="*/ 16 h 16"/>
                  <a:gd name="T6" fmla="*/ 23 w 23"/>
                  <a:gd name="T7" fmla="*/ 10 h 16"/>
                  <a:gd name="T8" fmla="*/ 10 w 23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6">
                    <a:moveTo>
                      <a:pt x="10" y="0"/>
                    </a:moveTo>
                    <a:cubicBezTo>
                      <a:pt x="5" y="0"/>
                      <a:pt x="2" y="6"/>
                      <a:pt x="2" y="10"/>
                    </a:cubicBezTo>
                    <a:cubicBezTo>
                      <a:pt x="2" y="12"/>
                      <a:pt x="0" y="16"/>
                      <a:pt x="2" y="16"/>
                    </a:cubicBezTo>
                    <a:cubicBezTo>
                      <a:pt x="8" y="16"/>
                      <a:pt x="20" y="12"/>
                      <a:pt x="23" y="10"/>
                    </a:cubicBezTo>
                    <a:cubicBezTo>
                      <a:pt x="18" y="6"/>
                      <a:pt x="16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195">
                <a:extLst>
                  <a:ext uri="{FF2B5EF4-FFF2-40B4-BE49-F238E27FC236}">
                    <a16:creationId xmlns:a16="http://schemas.microsoft.com/office/drawing/2014/main" xmlns="" id="{6DA2955C-3564-4844-9B94-CB214763C7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7" y="-235"/>
                <a:ext cx="118" cy="50"/>
              </a:xfrm>
              <a:custGeom>
                <a:avLst/>
                <a:gdLst>
                  <a:gd name="T0" fmla="*/ 25 w 50"/>
                  <a:gd name="T1" fmla="*/ 0 h 21"/>
                  <a:gd name="T2" fmla="*/ 0 w 50"/>
                  <a:gd name="T3" fmla="*/ 16 h 21"/>
                  <a:gd name="T4" fmla="*/ 2 w 50"/>
                  <a:gd name="T5" fmla="*/ 13 h 21"/>
                  <a:gd name="T6" fmla="*/ 34 w 50"/>
                  <a:gd name="T7" fmla="*/ 21 h 21"/>
                  <a:gd name="T8" fmla="*/ 50 w 50"/>
                  <a:gd name="T9" fmla="*/ 21 h 21"/>
                  <a:gd name="T10" fmla="*/ 25 w 50"/>
                  <a:gd name="T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21">
                    <a:moveTo>
                      <a:pt x="25" y="0"/>
                    </a:moveTo>
                    <a:cubicBezTo>
                      <a:pt x="13" y="0"/>
                      <a:pt x="6" y="8"/>
                      <a:pt x="0" y="16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13" y="17"/>
                      <a:pt x="25" y="16"/>
                      <a:pt x="34" y="21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49" y="9"/>
                      <a:pt x="39" y="0"/>
                      <a:pt x="2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196">
                <a:extLst>
                  <a:ext uri="{FF2B5EF4-FFF2-40B4-BE49-F238E27FC236}">
                    <a16:creationId xmlns:a16="http://schemas.microsoft.com/office/drawing/2014/main" xmlns="" id="{DBE96398-AE53-4712-9570-9B90D87122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42" y="-351"/>
                <a:ext cx="158" cy="57"/>
              </a:xfrm>
              <a:custGeom>
                <a:avLst/>
                <a:gdLst>
                  <a:gd name="T0" fmla="*/ 0 w 67"/>
                  <a:gd name="T1" fmla="*/ 0 h 24"/>
                  <a:gd name="T2" fmla="*/ 5 w 67"/>
                  <a:gd name="T3" fmla="*/ 4 h 24"/>
                  <a:gd name="T4" fmla="*/ 44 w 67"/>
                  <a:gd name="T5" fmla="*/ 24 h 24"/>
                  <a:gd name="T6" fmla="*/ 67 w 67"/>
                  <a:gd name="T7" fmla="*/ 16 h 24"/>
                  <a:gd name="T8" fmla="*/ 62 w 67"/>
                  <a:gd name="T9" fmla="*/ 11 h 24"/>
                  <a:gd name="T10" fmla="*/ 0 w 67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24">
                    <a:moveTo>
                      <a:pt x="0" y="0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17"/>
                      <a:pt x="30" y="24"/>
                      <a:pt x="44" y="24"/>
                    </a:cubicBezTo>
                    <a:cubicBezTo>
                      <a:pt x="52" y="24"/>
                      <a:pt x="67" y="22"/>
                      <a:pt x="67" y="16"/>
                    </a:cubicBezTo>
                    <a:cubicBezTo>
                      <a:pt x="67" y="13"/>
                      <a:pt x="65" y="11"/>
                      <a:pt x="62" y="11"/>
                    </a:cubicBezTo>
                    <a:cubicBezTo>
                      <a:pt x="60" y="11"/>
                      <a:pt x="5" y="4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Freeform 197">
                <a:extLst>
                  <a:ext uri="{FF2B5EF4-FFF2-40B4-BE49-F238E27FC236}">
                    <a16:creationId xmlns:a16="http://schemas.microsoft.com/office/drawing/2014/main" xmlns="" id="{DC51A08C-D400-4E83-94AE-C2EB39E307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5" y="-265"/>
                <a:ext cx="33" cy="30"/>
              </a:xfrm>
              <a:custGeom>
                <a:avLst/>
                <a:gdLst>
                  <a:gd name="T0" fmla="*/ 7 w 14"/>
                  <a:gd name="T1" fmla="*/ 0 h 13"/>
                  <a:gd name="T2" fmla="*/ 0 w 14"/>
                  <a:gd name="T3" fmla="*/ 6 h 13"/>
                  <a:gd name="T4" fmla="*/ 6 w 14"/>
                  <a:gd name="T5" fmla="*/ 13 h 13"/>
                  <a:gd name="T6" fmla="*/ 14 w 14"/>
                  <a:gd name="T7" fmla="*/ 6 h 13"/>
                  <a:gd name="T8" fmla="*/ 7 w 14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3">
                    <a:moveTo>
                      <a:pt x="7" y="0"/>
                    </a:moveTo>
                    <a:cubicBezTo>
                      <a:pt x="3" y="0"/>
                      <a:pt x="0" y="2"/>
                      <a:pt x="0" y="6"/>
                    </a:cubicBezTo>
                    <a:cubicBezTo>
                      <a:pt x="0" y="11"/>
                      <a:pt x="0" y="13"/>
                      <a:pt x="6" y="13"/>
                    </a:cubicBezTo>
                    <a:cubicBezTo>
                      <a:pt x="10" y="13"/>
                      <a:pt x="14" y="10"/>
                      <a:pt x="14" y="6"/>
                    </a:cubicBezTo>
                    <a:cubicBezTo>
                      <a:pt x="14" y="2"/>
                      <a:pt x="10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Freeform 198">
                <a:extLst>
                  <a:ext uri="{FF2B5EF4-FFF2-40B4-BE49-F238E27FC236}">
                    <a16:creationId xmlns:a16="http://schemas.microsoft.com/office/drawing/2014/main" xmlns="" id="{13DFE2BC-A159-4388-8608-FDFF0097D7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8" y="1139"/>
                <a:ext cx="90" cy="38"/>
              </a:xfrm>
              <a:custGeom>
                <a:avLst/>
                <a:gdLst>
                  <a:gd name="T0" fmla="*/ 7 w 38"/>
                  <a:gd name="T1" fmla="*/ 0 h 16"/>
                  <a:gd name="T2" fmla="*/ 0 w 38"/>
                  <a:gd name="T3" fmla="*/ 0 h 16"/>
                  <a:gd name="T4" fmla="*/ 30 w 38"/>
                  <a:gd name="T5" fmla="*/ 16 h 16"/>
                  <a:gd name="T6" fmla="*/ 38 w 38"/>
                  <a:gd name="T7" fmla="*/ 13 h 16"/>
                  <a:gd name="T8" fmla="*/ 7 w 38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6">
                    <a:moveTo>
                      <a:pt x="7" y="0"/>
                    </a:moveTo>
                    <a:cubicBezTo>
                      <a:pt x="5" y="0"/>
                      <a:pt x="3" y="0"/>
                      <a:pt x="0" y="0"/>
                    </a:cubicBezTo>
                    <a:cubicBezTo>
                      <a:pt x="7" y="5"/>
                      <a:pt x="22" y="16"/>
                      <a:pt x="30" y="16"/>
                    </a:cubicBezTo>
                    <a:cubicBezTo>
                      <a:pt x="35" y="16"/>
                      <a:pt x="36" y="16"/>
                      <a:pt x="38" y="13"/>
                    </a:cubicBezTo>
                    <a:cubicBezTo>
                      <a:pt x="28" y="8"/>
                      <a:pt x="20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Freeform 199">
                <a:extLst>
                  <a:ext uri="{FF2B5EF4-FFF2-40B4-BE49-F238E27FC236}">
                    <a16:creationId xmlns:a16="http://schemas.microsoft.com/office/drawing/2014/main" xmlns="" id="{9B3647CD-1B1A-4C9D-85CF-542ADB9573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5" y="1274"/>
                <a:ext cx="69" cy="43"/>
              </a:xfrm>
              <a:custGeom>
                <a:avLst/>
                <a:gdLst>
                  <a:gd name="T0" fmla="*/ 2 w 29"/>
                  <a:gd name="T1" fmla="*/ 0 h 18"/>
                  <a:gd name="T2" fmla="*/ 0 w 29"/>
                  <a:gd name="T3" fmla="*/ 4 h 18"/>
                  <a:gd name="T4" fmla="*/ 23 w 29"/>
                  <a:gd name="T5" fmla="*/ 18 h 18"/>
                  <a:gd name="T6" fmla="*/ 29 w 29"/>
                  <a:gd name="T7" fmla="*/ 12 h 18"/>
                  <a:gd name="T8" fmla="*/ 29 w 29"/>
                  <a:gd name="T9" fmla="*/ 9 h 18"/>
                  <a:gd name="T10" fmla="*/ 14 w 29"/>
                  <a:gd name="T11" fmla="*/ 9 h 18"/>
                  <a:gd name="T12" fmla="*/ 2 w 29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18">
                    <a:moveTo>
                      <a:pt x="2" y="0"/>
                    </a:moveTo>
                    <a:cubicBezTo>
                      <a:pt x="1" y="1"/>
                      <a:pt x="0" y="3"/>
                      <a:pt x="0" y="4"/>
                    </a:cubicBezTo>
                    <a:cubicBezTo>
                      <a:pt x="0" y="8"/>
                      <a:pt x="19" y="18"/>
                      <a:pt x="23" y="18"/>
                    </a:cubicBezTo>
                    <a:cubicBezTo>
                      <a:pt x="24" y="18"/>
                      <a:pt x="29" y="15"/>
                      <a:pt x="29" y="12"/>
                    </a:cubicBezTo>
                    <a:cubicBezTo>
                      <a:pt x="29" y="11"/>
                      <a:pt x="29" y="10"/>
                      <a:pt x="29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8" y="8"/>
                      <a:pt x="5" y="6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Freeform 200">
                <a:extLst>
                  <a:ext uri="{FF2B5EF4-FFF2-40B4-BE49-F238E27FC236}">
                    <a16:creationId xmlns:a16="http://schemas.microsoft.com/office/drawing/2014/main" xmlns="" id="{ED0C0262-15DB-4D8E-9EA3-E5565C7F96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7" y="1277"/>
                <a:ext cx="47" cy="56"/>
              </a:xfrm>
              <a:custGeom>
                <a:avLst/>
                <a:gdLst>
                  <a:gd name="T0" fmla="*/ 12 w 20"/>
                  <a:gd name="T1" fmla="*/ 0 h 24"/>
                  <a:gd name="T2" fmla="*/ 0 w 20"/>
                  <a:gd name="T3" fmla="*/ 18 h 24"/>
                  <a:gd name="T4" fmla="*/ 8 w 20"/>
                  <a:gd name="T5" fmla="*/ 24 h 24"/>
                  <a:gd name="T6" fmla="*/ 20 w 20"/>
                  <a:gd name="T7" fmla="*/ 17 h 24"/>
                  <a:gd name="T8" fmla="*/ 20 w 20"/>
                  <a:gd name="T9" fmla="*/ 13 h 24"/>
                  <a:gd name="T10" fmla="*/ 16 w 20"/>
                  <a:gd name="T11" fmla="*/ 5 h 24"/>
                  <a:gd name="T12" fmla="*/ 12 w 2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4">
                    <a:moveTo>
                      <a:pt x="12" y="0"/>
                    </a:moveTo>
                    <a:cubicBezTo>
                      <a:pt x="7" y="2"/>
                      <a:pt x="0" y="15"/>
                      <a:pt x="0" y="18"/>
                    </a:cubicBezTo>
                    <a:cubicBezTo>
                      <a:pt x="0" y="21"/>
                      <a:pt x="3" y="24"/>
                      <a:pt x="8" y="24"/>
                    </a:cubicBezTo>
                    <a:cubicBezTo>
                      <a:pt x="14" y="24"/>
                      <a:pt x="20" y="21"/>
                      <a:pt x="20" y="17"/>
                    </a:cubicBezTo>
                    <a:cubicBezTo>
                      <a:pt x="20" y="16"/>
                      <a:pt x="20" y="14"/>
                      <a:pt x="20" y="13"/>
                    </a:cubicBezTo>
                    <a:cubicBezTo>
                      <a:pt x="8" y="13"/>
                      <a:pt x="16" y="10"/>
                      <a:pt x="16" y="5"/>
                    </a:cubicBezTo>
                    <a:cubicBezTo>
                      <a:pt x="16" y="3"/>
                      <a:pt x="13" y="2"/>
                      <a:pt x="1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201">
                <a:extLst>
                  <a:ext uri="{FF2B5EF4-FFF2-40B4-BE49-F238E27FC236}">
                    <a16:creationId xmlns:a16="http://schemas.microsoft.com/office/drawing/2014/main" xmlns="" id="{FA8E77B1-3EBF-462A-ABEE-ADF9CF97D1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493" y="626"/>
                <a:ext cx="56" cy="22"/>
              </a:xfrm>
              <a:custGeom>
                <a:avLst/>
                <a:gdLst>
                  <a:gd name="T0" fmla="*/ 13 w 24"/>
                  <a:gd name="T1" fmla="*/ 0 h 9"/>
                  <a:gd name="T2" fmla="*/ 8 w 24"/>
                  <a:gd name="T3" fmla="*/ 4 h 9"/>
                  <a:gd name="T4" fmla="*/ 0 w 24"/>
                  <a:gd name="T5" fmla="*/ 4 h 9"/>
                  <a:gd name="T6" fmla="*/ 7 w 24"/>
                  <a:gd name="T7" fmla="*/ 9 h 9"/>
                  <a:gd name="T8" fmla="*/ 24 w 24"/>
                  <a:gd name="T9" fmla="*/ 9 h 9"/>
                  <a:gd name="T10" fmla="*/ 16 w 24"/>
                  <a:gd name="T11" fmla="*/ 0 h 9"/>
                  <a:gd name="T12" fmla="*/ 13 w 24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9">
                    <a:moveTo>
                      <a:pt x="13" y="0"/>
                    </a:moveTo>
                    <a:cubicBezTo>
                      <a:pt x="11" y="0"/>
                      <a:pt x="10" y="1"/>
                      <a:pt x="8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" y="6"/>
                      <a:pt x="5" y="8"/>
                      <a:pt x="7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3" y="4"/>
                      <a:pt x="23" y="0"/>
                      <a:pt x="16" y="0"/>
                    </a:cubicBezTo>
                    <a:cubicBezTo>
                      <a:pt x="15" y="0"/>
                      <a:pt x="14" y="0"/>
                      <a:pt x="1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202">
                <a:extLst>
                  <a:ext uri="{FF2B5EF4-FFF2-40B4-BE49-F238E27FC236}">
                    <a16:creationId xmlns:a16="http://schemas.microsoft.com/office/drawing/2014/main" xmlns="" id="{26B4554A-BA1B-4449-B24A-15472087D2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080" y="2393"/>
                <a:ext cx="31" cy="28"/>
              </a:xfrm>
              <a:custGeom>
                <a:avLst/>
                <a:gdLst>
                  <a:gd name="T0" fmla="*/ 0 w 13"/>
                  <a:gd name="T1" fmla="*/ 0 h 12"/>
                  <a:gd name="T2" fmla="*/ 0 w 13"/>
                  <a:gd name="T3" fmla="*/ 8 h 12"/>
                  <a:gd name="T4" fmla="*/ 3 w 13"/>
                  <a:gd name="T5" fmla="*/ 12 h 12"/>
                  <a:gd name="T6" fmla="*/ 13 w 13"/>
                  <a:gd name="T7" fmla="*/ 9 h 12"/>
                  <a:gd name="T8" fmla="*/ 13 w 13"/>
                  <a:gd name="T9" fmla="*/ 5 h 12"/>
                  <a:gd name="T10" fmla="*/ 0 w 13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2">
                    <a:moveTo>
                      <a:pt x="0" y="0"/>
                    </a:moveTo>
                    <a:cubicBezTo>
                      <a:pt x="1" y="3"/>
                      <a:pt x="0" y="5"/>
                      <a:pt x="0" y="8"/>
                    </a:cubicBezTo>
                    <a:cubicBezTo>
                      <a:pt x="0" y="9"/>
                      <a:pt x="2" y="12"/>
                      <a:pt x="3" y="12"/>
                    </a:cubicBezTo>
                    <a:cubicBezTo>
                      <a:pt x="7" y="12"/>
                      <a:pt x="9" y="10"/>
                      <a:pt x="13" y="9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0" y="2"/>
                      <a:pt x="6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Freeform 203">
                <a:extLst>
                  <a:ext uri="{FF2B5EF4-FFF2-40B4-BE49-F238E27FC236}">
                    <a16:creationId xmlns:a16="http://schemas.microsoft.com/office/drawing/2014/main" xmlns="" id="{C41A8144-52FE-457B-A787-AE001DF331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103" y="2353"/>
                <a:ext cx="16" cy="12"/>
              </a:xfrm>
              <a:custGeom>
                <a:avLst/>
                <a:gdLst>
                  <a:gd name="T0" fmla="*/ 0 w 7"/>
                  <a:gd name="T1" fmla="*/ 0 h 5"/>
                  <a:gd name="T2" fmla="*/ 5 w 7"/>
                  <a:gd name="T3" fmla="*/ 5 h 5"/>
                  <a:gd name="T4" fmla="*/ 7 w 7"/>
                  <a:gd name="T5" fmla="*/ 4 h 5"/>
                  <a:gd name="T6" fmla="*/ 0 w 7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5">
                    <a:moveTo>
                      <a:pt x="0" y="0"/>
                    </a:moveTo>
                    <a:cubicBezTo>
                      <a:pt x="2" y="1"/>
                      <a:pt x="2" y="5"/>
                      <a:pt x="5" y="5"/>
                    </a:cubicBezTo>
                    <a:cubicBezTo>
                      <a:pt x="5" y="5"/>
                      <a:pt x="7" y="4"/>
                      <a:pt x="7" y="4"/>
                    </a:cubicBezTo>
                    <a:cubicBezTo>
                      <a:pt x="5" y="2"/>
                      <a:pt x="3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Freeform 204">
                <a:extLst>
                  <a:ext uri="{FF2B5EF4-FFF2-40B4-BE49-F238E27FC236}">
                    <a16:creationId xmlns:a16="http://schemas.microsoft.com/office/drawing/2014/main" xmlns="" id="{A75DFFE5-C90F-453F-B02F-B3E773C7CA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134" y="2339"/>
                <a:ext cx="21" cy="9"/>
              </a:xfrm>
              <a:custGeom>
                <a:avLst/>
                <a:gdLst>
                  <a:gd name="T0" fmla="*/ 9 w 9"/>
                  <a:gd name="T1" fmla="*/ 0 h 4"/>
                  <a:gd name="T2" fmla="*/ 0 w 9"/>
                  <a:gd name="T3" fmla="*/ 0 h 4"/>
                  <a:gd name="T4" fmla="*/ 3 w 9"/>
                  <a:gd name="T5" fmla="*/ 4 h 4"/>
                  <a:gd name="T6" fmla="*/ 9 w 9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4">
                    <a:moveTo>
                      <a:pt x="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1" y="4"/>
                      <a:pt x="3" y="4"/>
                    </a:cubicBezTo>
                    <a:cubicBezTo>
                      <a:pt x="5" y="4"/>
                      <a:pt x="8" y="2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Freeform 205">
                <a:extLst>
                  <a:ext uri="{FF2B5EF4-FFF2-40B4-BE49-F238E27FC236}">
                    <a16:creationId xmlns:a16="http://schemas.microsoft.com/office/drawing/2014/main" xmlns="" id="{815CD54E-9FFC-46A5-92B6-9F9FE0E09B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165" y="2324"/>
                <a:ext cx="19" cy="12"/>
              </a:xfrm>
              <a:custGeom>
                <a:avLst/>
                <a:gdLst>
                  <a:gd name="T0" fmla="*/ 8 w 8"/>
                  <a:gd name="T1" fmla="*/ 0 h 5"/>
                  <a:gd name="T2" fmla="*/ 3 w 8"/>
                  <a:gd name="T3" fmla="*/ 1 h 5"/>
                  <a:gd name="T4" fmla="*/ 4 w 8"/>
                  <a:gd name="T5" fmla="*/ 1 h 5"/>
                  <a:gd name="T6" fmla="*/ 0 w 8"/>
                  <a:gd name="T7" fmla="*/ 1 h 5"/>
                  <a:gd name="T8" fmla="*/ 5 w 8"/>
                  <a:gd name="T9" fmla="*/ 5 h 5"/>
                  <a:gd name="T10" fmla="*/ 8 w 8"/>
                  <a:gd name="T11" fmla="*/ 3 h 5"/>
                  <a:gd name="T12" fmla="*/ 8 w 8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5">
                    <a:moveTo>
                      <a:pt x="8" y="0"/>
                    </a:moveTo>
                    <a:cubicBezTo>
                      <a:pt x="6" y="0"/>
                      <a:pt x="5" y="0"/>
                      <a:pt x="3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1" y="1"/>
                      <a:pt x="0" y="1"/>
                    </a:cubicBezTo>
                    <a:cubicBezTo>
                      <a:pt x="0" y="1"/>
                      <a:pt x="3" y="5"/>
                      <a:pt x="5" y="5"/>
                    </a:cubicBezTo>
                    <a:cubicBezTo>
                      <a:pt x="6" y="5"/>
                      <a:pt x="8" y="4"/>
                      <a:pt x="8" y="3"/>
                    </a:cubicBezTo>
                    <a:cubicBezTo>
                      <a:pt x="8" y="2"/>
                      <a:pt x="8" y="1"/>
                      <a:pt x="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Freeform 206">
                <a:extLst>
                  <a:ext uri="{FF2B5EF4-FFF2-40B4-BE49-F238E27FC236}">
                    <a16:creationId xmlns:a16="http://schemas.microsoft.com/office/drawing/2014/main" xmlns="" id="{062E05DA-118C-4224-A1D2-5EAF67D8D4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215" y="2296"/>
                <a:ext cx="19" cy="17"/>
              </a:xfrm>
              <a:custGeom>
                <a:avLst/>
                <a:gdLst>
                  <a:gd name="T0" fmla="*/ 3 w 8"/>
                  <a:gd name="T1" fmla="*/ 0 h 7"/>
                  <a:gd name="T2" fmla="*/ 0 w 8"/>
                  <a:gd name="T3" fmla="*/ 3 h 7"/>
                  <a:gd name="T4" fmla="*/ 4 w 8"/>
                  <a:gd name="T5" fmla="*/ 7 h 7"/>
                  <a:gd name="T6" fmla="*/ 8 w 8"/>
                  <a:gd name="T7" fmla="*/ 7 h 7"/>
                  <a:gd name="T8" fmla="*/ 7 w 8"/>
                  <a:gd name="T9" fmla="*/ 2 h 7"/>
                  <a:gd name="T10" fmla="*/ 3 w 8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7">
                    <a:moveTo>
                      <a:pt x="3" y="0"/>
                    </a:moveTo>
                    <a:cubicBezTo>
                      <a:pt x="2" y="1"/>
                      <a:pt x="1" y="2"/>
                      <a:pt x="0" y="3"/>
                    </a:cubicBezTo>
                    <a:cubicBezTo>
                      <a:pt x="0" y="4"/>
                      <a:pt x="2" y="7"/>
                      <a:pt x="4" y="7"/>
                    </a:cubicBezTo>
                    <a:cubicBezTo>
                      <a:pt x="5" y="7"/>
                      <a:pt x="7" y="7"/>
                      <a:pt x="8" y="7"/>
                    </a:cubicBezTo>
                    <a:cubicBezTo>
                      <a:pt x="7" y="5"/>
                      <a:pt x="7" y="4"/>
                      <a:pt x="7" y="2"/>
                    </a:cubicBezTo>
                    <a:cubicBezTo>
                      <a:pt x="5" y="2"/>
                      <a:pt x="4" y="1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10" name="Espace réservé du contenu 2"/>
            <p:cNvSpPr txBox="1">
              <a:spLocks/>
            </p:cNvSpPr>
            <p:nvPr/>
          </p:nvSpPr>
          <p:spPr>
            <a:xfrm>
              <a:off x="838200" y="1415043"/>
              <a:ext cx="10515600" cy="476192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-têt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854532" y="4464028"/>
            <a:ext cx="9144000" cy="1641490"/>
          </a:xfrm>
        </p:spPr>
        <p:txBody>
          <a:bodyPr wrap="none" anchor="t">
            <a:normAutofit/>
          </a:bodyPr>
          <a:lstStyle>
            <a:lvl1pPr algn="l">
              <a:defRPr sz="9600" b="0" spc="-300">
                <a:gradFill flip="none" rotWithShape="1">
                  <a:gsLst>
                    <a:gs pos="32000">
                      <a:schemeClr val="tx1">
                        <a:lumMod val="89000"/>
                      </a:schemeClr>
                    </a:gs>
                    <a:gs pos="0">
                      <a:schemeClr val="bg1">
                        <a:lumMod val="47000"/>
                        <a:lumOff val="53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8100000" scaled="1"/>
                  <a:tileRect/>
                </a:gradFill>
                <a:effectLst>
                  <a:outerShdw blurRad="469900" dist="342900" dir="5400000" sy="-20000" rotWithShape="0">
                    <a:prstClr val="black">
                      <a:alpha val="66000"/>
                    </a:prstClr>
                  </a:outerShdw>
                </a:effectLst>
                <a:latin typeface="+mj-lt"/>
              </a:defRPr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854532" y="3693674"/>
            <a:ext cx="9144000" cy="754025"/>
          </a:xfrm>
        </p:spPr>
        <p:txBody>
          <a:bodyPr anchor="b">
            <a:normAutofit/>
          </a:bodyPr>
          <a:lstStyle>
            <a:lvl1pPr marL="0" indent="0" algn="l">
              <a:buNone/>
              <a:defRPr sz="3200" b="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Cliquez pour modifier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7B26D-D374-450E-A79D-03753CF91F3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BB886-0CB8-401B-B2E8-AEE154C4E8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20000" y="1825625"/>
            <a:ext cx="5025216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19840" y="1825625"/>
            <a:ext cx="5033960" cy="435133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7B26D-D374-450E-A79D-03753CF91F3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BB886-0CB8-401B-B2E8-AEE154C4E8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681163"/>
            <a:ext cx="5025216" cy="823912"/>
          </a:xfrm>
        </p:spPr>
        <p:txBody>
          <a:bodyPr anchor="b"/>
          <a:lstStyle>
            <a:lvl1pPr marL="0" indent="0">
              <a:buNone/>
              <a:defRPr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20000" y="2505075"/>
            <a:ext cx="5025216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19840" y="1681163"/>
            <a:ext cx="5035548" cy="823912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</a:lstStyle>
          <a:p>
            <a:pPr marL="0" lvl="0" indent="0">
              <a:buNone/>
            </a:pPr>
            <a:r>
              <a:rPr lang="fr-FR" smtClean="0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19840" y="2505075"/>
            <a:ext cx="5035548" cy="3684588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7B26D-D374-450E-A79D-03753CF91F3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BB886-0CB8-401B-B2E8-AEE154C4E8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7B26D-D374-450E-A79D-03753CF91F3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BB886-0CB8-401B-B2E8-AEE154C4E84B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ouper 5"/>
          <p:cNvGrpSpPr/>
          <p:nvPr userDrawn="1"/>
        </p:nvGrpSpPr>
        <p:grpSpPr>
          <a:xfrm>
            <a:off x="732487" y="814068"/>
            <a:ext cx="10727026" cy="5418315"/>
            <a:chOff x="732487" y="758648"/>
            <a:chExt cx="10727026" cy="5418315"/>
          </a:xfrm>
        </p:grpSpPr>
        <p:grpSp>
          <p:nvGrpSpPr>
            <p:cNvPr id="7" name="Group 28">
              <a:extLst>
                <a:ext uri="{FF2B5EF4-FFF2-40B4-BE49-F238E27FC236}">
                  <a16:creationId xmlns:a16="http://schemas.microsoft.com/office/drawing/2014/main" xmlns="" id="{1AD0D858-2495-4C20-8648-EE03BA659BE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2487" y="758648"/>
              <a:ext cx="10727026" cy="5340704"/>
              <a:chOff x="-2508" y="-1001"/>
              <a:chExt cx="12698" cy="6322"/>
            </a:xfrm>
            <a:solidFill>
              <a:schemeClr val="bg1">
                <a:lumMod val="65000"/>
                <a:alpha val="16000"/>
              </a:schemeClr>
            </a:solidFill>
          </p:grpSpPr>
          <p:sp>
            <p:nvSpPr>
              <p:cNvPr id="9" name="Freeform 29">
                <a:extLst>
                  <a:ext uri="{FF2B5EF4-FFF2-40B4-BE49-F238E27FC236}">
                    <a16:creationId xmlns:a16="http://schemas.microsoft.com/office/drawing/2014/main" xmlns="" id="{02130A52-7450-4503-B21E-A6800012A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4" y="3519"/>
                <a:ext cx="257" cy="494"/>
              </a:xfrm>
              <a:custGeom>
                <a:avLst/>
                <a:gdLst>
                  <a:gd name="T0" fmla="*/ 88 w 109"/>
                  <a:gd name="T1" fmla="*/ 0 h 209"/>
                  <a:gd name="T2" fmla="*/ 84 w 109"/>
                  <a:gd name="T3" fmla="*/ 15 h 209"/>
                  <a:gd name="T4" fmla="*/ 48 w 109"/>
                  <a:gd name="T5" fmla="*/ 51 h 209"/>
                  <a:gd name="T6" fmla="*/ 13 w 109"/>
                  <a:gd name="T7" fmla="*/ 84 h 209"/>
                  <a:gd name="T8" fmla="*/ 21 w 109"/>
                  <a:gd name="T9" fmla="*/ 112 h 209"/>
                  <a:gd name="T10" fmla="*/ 11 w 109"/>
                  <a:gd name="T11" fmla="*/ 135 h 209"/>
                  <a:gd name="T12" fmla="*/ 0 w 109"/>
                  <a:gd name="T13" fmla="*/ 146 h 209"/>
                  <a:gd name="T14" fmla="*/ 6 w 109"/>
                  <a:gd name="T15" fmla="*/ 167 h 209"/>
                  <a:gd name="T16" fmla="*/ 5 w 109"/>
                  <a:gd name="T17" fmla="*/ 180 h 209"/>
                  <a:gd name="T18" fmla="*/ 30 w 109"/>
                  <a:gd name="T19" fmla="*/ 209 h 209"/>
                  <a:gd name="T20" fmla="*/ 77 w 109"/>
                  <a:gd name="T21" fmla="*/ 150 h 209"/>
                  <a:gd name="T22" fmla="*/ 100 w 109"/>
                  <a:gd name="T23" fmla="*/ 55 h 209"/>
                  <a:gd name="T24" fmla="*/ 109 w 109"/>
                  <a:gd name="T25" fmla="*/ 58 h 209"/>
                  <a:gd name="T26" fmla="*/ 109 w 109"/>
                  <a:gd name="T27" fmla="*/ 50 h 209"/>
                  <a:gd name="T28" fmla="*/ 88 w 109"/>
                  <a:gd name="T29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9" h="209">
                    <a:moveTo>
                      <a:pt x="88" y="0"/>
                    </a:moveTo>
                    <a:cubicBezTo>
                      <a:pt x="86" y="4"/>
                      <a:pt x="87" y="13"/>
                      <a:pt x="84" y="15"/>
                    </a:cubicBezTo>
                    <a:cubicBezTo>
                      <a:pt x="76" y="24"/>
                      <a:pt x="60" y="44"/>
                      <a:pt x="48" y="51"/>
                    </a:cubicBezTo>
                    <a:cubicBezTo>
                      <a:pt x="32" y="60"/>
                      <a:pt x="13" y="58"/>
                      <a:pt x="13" y="84"/>
                    </a:cubicBezTo>
                    <a:cubicBezTo>
                      <a:pt x="13" y="93"/>
                      <a:pt x="21" y="106"/>
                      <a:pt x="21" y="112"/>
                    </a:cubicBezTo>
                    <a:cubicBezTo>
                      <a:pt x="21" y="113"/>
                      <a:pt x="11" y="135"/>
                      <a:pt x="11" y="135"/>
                    </a:cubicBezTo>
                    <a:cubicBezTo>
                      <a:pt x="10" y="135"/>
                      <a:pt x="0" y="144"/>
                      <a:pt x="0" y="146"/>
                    </a:cubicBezTo>
                    <a:cubicBezTo>
                      <a:pt x="0" y="154"/>
                      <a:pt x="0" y="162"/>
                      <a:pt x="6" y="167"/>
                    </a:cubicBezTo>
                    <a:cubicBezTo>
                      <a:pt x="7" y="171"/>
                      <a:pt x="5" y="173"/>
                      <a:pt x="5" y="180"/>
                    </a:cubicBezTo>
                    <a:cubicBezTo>
                      <a:pt x="5" y="194"/>
                      <a:pt x="17" y="209"/>
                      <a:pt x="30" y="209"/>
                    </a:cubicBezTo>
                    <a:cubicBezTo>
                      <a:pt x="62" y="209"/>
                      <a:pt x="67" y="174"/>
                      <a:pt x="77" y="150"/>
                    </a:cubicBezTo>
                    <a:cubicBezTo>
                      <a:pt x="88" y="120"/>
                      <a:pt x="100" y="94"/>
                      <a:pt x="100" y="55"/>
                    </a:cubicBezTo>
                    <a:cubicBezTo>
                      <a:pt x="101" y="55"/>
                      <a:pt x="107" y="57"/>
                      <a:pt x="109" y="58"/>
                    </a:cubicBezTo>
                    <a:cubicBezTo>
                      <a:pt x="109" y="50"/>
                      <a:pt x="109" y="50"/>
                      <a:pt x="109" y="50"/>
                    </a:cubicBezTo>
                    <a:cubicBezTo>
                      <a:pt x="104" y="36"/>
                      <a:pt x="106" y="2"/>
                      <a:pt x="8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30">
                <a:extLst>
                  <a:ext uri="{FF2B5EF4-FFF2-40B4-BE49-F238E27FC236}">
                    <a16:creationId xmlns:a16="http://schemas.microsoft.com/office/drawing/2014/main" xmlns="" id="{04D17F65-EA26-4F80-A901-054A7583E8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9" y="1672"/>
                <a:ext cx="2426" cy="2710"/>
              </a:xfrm>
              <a:custGeom>
                <a:avLst/>
                <a:gdLst>
                  <a:gd name="T0" fmla="*/ 384 w 1026"/>
                  <a:gd name="T1" fmla="*/ 8 h 1146"/>
                  <a:gd name="T2" fmla="*/ 346 w 1026"/>
                  <a:gd name="T3" fmla="*/ 12 h 1146"/>
                  <a:gd name="T4" fmla="*/ 244 w 1026"/>
                  <a:gd name="T5" fmla="*/ 32 h 1146"/>
                  <a:gd name="T6" fmla="*/ 180 w 1026"/>
                  <a:gd name="T7" fmla="*/ 28 h 1146"/>
                  <a:gd name="T8" fmla="*/ 170 w 1026"/>
                  <a:gd name="T9" fmla="*/ 43 h 1146"/>
                  <a:gd name="T10" fmla="*/ 116 w 1026"/>
                  <a:gd name="T11" fmla="*/ 134 h 1146"/>
                  <a:gd name="T12" fmla="*/ 62 w 1026"/>
                  <a:gd name="T13" fmla="*/ 172 h 1146"/>
                  <a:gd name="T14" fmla="*/ 12 w 1026"/>
                  <a:gd name="T15" fmla="*/ 263 h 1146"/>
                  <a:gd name="T16" fmla="*/ 0 w 1026"/>
                  <a:gd name="T17" fmla="*/ 370 h 1146"/>
                  <a:gd name="T18" fmla="*/ 11 w 1026"/>
                  <a:gd name="T19" fmla="*/ 404 h 1146"/>
                  <a:gd name="T20" fmla="*/ 16 w 1026"/>
                  <a:gd name="T21" fmla="*/ 412 h 1146"/>
                  <a:gd name="T22" fmla="*/ 74 w 1026"/>
                  <a:gd name="T23" fmla="*/ 480 h 1146"/>
                  <a:gd name="T24" fmla="*/ 146 w 1026"/>
                  <a:gd name="T25" fmla="*/ 530 h 1146"/>
                  <a:gd name="T26" fmla="*/ 228 w 1026"/>
                  <a:gd name="T27" fmla="*/ 527 h 1146"/>
                  <a:gd name="T28" fmla="*/ 313 w 1026"/>
                  <a:gd name="T29" fmla="*/ 499 h 1146"/>
                  <a:gd name="T30" fmla="*/ 376 w 1026"/>
                  <a:gd name="T31" fmla="*/ 530 h 1146"/>
                  <a:gd name="T32" fmla="*/ 404 w 1026"/>
                  <a:gd name="T33" fmla="*/ 578 h 1146"/>
                  <a:gd name="T34" fmla="*/ 392 w 1026"/>
                  <a:gd name="T35" fmla="*/ 607 h 1146"/>
                  <a:gd name="T36" fmla="*/ 445 w 1026"/>
                  <a:gd name="T37" fmla="*/ 700 h 1146"/>
                  <a:gd name="T38" fmla="*/ 465 w 1026"/>
                  <a:gd name="T39" fmla="*/ 774 h 1146"/>
                  <a:gd name="T40" fmla="*/ 462 w 1026"/>
                  <a:gd name="T41" fmla="*/ 927 h 1146"/>
                  <a:gd name="T42" fmla="*/ 473 w 1026"/>
                  <a:gd name="T43" fmla="*/ 959 h 1146"/>
                  <a:gd name="T44" fmla="*/ 533 w 1026"/>
                  <a:gd name="T45" fmla="*/ 1097 h 1146"/>
                  <a:gd name="T46" fmla="*/ 536 w 1026"/>
                  <a:gd name="T47" fmla="*/ 1138 h 1146"/>
                  <a:gd name="T48" fmla="*/ 558 w 1026"/>
                  <a:gd name="T49" fmla="*/ 1146 h 1146"/>
                  <a:gd name="T50" fmla="*/ 628 w 1026"/>
                  <a:gd name="T51" fmla="*/ 1135 h 1146"/>
                  <a:gd name="T52" fmla="*/ 668 w 1026"/>
                  <a:gd name="T53" fmla="*/ 1122 h 1146"/>
                  <a:gd name="T54" fmla="*/ 730 w 1026"/>
                  <a:gd name="T55" fmla="*/ 1046 h 1146"/>
                  <a:gd name="T56" fmla="*/ 743 w 1026"/>
                  <a:gd name="T57" fmla="*/ 1002 h 1146"/>
                  <a:gd name="T58" fmla="*/ 785 w 1026"/>
                  <a:gd name="T59" fmla="*/ 973 h 1146"/>
                  <a:gd name="T60" fmla="*/ 775 w 1026"/>
                  <a:gd name="T61" fmla="*/ 907 h 1146"/>
                  <a:gd name="T62" fmla="*/ 866 w 1026"/>
                  <a:gd name="T63" fmla="*/ 820 h 1146"/>
                  <a:gd name="T64" fmla="*/ 863 w 1026"/>
                  <a:gd name="T65" fmla="*/ 776 h 1146"/>
                  <a:gd name="T66" fmla="*/ 867 w 1026"/>
                  <a:gd name="T67" fmla="*/ 755 h 1146"/>
                  <a:gd name="T68" fmla="*/ 843 w 1026"/>
                  <a:gd name="T69" fmla="*/ 679 h 1146"/>
                  <a:gd name="T70" fmla="*/ 946 w 1026"/>
                  <a:gd name="T71" fmla="*/ 564 h 1146"/>
                  <a:gd name="T72" fmla="*/ 1026 w 1026"/>
                  <a:gd name="T73" fmla="*/ 422 h 1146"/>
                  <a:gd name="T74" fmla="*/ 964 w 1026"/>
                  <a:gd name="T75" fmla="*/ 430 h 1146"/>
                  <a:gd name="T76" fmla="*/ 955 w 1026"/>
                  <a:gd name="T77" fmla="*/ 429 h 1146"/>
                  <a:gd name="T78" fmla="*/ 943 w 1026"/>
                  <a:gd name="T79" fmla="*/ 430 h 1146"/>
                  <a:gd name="T80" fmla="*/ 904 w 1026"/>
                  <a:gd name="T81" fmla="*/ 416 h 1146"/>
                  <a:gd name="T82" fmla="*/ 874 w 1026"/>
                  <a:gd name="T83" fmla="*/ 371 h 1146"/>
                  <a:gd name="T84" fmla="*/ 837 w 1026"/>
                  <a:gd name="T85" fmla="*/ 320 h 1146"/>
                  <a:gd name="T86" fmla="*/ 813 w 1026"/>
                  <a:gd name="T87" fmla="*/ 267 h 1146"/>
                  <a:gd name="T88" fmla="*/ 742 w 1026"/>
                  <a:gd name="T89" fmla="*/ 138 h 1146"/>
                  <a:gd name="T90" fmla="*/ 771 w 1026"/>
                  <a:gd name="T91" fmla="*/ 163 h 1146"/>
                  <a:gd name="T92" fmla="*/ 781 w 1026"/>
                  <a:gd name="T93" fmla="*/ 130 h 1146"/>
                  <a:gd name="T94" fmla="*/ 771 w 1026"/>
                  <a:gd name="T95" fmla="*/ 106 h 1146"/>
                  <a:gd name="T96" fmla="*/ 729 w 1026"/>
                  <a:gd name="T97" fmla="*/ 103 h 1146"/>
                  <a:gd name="T98" fmla="*/ 631 w 1026"/>
                  <a:gd name="T99" fmla="*/ 97 h 1146"/>
                  <a:gd name="T100" fmla="*/ 598 w 1026"/>
                  <a:gd name="T101" fmla="*/ 79 h 1146"/>
                  <a:gd name="T102" fmla="*/ 585 w 1026"/>
                  <a:gd name="T103" fmla="*/ 78 h 1146"/>
                  <a:gd name="T104" fmla="*/ 556 w 1026"/>
                  <a:gd name="T105" fmla="*/ 111 h 1146"/>
                  <a:gd name="T106" fmla="*/ 460 w 1026"/>
                  <a:gd name="T107" fmla="*/ 77 h 1146"/>
                  <a:gd name="T108" fmla="*/ 421 w 1026"/>
                  <a:gd name="T109" fmla="*/ 52 h 1146"/>
                  <a:gd name="T110" fmla="*/ 421 w 1026"/>
                  <a:gd name="T111" fmla="*/ 20 h 1146"/>
                  <a:gd name="T112" fmla="*/ 421 w 1026"/>
                  <a:gd name="T113" fmla="*/ 10 h 1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26" h="1146">
                    <a:moveTo>
                      <a:pt x="405" y="0"/>
                    </a:moveTo>
                    <a:cubicBezTo>
                      <a:pt x="395" y="0"/>
                      <a:pt x="395" y="8"/>
                      <a:pt x="384" y="8"/>
                    </a:cubicBezTo>
                    <a:cubicBezTo>
                      <a:pt x="378" y="8"/>
                      <a:pt x="375" y="5"/>
                      <a:pt x="368" y="5"/>
                    </a:cubicBezTo>
                    <a:cubicBezTo>
                      <a:pt x="360" y="5"/>
                      <a:pt x="352" y="12"/>
                      <a:pt x="346" y="12"/>
                    </a:cubicBezTo>
                    <a:cubicBezTo>
                      <a:pt x="342" y="12"/>
                      <a:pt x="335" y="7"/>
                      <a:pt x="328" y="7"/>
                    </a:cubicBezTo>
                    <a:cubicBezTo>
                      <a:pt x="304" y="7"/>
                      <a:pt x="265" y="22"/>
                      <a:pt x="244" y="32"/>
                    </a:cubicBezTo>
                    <a:cubicBezTo>
                      <a:pt x="238" y="35"/>
                      <a:pt x="236" y="41"/>
                      <a:pt x="225" y="41"/>
                    </a:cubicBezTo>
                    <a:cubicBezTo>
                      <a:pt x="207" y="41"/>
                      <a:pt x="193" y="38"/>
                      <a:pt x="180" y="28"/>
                    </a:cubicBezTo>
                    <a:cubicBezTo>
                      <a:pt x="174" y="32"/>
                      <a:pt x="173" y="37"/>
                      <a:pt x="169" y="43"/>
                    </a:cubicBezTo>
                    <a:cubicBezTo>
                      <a:pt x="170" y="43"/>
                      <a:pt x="170" y="43"/>
                      <a:pt x="170" y="43"/>
                    </a:cubicBezTo>
                    <a:cubicBezTo>
                      <a:pt x="157" y="59"/>
                      <a:pt x="139" y="75"/>
                      <a:pt x="125" y="93"/>
                    </a:cubicBezTo>
                    <a:cubicBezTo>
                      <a:pt x="115" y="106"/>
                      <a:pt x="123" y="114"/>
                      <a:pt x="116" y="134"/>
                    </a:cubicBezTo>
                    <a:cubicBezTo>
                      <a:pt x="114" y="142"/>
                      <a:pt x="101" y="153"/>
                      <a:pt x="93" y="158"/>
                    </a:cubicBezTo>
                    <a:cubicBezTo>
                      <a:pt x="83" y="163"/>
                      <a:pt x="69" y="162"/>
                      <a:pt x="62" y="172"/>
                    </a:cubicBezTo>
                    <a:cubicBezTo>
                      <a:pt x="49" y="189"/>
                      <a:pt x="33" y="217"/>
                      <a:pt x="27" y="238"/>
                    </a:cubicBezTo>
                    <a:cubicBezTo>
                      <a:pt x="24" y="246"/>
                      <a:pt x="12" y="253"/>
                      <a:pt x="12" y="263"/>
                    </a:cubicBezTo>
                    <a:cubicBezTo>
                      <a:pt x="12" y="284"/>
                      <a:pt x="22" y="299"/>
                      <a:pt x="22" y="322"/>
                    </a:cubicBezTo>
                    <a:cubicBezTo>
                      <a:pt x="22" y="336"/>
                      <a:pt x="12" y="364"/>
                      <a:pt x="0" y="370"/>
                    </a:cubicBezTo>
                    <a:cubicBezTo>
                      <a:pt x="4" y="377"/>
                      <a:pt x="8" y="380"/>
                      <a:pt x="8" y="387"/>
                    </a:cubicBezTo>
                    <a:cubicBezTo>
                      <a:pt x="8" y="392"/>
                      <a:pt x="11" y="396"/>
                      <a:pt x="11" y="404"/>
                    </a:cubicBezTo>
                    <a:cubicBezTo>
                      <a:pt x="9" y="404"/>
                      <a:pt x="9" y="404"/>
                      <a:pt x="9" y="404"/>
                    </a:cubicBezTo>
                    <a:cubicBezTo>
                      <a:pt x="12" y="407"/>
                      <a:pt x="13" y="408"/>
                      <a:pt x="16" y="412"/>
                    </a:cubicBezTo>
                    <a:cubicBezTo>
                      <a:pt x="16" y="414"/>
                      <a:pt x="44" y="439"/>
                      <a:pt x="48" y="441"/>
                    </a:cubicBezTo>
                    <a:cubicBezTo>
                      <a:pt x="61" y="452"/>
                      <a:pt x="64" y="464"/>
                      <a:pt x="74" y="480"/>
                    </a:cubicBezTo>
                    <a:cubicBezTo>
                      <a:pt x="85" y="497"/>
                      <a:pt x="116" y="515"/>
                      <a:pt x="131" y="526"/>
                    </a:cubicBezTo>
                    <a:cubicBezTo>
                      <a:pt x="133" y="527"/>
                      <a:pt x="140" y="530"/>
                      <a:pt x="146" y="530"/>
                    </a:cubicBezTo>
                    <a:cubicBezTo>
                      <a:pt x="167" y="530"/>
                      <a:pt x="176" y="519"/>
                      <a:pt x="197" y="519"/>
                    </a:cubicBezTo>
                    <a:cubicBezTo>
                      <a:pt x="207" y="519"/>
                      <a:pt x="220" y="527"/>
                      <a:pt x="228" y="527"/>
                    </a:cubicBezTo>
                    <a:cubicBezTo>
                      <a:pt x="236" y="527"/>
                      <a:pt x="239" y="520"/>
                      <a:pt x="247" y="518"/>
                    </a:cubicBezTo>
                    <a:cubicBezTo>
                      <a:pt x="267" y="511"/>
                      <a:pt x="286" y="499"/>
                      <a:pt x="313" y="499"/>
                    </a:cubicBezTo>
                    <a:cubicBezTo>
                      <a:pt x="334" y="499"/>
                      <a:pt x="338" y="530"/>
                      <a:pt x="354" y="530"/>
                    </a:cubicBezTo>
                    <a:cubicBezTo>
                      <a:pt x="359" y="530"/>
                      <a:pt x="367" y="530"/>
                      <a:pt x="376" y="530"/>
                    </a:cubicBezTo>
                    <a:cubicBezTo>
                      <a:pt x="394" y="530"/>
                      <a:pt x="404" y="540"/>
                      <a:pt x="409" y="552"/>
                    </a:cubicBezTo>
                    <a:cubicBezTo>
                      <a:pt x="404" y="556"/>
                      <a:pt x="404" y="572"/>
                      <a:pt x="404" y="578"/>
                    </a:cubicBezTo>
                    <a:cubicBezTo>
                      <a:pt x="404" y="581"/>
                      <a:pt x="402" y="582"/>
                      <a:pt x="404" y="586"/>
                    </a:cubicBezTo>
                    <a:cubicBezTo>
                      <a:pt x="400" y="588"/>
                      <a:pt x="392" y="602"/>
                      <a:pt x="392" y="607"/>
                    </a:cubicBezTo>
                    <a:cubicBezTo>
                      <a:pt x="392" y="632"/>
                      <a:pt x="422" y="651"/>
                      <a:pt x="436" y="668"/>
                    </a:cubicBezTo>
                    <a:cubicBezTo>
                      <a:pt x="443" y="677"/>
                      <a:pt x="441" y="689"/>
                      <a:pt x="445" y="700"/>
                    </a:cubicBezTo>
                    <a:cubicBezTo>
                      <a:pt x="450" y="713"/>
                      <a:pt x="454" y="721"/>
                      <a:pt x="458" y="744"/>
                    </a:cubicBezTo>
                    <a:cubicBezTo>
                      <a:pt x="460" y="755"/>
                      <a:pt x="465" y="761"/>
                      <a:pt x="465" y="774"/>
                    </a:cubicBezTo>
                    <a:cubicBezTo>
                      <a:pt x="465" y="802"/>
                      <a:pt x="432" y="811"/>
                      <a:pt x="432" y="848"/>
                    </a:cubicBezTo>
                    <a:cubicBezTo>
                      <a:pt x="432" y="882"/>
                      <a:pt x="447" y="902"/>
                      <a:pt x="462" y="927"/>
                    </a:cubicBezTo>
                    <a:cubicBezTo>
                      <a:pt x="466" y="934"/>
                      <a:pt x="473" y="937"/>
                      <a:pt x="473" y="944"/>
                    </a:cubicBezTo>
                    <a:cubicBezTo>
                      <a:pt x="473" y="949"/>
                      <a:pt x="473" y="950"/>
                      <a:pt x="473" y="959"/>
                    </a:cubicBezTo>
                    <a:cubicBezTo>
                      <a:pt x="473" y="1005"/>
                      <a:pt x="497" y="1036"/>
                      <a:pt x="516" y="1068"/>
                    </a:cubicBezTo>
                    <a:cubicBezTo>
                      <a:pt x="519" y="1073"/>
                      <a:pt x="533" y="1089"/>
                      <a:pt x="533" y="1097"/>
                    </a:cubicBezTo>
                    <a:cubicBezTo>
                      <a:pt x="533" y="1103"/>
                      <a:pt x="531" y="1107"/>
                      <a:pt x="527" y="1112"/>
                    </a:cubicBezTo>
                    <a:cubicBezTo>
                      <a:pt x="531" y="1116"/>
                      <a:pt x="536" y="1127"/>
                      <a:pt x="536" y="1138"/>
                    </a:cubicBezTo>
                    <a:cubicBezTo>
                      <a:pt x="537" y="1138"/>
                      <a:pt x="538" y="1136"/>
                      <a:pt x="541" y="1135"/>
                    </a:cubicBezTo>
                    <a:cubicBezTo>
                      <a:pt x="545" y="1141"/>
                      <a:pt x="549" y="1146"/>
                      <a:pt x="558" y="1146"/>
                    </a:cubicBezTo>
                    <a:cubicBezTo>
                      <a:pt x="578" y="1146"/>
                      <a:pt x="592" y="1130"/>
                      <a:pt x="614" y="1130"/>
                    </a:cubicBezTo>
                    <a:cubicBezTo>
                      <a:pt x="620" y="1130"/>
                      <a:pt x="623" y="1135"/>
                      <a:pt x="628" y="1135"/>
                    </a:cubicBezTo>
                    <a:cubicBezTo>
                      <a:pt x="633" y="1135"/>
                      <a:pt x="637" y="1132"/>
                      <a:pt x="644" y="1132"/>
                    </a:cubicBezTo>
                    <a:cubicBezTo>
                      <a:pt x="646" y="1122"/>
                      <a:pt x="659" y="1126"/>
                      <a:pt x="668" y="1122"/>
                    </a:cubicBezTo>
                    <a:cubicBezTo>
                      <a:pt x="690" y="1112"/>
                      <a:pt x="696" y="1097"/>
                      <a:pt x="709" y="1080"/>
                    </a:cubicBezTo>
                    <a:cubicBezTo>
                      <a:pt x="717" y="1069"/>
                      <a:pt x="718" y="1057"/>
                      <a:pt x="730" y="1046"/>
                    </a:cubicBezTo>
                    <a:cubicBezTo>
                      <a:pt x="736" y="1039"/>
                      <a:pt x="751" y="1028"/>
                      <a:pt x="751" y="1013"/>
                    </a:cubicBezTo>
                    <a:cubicBezTo>
                      <a:pt x="751" y="1008"/>
                      <a:pt x="748" y="1004"/>
                      <a:pt x="743" y="1002"/>
                    </a:cubicBezTo>
                    <a:cubicBezTo>
                      <a:pt x="749" y="989"/>
                      <a:pt x="757" y="983"/>
                      <a:pt x="769" y="977"/>
                    </a:cubicBezTo>
                    <a:cubicBezTo>
                      <a:pt x="773" y="975"/>
                      <a:pt x="782" y="978"/>
                      <a:pt x="785" y="973"/>
                    </a:cubicBezTo>
                    <a:cubicBezTo>
                      <a:pt x="788" y="969"/>
                      <a:pt x="790" y="951"/>
                      <a:pt x="790" y="943"/>
                    </a:cubicBezTo>
                    <a:cubicBezTo>
                      <a:pt x="790" y="927"/>
                      <a:pt x="775" y="919"/>
                      <a:pt x="775" y="907"/>
                    </a:cubicBezTo>
                    <a:cubicBezTo>
                      <a:pt x="775" y="902"/>
                      <a:pt x="783" y="893"/>
                      <a:pt x="791" y="891"/>
                    </a:cubicBezTo>
                    <a:cubicBezTo>
                      <a:pt x="796" y="857"/>
                      <a:pt x="866" y="861"/>
                      <a:pt x="866" y="820"/>
                    </a:cubicBezTo>
                    <a:cubicBezTo>
                      <a:pt x="866" y="816"/>
                      <a:pt x="865" y="813"/>
                      <a:pt x="862" y="810"/>
                    </a:cubicBezTo>
                    <a:cubicBezTo>
                      <a:pt x="862" y="795"/>
                      <a:pt x="863" y="785"/>
                      <a:pt x="863" y="776"/>
                    </a:cubicBezTo>
                    <a:cubicBezTo>
                      <a:pt x="863" y="763"/>
                      <a:pt x="863" y="763"/>
                      <a:pt x="863" y="763"/>
                    </a:cubicBezTo>
                    <a:cubicBezTo>
                      <a:pt x="864" y="762"/>
                      <a:pt x="867" y="758"/>
                      <a:pt x="867" y="755"/>
                    </a:cubicBezTo>
                    <a:cubicBezTo>
                      <a:pt x="867" y="745"/>
                      <a:pt x="848" y="736"/>
                      <a:pt x="848" y="718"/>
                    </a:cubicBezTo>
                    <a:cubicBezTo>
                      <a:pt x="848" y="702"/>
                      <a:pt x="843" y="695"/>
                      <a:pt x="843" y="679"/>
                    </a:cubicBezTo>
                    <a:cubicBezTo>
                      <a:pt x="843" y="664"/>
                      <a:pt x="857" y="660"/>
                      <a:pt x="861" y="647"/>
                    </a:cubicBezTo>
                    <a:cubicBezTo>
                      <a:pt x="874" y="600"/>
                      <a:pt x="911" y="592"/>
                      <a:pt x="946" y="564"/>
                    </a:cubicBezTo>
                    <a:cubicBezTo>
                      <a:pt x="966" y="549"/>
                      <a:pt x="973" y="530"/>
                      <a:pt x="989" y="509"/>
                    </a:cubicBezTo>
                    <a:cubicBezTo>
                      <a:pt x="1002" y="491"/>
                      <a:pt x="1026" y="452"/>
                      <a:pt x="1026" y="422"/>
                    </a:cubicBezTo>
                    <a:cubicBezTo>
                      <a:pt x="1026" y="418"/>
                      <a:pt x="1023" y="417"/>
                      <a:pt x="1022" y="414"/>
                    </a:cubicBezTo>
                    <a:cubicBezTo>
                      <a:pt x="1003" y="418"/>
                      <a:pt x="984" y="426"/>
                      <a:pt x="964" y="430"/>
                    </a:cubicBezTo>
                    <a:cubicBezTo>
                      <a:pt x="963" y="430"/>
                      <a:pt x="962" y="430"/>
                      <a:pt x="961" y="430"/>
                    </a:cubicBezTo>
                    <a:cubicBezTo>
                      <a:pt x="959" y="430"/>
                      <a:pt x="957" y="429"/>
                      <a:pt x="955" y="429"/>
                    </a:cubicBezTo>
                    <a:cubicBezTo>
                      <a:pt x="953" y="429"/>
                      <a:pt x="951" y="429"/>
                      <a:pt x="949" y="429"/>
                    </a:cubicBezTo>
                    <a:cubicBezTo>
                      <a:pt x="947" y="429"/>
                      <a:pt x="945" y="429"/>
                      <a:pt x="943" y="430"/>
                    </a:cubicBezTo>
                    <a:cubicBezTo>
                      <a:pt x="936" y="432"/>
                      <a:pt x="935" y="439"/>
                      <a:pt x="927" y="439"/>
                    </a:cubicBezTo>
                    <a:cubicBezTo>
                      <a:pt x="918" y="439"/>
                      <a:pt x="911" y="422"/>
                      <a:pt x="904" y="416"/>
                    </a:cubicBezTo>
                    <a:cubicBezTo>
                      <a:pt x="909" y="410"/>
                      <a:pt x="904" y="409"/>
                      <a:pt x="904" y="400"/>
                    </a:cubicBezTo>
                    <a:cubicBezTo>
                      <a:pt x="887" y="400"/>
                      <a:pt x="882" y="378"/>
                      <a:pt x="874" y="371"/>
                    </a:cubicBezTo>
                    <a:cubicBezTo>
                      <a:pt x="864" y="365"/>
                      <a:pt x="859" y="364"/>
                      <a:pt x="850" y="356"/>
                    </a:cubicBezTo>
                    <a:cubicBezTo>
                      <a:pt x="841" y="346"/>
                      <a:pt x="847" y="332"/>
                      <a:pt x="837" y="320"/>
                    </a:cubicBezTo>
                    <a:cubicBezTo>
                      <a:pt x="829" y="309"/>
                      <a:pt x="819" y="309"/>
                      <a:pt x="813" y="295"/>
                    </a:cubicBezTo>
                    <a:cubicBezTo>
                      <a:pt x="813" y="267"/>
                      <a:pt x="813" y="267"/>
                      <a:pt x="813" y="267"/>
                    </a:cubicBezTo>
                    <a:cubicBezTo>
                      <a:pt x="805" y="261"/>
                      <a:pt x="790" y="237"/>
                      <a:pt x="792" y="226"/>
                    </a:cubicBezTo>
                    <a:cubicBezTo>
                      <a:pt x="742" y="138"/>
                      <a:pt x="742" y="138"/>
                      <a:pt x="742" y="138"/>
                    </a:cubicBezTo>
                    <a:cubicBezTo>
                      <a:pt x="742" y="129"/>
                      <a:pt x="742" y="129"/>
                      <a:pt x="742" y="129"/>
                    </a:cubicBezTo>
                    <a:cubicBezTo>
                      <a:pt x="751" y="138"/>
                      <a:pt x="760" y="161"/>
                      <a:pt x="771" y="163"/>
                    </a:cubicBezTo>
                    <a:cubicBezTo>
                      <a:pt x="773" y="158"/>
                      <a:pt x="778" y="144"/>
                      <a:pt x="781" y="137"/>
                    </a:cubicBezTo>
                    <a:cubicBezTo>
                      <a:pt x="781" y="135"/>
                      <a:pt x="781" y="132"/>
                      <a:pt x="781" y="130"/>
                    </a:cubicBezTo>
                    <a:cubicBezTo>
                      <a:pt x="773" y="111"/>
                      <a:pt x="773" y="111"/>
                      <a:pt x="773" y="111"/>
                    </a:cubicBezTo>
                    <a:cubicBezTo>
                      <a:pt x="773" y="109"/>
                      <a:pt x="772" y="108"/>
                      <a:pt x="771" y="106"/>
                    </a:cubicBezTo>
                    <a:cubicBezTo>
                      <a:pt x="764" y="107"/>
                      <a:pt x="764" y="110"/>
                      <a:pt x="756" y="110"/>
                    </a:cubicBezTo>
                    <a:cubicBezTo>
                      <a:pt x="745" y="110"/>
                      <a:pt x="739" y="103"/>
                      <a:pt x="729" y="103"/>
                    </a:cubicBezTo>
                    <a:cubicBezTo>
                      <a:pt x="712" y="103"/>
                      <a:pt x="707" y="111"/>
                      <a:pt x="690" y="111"/>
                    </a:cubicBezTo>
                    <a:cubicBezTo>
                      <a:pt x="672" y="111"/>
                      <a:pt x="648" y="103"/>
                      <a:pt x="631" y="97"/>
                    </a:cubicBezTo>
                    <a:cubicBezTo>
                      <a:pt x="623" y="94"/>
                      <a:pt x="611" y="98"/>
                      <a:pt x="606" y="92"/>
                    </a:cubicBezTo>
                    <a:cubicBezTo>
                      <a:pt x="604" y="88"/>
                      <a:pt x="598" y="87"/>
                      <a:pt x="598" y="79"/>
                    </a:cubicBezTo>
                    <a:cubicBezTo>
                      <a:pt x="586" y="79"/>
                      <a:pt x="586" y="79"/>
                      <a:pt x="586" y="79"/>
                    </a:cubicBezTo>
                    <a:cubicBezTo>
                      <a:pt x="585" y="78"/>
                      <a:pt x="585" y="78"/>
                      <a:pt x="585" y="78"/>
                    </a:cubicBezTo>
                    <a:cubicBezTo>
                      <a:pt x="568" y="84"/>
                      <a:pt x="556" y="84"/>
                      <a:pt x="556" y="101"/>
                    </a:cubicBezTo>
                    <a:cubicBezTo>
                      <a:pt x="556" y="104"/>
                      <a:pt x="556" y="107"/>
                      <a:pt x="556" y="111"/>
                    </a:cubicBezTo>
                    <a:cubicBezTo>
                      <a:pt x="556" y="114"/>
                      <a:pt x="550" y="119"/>
                      <a:pt x="545" y="119"/>
                    </a:cubicBezTo>
                    <a:cubicBezTo>
                      <a:pt x="506" y="119"/>
                      <a:pt x="494" y="77"/>
                      <a:pt x="460" y="77"/>
                    </a:cubicBezTo>
                    <a:cubicBezTo>
                      <a:pt x="455" y="77"/>
                      <a:pt x="451" y="77"/>
                      <a:pt x="445" y="77"/>
                    </a:cubicBezTo>
                    <a:cubicBezTo>
                      <a:pt x="435" y="77"/>
                      <a:pt x="421" y="65"/>
                      <a:pt x="421" y="52"/>
                    </a:cubicBezTo>
                    <a:cubicBezTo>
                      <a:pt x="421" y="44"/>
                      <a:pt x="428" y="40"/>
                      <a:pt x="428" y="32"/>
                    </a:cubicBezTo>
                    <a:cubicBezTo>
                      <a:pt x="428" y="27"/>
                      <a:pt x="421" y="25"/>
                      <a:pt x="421" y="20"/>
                    </a:cubicBezTo>
                    <a:cubicBezTo>
                      <a:pt x="421" y="13"/>
                      <a:pt x="428" y="15"/>
                      <a:pt x="429" y="7"/>
                    </a:cubicBezTo>
                    <a:cubicBezTo>
                      <a:pt x="426" y="7"/>
                      <a:pt x="424" y="10"/>
                      <a:pt x="421" y="10"/>
                    </a:cubicBezTo>
                    <a:cubicBezTo>
                      <a:pt x="413" y="10"/>
                      <a:pt x="415" y="0"/>
                      <a:pt x="40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31">
                <a:extLst>
                  <a:ext uri="{FF2B5EF4-FFF2-40B4-BE49-F238E27FC236}">
                    <a16:creationId xmlns:a16="http://schemas.microsoft.com/office/drawing/2014/main" xmlns="" id="{5C7DA521-12EE-46F5-AA32-158B53C35B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9" y="1478"/>
                <a:ext cx="1323" cy="1149"/>
              </a:xfrm>
              <a:custGeom>
                <a:avLst/>
                <a:gdLst>
                  <a:gd name="T0" fmla="*/ 75 w 560"/>
                  <a:gd name="T1" fmla="*/ 16 h 486"/>
                  <a:gd name="T2" fmla="*/ 46 w 560"/>
                  <a:gd name="T3" fmla="*/ 18 h 486"/>
                  <a:gd name="T4" fmla="*/ 9 w 560"/>
                  <a:gd name="T5" fmla="*/ 45 h 486"/>
                  <a:gd name="T6" fmla="*/ 0 w 560"/>
                  <a:gd name="T7" fmla="*/ 66 h 486"/>
                  <a:gd name="T8" fmla="*/ 27 w 560"/>
                  <a:gd name="T9" fmla="*/ 95 h 486"/>
                  <a:gd name="T10" fmla="*/ 59 w 560"/>
                  <a:gd name="T11" fmla="*/ 105 h 486"/>
                  <a:gd name="T12" fmla="*/ 130 w 560"/>
                  <a:gd name="T13" fmla="*/ 93 h 486"/>
                  <a:gd name="T14" fmla="*/ 150 w 560"/>
                  <a:gd name="T15" fmla="*/ 98 h 486"/>
                  <a:gd name="T16" fmla="*/ 136 w 560"/>
                  <a:gd name="T17" fmla="*/ 151 h 486"/>
                  <a:gd name="T18" fmla="*/ 126 w 560"/>
                  <a:gd name="T19" fmla="*/ 193 h 486"/>
                  <a:gd name="T20" fmla="*/ 131 w 560"/>
                  <a:gd name="T21" fmla="*/ 235 h 486"/>
                  <a:gd name="T22" fmla="*/ 165 w 560"/>
                  <a:gd name="T23" fmla="*/ 287 h 486"/>
                  <a:gd name="T24" fmla="*/ 185 w 560"/>
                  <a:gd name="T25" fmla="*/ 311 h 486"/>
                  <a:gd name="T26" fmla="*/ 238 w 560"/>
                  <a:gd name="T27" fmla="*/ 408 h 486"/>
                  <a:gd name="T28" fmla="*/ 260 w 560"/>
                  <a:gd name="T29" fmla="*/ 472 h 486"/>
                  <a:gd name="T30" fmla="*/ 280 w 560"/>
                  <a:gd name="T31" fmla="*/ 484 h 486"/>
                  <a:gd name="T32" fmla="*/ 353 w 560"/>
                  <a:gd name="T33" fmla="*/ 453 h 486"/>
                  <a:gd name="T34" fmla="*/ 438 w 560"/>
                  <a:gd name="T35" fmla="*/ 416 h 486"/>
                  <a:gd name="T36" fmla="*/ 476 w 560"/>
                  <a:gd name="T37" fmla="*/ 370 h 486"/>
                  <a:gd name="T38" fmla="*/ 497 w 560"/>
                  <a:gd name="T39" fmla="*/ 324 h 486"/>
                  <a:gd name="T40" fmla="*/ 454 w 560"/>
                  <a:gd name="T41" fmla="*/ 289 h 486"/>
                  <a:gd name="T42" fmla="*/ 375 w 560"/>
                  <a:gd name="T43" fmla="*/ 295 h 486"/>
                  <a:gd name="T44" fmla="*/ 368 w 560"/>
                  <a:gd name="T45" fmla="*/ 281 h 486"/>
                  <a:gd name="T46" fmla="*/ 333 w 560"/>
                  <a:gd name="T47" fmla="*/ 219 h 486"/>
                  <a:gd name="T48" fmla="*/ 379 w 560"/>
                  <a:gd name="T49" fmla="*/ 240 h 486"/>
                  <a:gd name="T50" fmla="*/ 443 w 560"/>
                  <a:gd name="T51" fmla="*/ 263 h 486"/>
                  <a:gd name="T52" fmla="*/ 489 w 560"/>
                  <a:gd name="T53" fmla="*/ 281 h 486"/>
                  <a:gd name="T54" fmla="*/ 540 w 560"/>
                  <a:gd name="T55" fmla="*/ 288 h 486"/>
                  <a:gd name="T56" fmla="*/ 537 w 560"/>
                  <a:gd name="T57" fmla="*/ 279 h 486"/>
                  <a:gd name="T58" fmla="*/ 527 w 560"/>
                  <a:gd name="T59" fmla="*/ 206 h 486"/>
                  <a:gd name="T60" fmla="*/ 538 w 560"/>
                  <a:gd name="T61" fmla="*/ 187 h 486"/>
                  <a:gd name="T62" fmla="*/ 523 w 560"/>
                  <a:gd name="T63" fmla="*/ 149 h 486"/>
                  <a:gd name="T64" fmla="*/ 521 w 560"/>
                  <a:gd name="T65" fmla="*/ 143 h 486"/>
                  <a:gd name="T66" fmla="*/ 521 w 560"/>
                  <a:gd name="T67" fmla="*/ 138 h 486"/>
                  <a:gd name="T68" fmla="*/ 532 w 560"/>
                  <a:gd name="T69" fmla="*/ 106 h 486"/>
                  <a:gd name="T70" fmla="*/ 526 w 560"/>
                  <a:gd name="T71" fmla="*/ 89 h 486"/>
                  <a:gd name="T72" fmla="*/ 441 w 560"/>
                  <a:gd name="T73" fmla="*/ 69 h 486"/>
                  <a:gd name="T74" fmla="*/ 420 w 560"/>
                  <a:gd name="T75" fmla="*/ 91 h 486"/>
                  <a:gd name="T76" fmla="*/ 371 w 560"/>
                  <a:gd name="T77" fmla="*/ 91 h 486"/>
                  <a:gd name="T78" fmla="*/ 356 w 560"/>
                  <a:gd name="T79" fmla="*/ 82 h 486"/>
                  <a:gd name="T80" fmla="*/ 344 w 560"/>
                  <a:gd name="T81" fmla="*/ 61 h 486"/>
                  <a:gd name="T82" fmla="*/ 337 w 560"/>
                  <a:gd name="T83" fmla="*/ 49 h 486"/>
                  <a:gd name="T84" fmla="*/ 307 w 560"/>
                  <a:gd name="T85" fmla="*/ 53 h 486"/>
                  <a:gd name="T86" fmla="*/ 246 w 560"/>
                  <a:gd name="T87" fmla="*/ 5 h 486"/>
                  <a:gd name="T88" fmla="*/ 246 w 560"/>
                  <a:gd name="T89" fmla="*/ 5 h 486"/>
                  <a:gd name="T90" fmla="*/ 246 w 560"/>
                  <a:gd name="T91" fmla="*/ 5 h 486"/>
                  <a:gd name="T92" fmla="*/ 210 w 560"/>
                  <a:gd name="T93" fmla="*/ 19 h 486"/>
                  <a:gd name="T94" fmla="*/ 127 w 560"/>
                  <a:gd name="T95" fmla="*/ 0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60" h="486">
                    <a:moveTo>
                      <a:pt x="127" y="0"/>
                    </a:moveTo>
                    <a:cubicBezTo>
                      <a:pt x="118" y="0"/>
                      <a:pt x="103" y="1"/>
                      <a:pt x="97" y="5"/>
                    </a:cubicBezTo>
                    <a:cubicBezTo>
                      <a:pt x="91" y="9"/>
                      <a:pt x="81" y="16"/>
                      <a:pt x="75" y="16"/>
                    </a:cubicBezTo>
                    <a:cubicBezTo>
                      <a:pt x="75" y="16"/>
                      <a:pt x="65" y="16"/>
                      <a:pt x="59" y="16"/>
                    </a:cubicBezTo>
                    <a:cubicBezTo>
                      <a:pt x="57" y="16"/>
                      <a:pt x="54" y="15"/>
                      <a:pt x="52" y="15"/>
                    </a:cubicBezTo>
                    <a:cubicBezTo>
                      <a:pt x="49" y="15"/>
                      <a:pt x="46" y="16"/>
                      <a:pt x="46" y="18"/>
                    </a:cubicBezTo>
                    <a:cubicBezTo>
                      <a:pt x="46" y="22"/>
                      <a:pt x="49" y="21"/>
                      <a:pt x="50" y="25"/>
                    </a:cubicBezTo>
                    <a:cubicBezTo>
                      <a:pt x="41" y="30"/>
                      <a:pt x="3" y="26"/>
                      <a:pt x="3" y="43"/>
                    </a:cubicBezTo>
                    <a:cubicBezTo>
                      <a:pt x="3" y="45"/>
                      <a:pt x="6" y="45"/>
                      <a:pt x="9" y="45"/>
                    </a:cubicBezTo>
                    <a:cubicBezTo>
                      <a:pt x="10" y="45"/>
                      <a:pt x="11" y="45"/>
                      <a:pt x="12" y="45"/>
                    </a:cubicBezTo>
                    <a:cubicBezTo>
                      <a:pt x="11" y="48"/>
                      <a:pt x="12" y="48"/>
                      <a:pt x="12" y="52"/>
                    </a:cubicBezTo>
                    <a:cubicBezTo>
                      <a:pt x="12" y="62"/>
                      <a:pt x="6" y="61"/>
                      <a:pt x="0" y="66"/>
                    </a:cubicBezTo>
                    <a:cubicBezTo>
                      <a:pt x="8" y="70"/>
                      <a:pt x="14" y="69"/>
                      <a:pt x="18" y="76"/>
                    </a:cubicBezTo>
                    <a:cubicBezTo>
                      <a:pt x="13" y="81"/>
                      <a:pt x="28" y="89"/>
                      <a:pt x="32" y="92"/>
                    </a:cubicBezTo>
                    <a:cubicBezTo>
                      <a:pt x="31" y="93"/>
                      <a:pt x="29" y="95"/>
                      <a:pt x="27" y="95"/>
                    </a:cubicBezTo>
                    <a:cubicBezTo>
                      <a:pt x="33" y="95"/>
                      <a:pt x="33" y="95"/>
                      <a:pt x="33" y="95"/>
                    </a:cubicBezTo>
                    <a:cubicBezTo>
                      <a:pt x="35" y="95"/>
                      <a:pt x="36" y="95"/>
                      <a:pt x="37" y="95"/>
                    </a:cubicBezTo>
                    <a:cubicBezTo>
                      <a:pt x="45" y="95"/>
                      <a:pt x="50" y="105"/>
                      <a:pt x="59" y="105"/>
                    </a:cubicBezTo>
                    <a:cubicBezTo>
                      <a:pt x="68" y="105"/>
                      <a:pt x="66" y="93"/>
                      <a:pt x="77" y="93"/>
                    </a:cubicBezTo>
                    <a:cubicBezTo>
                      <a:pt x="88" y="93"/>
                      <a:pt x="92" y="106"/>
                      <a:pt x="103" y="106"/>
                    </a:cubicBezTo>
                    <a:cubicBezTo>
                      <a:pt x="119" y="106"/>
                      <a:pt x="121" y="99"/>
                      <a:pt x="130" y="93"/>
                    </a:cubicBezTo>
                    <a:cubicBezTo>
                      <a:pt x="132" y="95"/>
                      <a:pt x="135" y="97"/>
                      <a:pt x="140" y="97"/>
                    </a:cubicBezTo>
                    <a:cubicBezTo>
                      <a:pt x="145" y="97"/>
                      <a:pt x="146" y="94"/>
                      <a:pt x="150" y="92"/>
                    </a:cubicBezTo>
                    <a:cubicBezTo>
                      <a:pt x="150" y="98"/>
                      <a:pt x="150" y="98"/>
                      <a:pt x="150" y="98"/>
                    </a:cubicBezTo>
                    <a:cubicBezTo>
                      <a:pt x="149" y="99"/>
                      <a:pt x="147" y="100"/>
                      <a:pt x="147" y="103"/>
                    </a:cubicBezTo>
                    <a:cubicBezTo>
                      <a:pt x="147" y="109"/>
                      <a:pt x="149" y="117"/>
                      <a:pt x="149" y="126"/>
                    </a:cubicBezTo>
                    <a:cubicBezTo>
                      <a:pt x="149" y="138"/>
                      <a:pt x="139" y="140"/>
                      <a:pt x="136" y="151"/>
                    </a:cubicBezTo>
                    <a:cubicBezTo>
                      <a:pt x="132" y="161"/>
                      <a:pt x="131" y="167"/>
                      <a:pt x="127" y="179"/>
                    </a:cubicBezTo>
                    <a:cubicBezTo>
                      <a:pt x="127" y="181"/>
                      <a:pt x="123" y="181"/>
                      <a:pt x="123" y="185"/>
                    </a:cubicBezTo>
                    <a:cubicBezTo>
                      <a:pt x="126" y="193"/>
                      <a:pt x="126" y="193"/>
                      <a:pt x="126" y="193"/>
                    </a:cubicBezTo>
                    <a:cubicBezTo>
                      <a:pt x="134" y="212"/>
                      <a:pt x="134" y="212"/>
                      <a:pt x="134" y="212"/>
                    </a:cubicBezTo>
                    <a:cubicBezTo>
                      <a:pt x="134" y="214"/>
                      <a:pt x="134" y="217"/>
                      <a:pt x="134" y="219"/>
                    </a:cubicBezTo>
                    <a:cubicBezTo>
                      <a:pt x="133" y="225"/>
                      <a:pt x="131" y="232"/>
                      <a:pt x="131" y="235"/>
                    </a:cubicBezTo>
                    <a:cubicBezTo>
                      <a:pt x="131" y="237"/>
                      <a:pt x="138" y="245"/>
                      <a:pt x="140" y="248"/>
                    </a:cubicBezTo>
                    <a:cubicBezTo>
                      <a:pt x="146" y="257"/>
                      <a:pt x="151" y="265"/>
                      <a:pt x="157" y="274"/>
                    </a:cubicBezTo>
                    <a:cubicBezTo>
                      <a:pt x="159" y="278"/>
                      <a:pt x="163" y="282"/>
                      <a:pt x="165" y="287"/>
                    </a:cubicBezTo>
                    <a:cubicBezTo>
                      <a:pt x="166" y="290"/>
                      <a:pt x="165" y="298"/>
                      <a:pt x="168" y="301"/>
                    </a:cubicBezTo>
                    <a:cubicBezTo>
                      <a:pt x="169" y="303"/>
                      <a:pt x="176" y="302"/>
                      <a:pt x="178" y="304"/>
                    </a:cubicBezTo>
                    <a:cubicBezTo>
                      <a:pt x="180" y="306"/>
                      <a:pt x="183" y="309"/>
                      <a:pt x="185" y="311"/>
                    </a:cubicBezTo>
                    <a:cubicBezTo>
                      <a:pt x="187" y="321"/>
                      <a:pt x="194" y="324"/>
                      <a:pt x="194" y="336"/>
                    </a:cubicBezTo>
                    <a:cubicBezTo>
                      <a:pt x="194" y="356"/>
                      <a:pt x="199" y="367"/>
                      <a:pt x="217" y="371"/>
                    </a:cubicBezTo>
                    <a:cubicBezTo>
                      <a:pt x="217" y="383"/>
                      <a:pt x="232" y="402"/>
                      <a:pt x="238" y="408"/>
                    </a:cubicBezTo>
                    <a:cubicBezTo>
                      <a:pt x="244" y="414"/>
                      <a:pt x="253" y="419"/>
                      <a:pt x="250" y="430"/>
                    </a:cubicBezTo>
                    <a:cubicBezTo>
                      <a:pt x="249" y="435"/>
                      <a:pt x="245" y="445"/>
                      <a:pt x="251" y="446"/>
                    </a:cubicBezTo>
                    <a:cubicBezTo>
                      <a:pt x="251" y="456"/>
                      <a:pt x="255" y="464"/>
                      <a:pt x="260" y="472"/>
                    </a:cubicBezTo>
                    <a:cubicBezTo>
                      <a:pt x="263" y="478"/>
                      <a:pt x="259" y="478"/>
                      <a:pt x="261" y="478"/>
                    </a:cubicBezTo>
                    <a:cubicBezTo>
                      <a:pt x="262" y="479"/>
                      <a:pt x="276" y="486"/>
                      <a:pt x="277" y="486"/>
                    </a:cubicBezTo>
                    <a:cubicBezTo>
                      <a:pt x="280" y="484"/>
                      <a:pt x="280" y="484"/>
                      <a:pt x="280" y="484"/>
                    </a:cubicBezTo>
                    <a:cubicBezTo>
                      <a:pt x="292" y="484"/>
                      <a:pt x="293" y="479"/>
                      <a:pt x="302" y="473"/>
                    </a:cubicBezTo>
                    <a:cubicBezTo>
                      <a:pt x="318" y="473"/>
                      <a:pt x="318" y="473"/>
                      <a:pt x="318" y="473"/>
                    </a:cubicBezTo>
                    <a:cubicBezTo>
                      <a:pt x="325" y="470"/>
                      <a:pt x="346" y="455"/>
                      <a:pt x="353" y="453"/>
                    </a:cubicBezTo>
                    <a:cubicBezTo>
                      <a:pt x="365" y="450"/>
                      <a:pt x="382" y="447"/>
                      <a:pt x="394" y="441"/>
                    </a:cubicBezTo>
                    <a:cubicBezTo>
                      <a:pt x="393" y="440"/>
                      <a:pt x="392" y="438"/>
                      <a:pt x="392" y="436"/>
                    </a:cubicBezTo>
                    <a:cubicBezTo>
                      <a:pt x="392" y="424"/>
                      <a:pt x="424" y="419"/>
                      <a:pt x="438" y="416"/>
                    </a:cubicBezTo>
                    <a:cubicBezTo>
                      <a:pt x="438" y="410"/>
                      <a:pt x="448" y="401"/>
                      <a:pt x="453" y="401"/>
                    </a:cubicBezTo>
                    <a:cubicBezTo>
                      <a:pt x="461" y="401"/>
                      <a:pt x="460" y="385"/>
                      <a:pt x="468" y="385"/>
                    </a:cubicBezTo>
                    <a:cubicBezTo>
                      <a:pt x="475" y="385"/>
                      <a:pt x="474" y="376"/>
                      <a:pt x="476" y="370"/>
                    </a:cubicBezTo>
                    <a:cubicBezTo>
                      <a:pt x="478" y="364"/>
                      <a:pt x="484" y="362"/>
                      <a:pt x="491" y="362"/>
                    </a:cubicBezTo>
                    <a:cubicBezTo>
                      <a:pt x="491" y="349"/>
                      <a:pt x="507" y="345"/>
                      <a:pt x="507" y="333"/>
                    </a:cubicBezTo>
                    <a:cubicBezTo>
                      <a:pt x="507" y="328"/>
                      <a:pt x="499" y="329"/>
                      <a:pt x="497" y="324"/>
                    </a:cubicBezTo>
                    <a:cubicBezTo>
                      <a:pt x="497" y="325"/>
                      <a:pt x="497" y="325"/>
                      <a:pt x="497" y="325"/>
                    </a:cubicBezTo>
                    <a:cubicBezTo>
                      <a:pt x="493" y="323"/>
                      <a:pt x="493" y="314"/>
                      <a:pt x="487" y="312"/>
                    </a:cubicBezTo>
                    <a:cubicBezTo>
                      <a:pt x="471" y="307"/>
                      <a:pt x="461" y="305"/>
                      <a:pt x="454" y="289"/>
                    </a:cubicBezTo>
                    <a:cubicBezTo>
                      <a:pt x="454" y="270"/>
                      <a:pt x="454" y="270"/>
                      <a:pt x="454" y="270"/>
                    </a:cubicBezTo>
                    <a:cubicBezTo>
                      <a:pt x="435" y="284"/>
                      <a:pt x="432" y="306"/>
                      <a:pt x="397" y="306"/>
                    </a:cubicBezTo>
                    <a:cubicBezTo>
                      <a:pt x="389" y="306"/>
                      <a:pt x="375" y="302"/>
                      <a:pt x="375" y="295"/>
                    </a:cubicBezTo>
                    <a:cubicBezTo>
                      <a:pt x="375" y="288"/>
                      <a:pt x="379" y="284"/>
                      <a:pt x="379" y="278"/>
                    </a:cubicBezTo>
                    <a:cubicBezTo>
                      <a:pt x="379" y="276"/>
                      <a:pt x="379" y="274"/>
                      <a:pt x="379" y="272"/>
                    </a:cubicBezTo>
                    <a:cubicBezTo>
                      <a:pt x="373" y="273"/>
                      <a:pt x="374" y="280"/>
                      <a:pt x="368" y="281"/>
                    </a:cubicBezTo>
                    <a:cubicBezTo>
                      <a:pt x="367" y="277"/>
                      <a:pt x="364" y="275"/>
                      <a:pt x="364" y="269"/>
                    </a:cubicBezTo>
                    <a:cubicBezTo>
                      <a:pt x="352" y="267"/>
                      <a:pt x="337" y="244"/>
                      <a:pt x="334" y="231"/>
                    </a:cubicBezTo>
                    <a:cubicBezTo>
                      <a:pt x="333" y="227"/>
                      <a:pt x="333" y="224"/>
                      <a:pt x="333" y="219"/>
                    </a:cubicBezTo>
                    <a:cubicBezTo>
                      <a:pt x="333" y="212"/>
                      <a:pt x="336" y="202"/>
                      <a:pt x="344" y="202"/>
                    </a:cubicBezTo>
                    <a:cubicBezTo>
                      <a:pt x="358" y="202"/>
                      <a:pt x="370" y="219"/>
                      <a:pt x="376" y="230"/>
                    </a:cubicBezTo>
                    <a:cubicBezTo>
                      <a:pt x="377" y="232"/>
                      <a:pt x="375" y="236"/>
                      <a:pt x="379" y="240"/>
                    </a:cubicBezTo>
                    <a:cubicBezTo>
                      <a:pt x="384" y="245"/>
                      <a:pt x="393" y="242"/>
                      <a:pt x="399" y="249"/>
                    </a:cubicBezTo>
                    <a:cubicBezTo>
                      <a:pt x="404" y="254"/>
                      <a:pt x="409" y="261"/>
                      <a:pt x="417" y="263"/>
                    </a:cubicBezTo>
                    <a:cubicBezTo>
                      <a:pt x="443" y="263"/>
                      <a:pt x="443" y="263"/>
                      <a:pt x="443" y="263"/>
                    </a:cubicBezTo>
                    <a:cubicBezTo>
                      <a:pt x="447" y="260"/>
                      <a:pt x="449" y="255"/>
                      <a:pt x="455" y="255"/>
                    </a:cubicBezTo>
                    <a:cubicBezTo>
                      <a:pt x="466" y="255"/>
                      <a:pt x="466" y="271"/>
                      <a:pt x="471" y="277"/>
                    </a:cubicBezTo>
                    <a:cubicBezTo>
                      <a:pt x="471" y="277"/>
                      <a:pt x="487" y="281"/>
                      <a:pt x="489" y="281"/>
                    </a:cubicBezTo>
                    <a:cubicBezTo>
                      <a:pt x="504" y="281"/>
                      <a:pt x="527" y="288"/>
                      <a:pt x="537" y="288"/>
                    </a:cubicBezTo>
                    <a:cubicBezTo>
                      <a:pt x="537" y="288"/>
                      <a:pt x="538" y="288"/>
                      <a:pt x="539" y="288"/>
                    </a:cubicBezTo>
                    <a:cubicBezTo>
                      <a:pt x="539" y="288"/>
                      <a:pt x="540" y="288"/>
                      <a:pt x="540" y="288"/>
                    </a:cubicBezTo>
                    <a:cubicBezTo>
                      <a:pt x="540" y="285"/>
                      <a:pt x="537" y="282"/>
                      <a:pt x="537" y="279"/>
                    </a:cubicBezTo>
                    <a:cubicBezTo>
                      <a:pt x="537" y="279"/>
                      <a:pt x="537" y="279"/>
                      <a:pt x="537" y="279"/>
                    </a:cubicBezTo>
                    <a:cubicBezTo>
                      <a:pt x="537" y="279"/>
                      <a:pt x="537" y="279"/>
                      <a:pt x="537" y="279"/>
                    </a:cubicBezTo>
                    <a:cubicBezTo>
                      <a:pt x="537" y="264"/>
                      <a:pt x="546" y="261"/>
                      <a:pt x="560" y="258"/>
                    </a:cubicBezTo>
                    <a:cubicBezTo>
                      <a:pt x="560" y="235"/>
                      <a:pt x="542" y="233"/>
                      <a:pt x="533" y="215"/>
                    </a:cubicBezTo>
                    <a:cubicBezTo>
                      <a:pt x="532" y="212"/>
                      <a:pt x="527" y="212"/>
                      <a:pt x="527" y="206"/>
                    </a:cubicBezTo>
                    <a:cubicBezTo>
                      <a:pt x="527" y="206"/>
                      <a:pt x="527" y="206"/>
                      <a:pt x="527" y="206"/>
                    </a:cubicBezTo>
                    <a:cubicBezTo>
                      <a:pt x="527" y="206"/>
                      <a:pt x="527" y="206"/>
                      <a:pt x="527" y="206"/>
                    </a:cubicBezTo>
                    <a:cubicBezTo>
                      <a:pt x="527" y="196"/>
                      <a:pt x="538" y="198"/>
                      <a:pt x="538" y="187"/>
                    </a:cubicBezTo>
                    <a:cubicBezTo>
                      <a:pt x="538" y="178"/>
                      <a:pt x="528" y="183"/>
                      <a:pt x="526" y="178"/>
                    </a:cubicBezTo>
                    <a:cubicBezTo>
                      <a:pt x="524" y="174"/>
                      <a:pt x="525" y="170"/>
                      <a:pt x="523" y="166"/>
                    </a:cubicBezTo>
                    <a:cubicBezTo>
                      <a:pt x="523" y="149"/>
                      <a:pt x="523" y="149"/>
                      <a:pt x="523" y="149"/>
                    </a:cubicBezTo>
                    <a:cubicBezTo>
                      <a:pt x="522" y="147"/>
                      <a:pt x="523" y="146"/>
                      <a:pt x="521" y="143"/>
                    </a:cubicBezTo>
                    <a:cubicBezTo>
                      <a:pt x="521" y="143"/>
                      <a:pt x="521" y="143"/>
                      <a:pt x="521" y="143"/>
                    </a:cubicBezTo>
                    <a:cubicBezTo>
                      <a:pt x="521" y="143"/>
                      <a:pt x="521" y="143"/>
                      <a:pt x="521" y="143"/>
                    </a:cubicBezTo>
                    <a:cubicBezTo>
                      <a:pt x="522" y="143"/>
                      <a:pt x="522" y="142"/>
                      <a:pt x="522" y="142"/>
                    </a:cubicBezTo>
                    <a:cubicBezTo>
                      <a:pt x="522" y="140"/>
                      <a:pt x="521" y="139"/>
                      <a:pt x="521" y="138"/>
                    </a:cubicBezTo>
                    <a:cubicBezTo>
                      <a:pt x="521" y="138"/>
                      <a:pt x="521" y="138"/>
                      <a:pt x="521" y="138"/>
                    </a:cubicBezTo>
                    <a:cubicBezTo>
                      <a:pt x="521" y="138"/>
                      <a:pt x="521" y="138"/>
                      <a:pt x="521" y="138"/>
                    </a:cubicBezTo>
                    <a:cubicBezTo>
                      <a:pt x="521" y="137"/>
                      <a:pt x="529" y="118"/>
                      <a:pt x="533" y="116"/>
                    </a:cubicBezTo>
                    <a:cubicBezTo>
                      <a:pt x="531" y="113"/>
                      <a:pt x="532" y="110"/>
                      <a:pt x="532" y="106"/>
                    </a:cubicBezTo>
                    <a:cubicBezTo>
                      <a:pt x="531" y="102"/>
                      <a:pt x="532" y="98"/>
                      <a:pt x="531" y="95"/>
                    </a:cubicBezTo>
                    <a:cubicBezTo>
                      <a:pt x="531" y="95"/>
                      <a:pt x="531" y="95"/>
                      <a:pt x="531" y="95"/>
                    </a:cubicBezTo>
                    <a:cubicBezTo>
                      <a:pt x="530" y="93"/>
                      <a:pt x="527" y="92"/>
                      <a:pt x="526" y="89"/>
                    </a:cubicBezTo>
                    <a:cubicBezTo>
                      <a:pt x="511" y="89"/>
                      <a:pt x="507" y="77"/>
                      <a:pt x="494" y="73"/>
                    </a:cubicBezTo>
                    <a:cubicBezTo>
                      <a:pt x="483" y="69"/>
                      <a:pt x="476" y="69"/>
                      <a:pt x="465" y="62"/>
                    </a:cubicBezTo>
                    <a:cubicBezTo>
                      <a:pt x="457" y="68"/>
                      <a:pt x="451" y="65"/>
                      <a:pt x="441" y="69"/>
                    </a:cubicBezTo>
                    <a:cubicBezTo>
                      <a:pt x="435" y="71"/>
                      <a:pt x="437" y="73"/>
                      <a:pt x="431" y="75"/>
                    </a:cubicBezTo>
                    <a:cubicBezTo>
                      <a:pt x="426" y="77"/>
                      <a:pt x="420" y="77"/>
                      <a:pt x="420" y="82"/>
                    </a:cubicBezTo>
                    <a:cubicBezTo>
                      <a:pt x="420" y="86"/>
                      <a:pt x="420" y="87"/>
                      <a:pt x="420" y="91"/>
                    </a:cubicBezTo>
                    <a:cubicBezTo>
                      <a:pt x="413" y="93"/>
                      <a:pt x="404" y="94"/>
                      <a:pt x="395" y="94"/>
                    </a:cubicBezTo>
                    <a:cubicBezTo>
                      <a:pt x="393" y="94"/>
                      <a:pt x="390" y="95"/>
                      <a:pt x="387" y="95"/>
                    </a:cubicBezTo>
                    <a:cubicBezTo>
                      <a:pt x="380" y="95"/>
                      <a:pt x="373" y="94"/>
                      <a:pt x="371" y="91"/>
                    </a:cubicBezTo>
                    <a:cubicBezTo>
                      <a:pt x="367" y="88"/>
                      <a:pt x="366" y="83"/>
                      <a:pt x="362" y="82"/>
                    </a:cubicBezTo>
                    <a:cubicBezTo>
                      <a:pt x="361" y="82"/>
                      <a:pt x="360" y="82"/>
                      <a:pt x="359" y="82"/>
                    </a:cubicBezTo>
                    <a:cubicBezTo>
                      <a:pt x="358" y="82"/>
                      <a:pt x="357" y="82"/>
                      <a:pt x="356" y="82"/>
                    </a:cubicBezTo>
                    <a:cubicBezTo>
                      <a:pt x="355" y="82"/>
                      <a:pt x="354" y="82"/>
                      <a:pt x="353" y="82"/>
                    </a:cubicBezTo>
                    <a:cubicBezTo>
                      <a:pt x="350" y="82"/>
                      <a:pt x="348" y="81"/>
                      <a:pt x="346" y="78"/>
                    </a:cubicBezTo>
                    <a:cubicBezTo>
                      <a:pt x="343" y="72"/>
                      <a:pt x="348" y="67"/>
                      <a:pt x="344" y="61"/>
                    </a:cubicBezTo>
                    <a:cubicBezTo>
                      <a:pt x="341" y="57"/>
                      <a:pt x="337" y="57"/>
                      <a:pt x="337" y="52"/>
                    </a:cubicBezTo>
                    <a:cubicBezTo>
                      <a:pt x="337" y="52"/>
                      <a:pt x="337" y="51"/>
                      <a:pt x="337" y="50"/>
                    </a:cubicBezTo>
                    <a:cubicBezTo>
                      <a:pt x="337" y="50"/>
                      <a:pt x="337" y="49"/>
                      <a:pt x="337" y="49"/>
                    </a:cubicBezTo>
                    <a:cubicBezTo>
                      <a:pt x="335" y="47"/>
                      <a:pt x="335" y="43"/>
                      <a:pt x="333" y="40"/>
                    </a:cubicBezTo>
                    <a:cubicBezTo>
                      <a:pt x="329" y="40"/>
                      <a:pt x="330" y="40"/>
                      <a:pt x="326" y="41"/>
                    </a:cubicBezTo>
                    <a:cubicBezTo>
                      <a:pt x="318" y="44"/>
                      <a:pt x="318" y="53"/>
                      <a:pt x="307" y="53"/>
                    </a:cubicBezTo>
                    <a:cubicBezTo>
                      <a:pt x="292" y="53"/>
                      <a:pt x="290" y="37"/>
                      <a:pt x="280" y="34"/>
                    </a:cubicBezTo>
                    <a:cubicBezTo>
                      <a:pt x="279" y="34"/>
                      <a:pt x="269" y="28"/>
                      <a:pt x="268" y="26"/>
                    </a:cubicBezTo>
                    <a:cubicBezTo>
                      <a:pt x="262" y="15"/>
                      <a:pt x="263" y="5"/>
                      <a:pt x="246" y="5"/>
                    </a:cubicBezTo>
                    <a:cubicBezTo>
                      <a:pt x="246" y="5"/>
                      <a:pt x="246" y="5"/>
                      <a:pt x="246" y="5"/>
                    </a:cubicBezTo>
                    <a:cubicBezTo>
                      <a:pt x="246" y="5"/>
                      <a:pt x="246" y="5"/>
                      <a:pt x="246" y="5"/>
                    </a:cubicBezTo>
                    <a:cubicBezTo>
                      <a:pt x="246" y="5"/>
                      <a:pt x="246" y="5"/>
                      <a:pt x="246" y="5"/>
                    </a:cubicBezTo>
                    <a:cubicBezTo>
                      <a:pt x="246" y="5"/>
                      <a:pt x="246" y="5"/>
                      <a:pt x="246" y="5"/>
                    </a:cubicBezTo>
                    <a:cubicBezTo>
                      <a:pt x="246" y="5"/>
                      <a:pt x="246" y="5"/>
                      <a:pt x="246" y="5"/>
                    </a:cubicBezTo>
                    <a:cubicBezTo>
                      <a:pt x="246" y="5"/>
                      <a:pt x="246" y="5"/>
                      <a:pt x="246" y="5"/>
                    </a:cubicBezTo>
                    <a:cubicBezTo>
                      <a:pt x="246" y="5"/>
                      <a:pt x="246" y="5"/>
                      <a:pt x="246" y="5"/>
                    </a:cubicBezTo>
                    <a:cubicBezTo>
                      <a:pt x="246" y="5"/>
                      <a:pt x="246" y="5"/>
                      <a:pt x="246" y="5"/>
                    </a:cubicBezTo>
                    <a:cubicBezTo>
                      <a:pt x="230" y="5"/>
                      <a:pt x="224" y="19"/>
                      <a:pt x="210" y="19"/>
                    </a:cubicBezTo>
                    <a:cubicBezTo>
                      <a:pt x="204" y="19"/>
                      <a:pt x="195" y="19"/>
                      <a:pt x="179" y="19"/>
                    </a:cubicBezTo>
                    <a:cubicBezTo>
                      <a:pt x="174" y="18"/>
                      <a:pt x="153" y="15"/>
                      <a:pt x="153" y="8"/>
                    </a:cubicBezTo>
                    <a:cubicBezTo>
                      <a:pt x="141" y="8"/>
                      <a:pt x="141" y="0"/>
                      <a:pt x="12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32">
                <a:extLst>
                  <a:ext uri="{FF2B5EF4-FFF2-40B4-BE49-F238E27FC236}">
                    <a16:creationId xmlns:a16="http://schemas.microsoft.com/office/drawing/2014/main" xmlns="" id="{C4187439-E50B-4E7A-8912-AB7C4717B9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" y="2726"/>
                <a:ext cx="71" cy="135"/>
              </a:xfrm>
              <a:custGeom>
                <a:avLst/>
                <a:gdLst>
                  <a:gd name="T0" fmla="*/ 7 w 30"/>
                  <a:gd name="T1" fmla="*/ 0 h 57"/>
                  <a:gd name="T2" fmla="*/ 0 w 30"/>
                  <a:gd name="T3" fmla="*/ 43 h 57"/>
                  <a:gd name="T4" fmla="*/ 13 w 30"/>
                  <a:gd name="T5" fmla="*/ 57 h 57"/>
                  <a:gd name="T6" fmla="*/ 30 w 30"/>
                  <a:gd name="T7" fmla="*/ 36 h 57"/>
                  <a:gd name="T8" fmla="*/ 7 w 30"/>
                  <a:gd name="T9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57">
                    <a:moveTo>
                      <a:pt x="7" y="0"/>
                    </a:moveTo>
                    <a:cubicBezTo>
                      <a:pt x="7" y="16"/>
                      <a:pt x="0" y="27"/>
                      <a:pt x="0" y="43"/>
                    </a:cubicBezTo>
                    <a:cubicBezTo>
                      <a:pt x="0" y="50"/>
                      <a:pt x="5" y="57"/>
                      <a:pt x="13" y="57"/>
                    </a:cubicBezTo>
                    <a:cubicBezTo>
                      <a:pt x="23" y="57"/>
                      <a:pt x="30" y="45"/>
                      <a:pt x="30" y="36"/>
                    </a:cubicBezTo>
                    <a:cubicBezTo>
                      <a:pt x="30" y="19"/>
                      <a:pt x="14" y="13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33">
                <a:extLst>
                  <a:ext uri="{FF2B5EF4-FFF2-40B4-BE49-F238E27FC236}">
                    <a16:creationId xmlns:a16="http://schemas.microsoft.com/office/drawing/2014/main" xmlns="" id="{F78D21E8-648A-4B43-A52B-1BBDDC679E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0" y="1622"/>
                <a:ext cx="1440" cy="1161"/>
              </a:xfrm>
              <a:custGeom>
                <a:avLst/>
                <a:gdLst>
                  <a:gd name="T0" fmla="*/ 137 w 609"/>
                  <a:gd name="T1" fmla="*/ 13 h 491"/>
                  <a:gd name="T2" fmla="*/ 137 w 609"/>
                  <a:gd name="T3" fmla="*/ 13 h 491"/>
                  <a:gd name="T4" fmla="*/ 114 w 609"/>
                  <a:gd name="T5" fmla="*/ 26 h 491"/>
                  <a:gd name="T6" fmla="*/ 93 w 609"/>
                  <a:gd name="T7" fmla="*/ 22 h 491"/>
                  <a:gd name="T8" fmla="*/ 87 w 609"/>
                  <a:gd name="T9" fmla="*/ 18 h 491"/>
                  <a:gd name="T10" fmla="*/ 55 w 609"/>
                  <a:gd name="T11" fmla="*/ 39 h 491"/>
                  <a:gd name="T12" fmla="*/ 12 w 609"/>
                  <a:gd name="T13" fmla="*/ 55 h 491"/>
                  <a:gd name="T14" fmla="*/ 1 w 609"/>
                  <a:gd name="T15" fmla="*/ 81 h 491"/>
                  <a:gd name="T16" fmla="*/ 2 w 609"/>
                  <a:gd name="T17" fmla="*/ 105 h 491"/>
                  <a:gd name="T18" fmla="*/ 6 w 609"/>
                  <a:gd name="T19" fmla="*/ 145 h 491"/>
                  <a:gd name="T20" fmla="*/ 39 w 609"/>
                  <a:gd name="T21" fmla="*/ 197 h 491"/>
                  <a:gd name="T22" fmla="*/ 37 w 609"/>
                  <a:gd name="T23" fmla="*/ 226 h 491"/>
                  <a:gd name="T24" fmla="*/ 78 w 609"/>
                  <a:gd name="T25" fmla="*/ 221 h 491"/>
                  <a:gd name="T26" fmla="*/ 142 w 609"/>
                  <a:gd name="T27" fmla="*/ 263 h 491"/>
                  <a:gd name="T28" fmla="*/ 127 w 609"/>
                  <a:gd name="T29" fmla="*/ 271 h 491"/>
                  <a:gd name="T30" fmla="*/ 177 w 609"/>
                  <a:gd name="T31" fmla="*/ 272 h 491"/>
                  <a:gd name="T32" fmla="*/ 177 w 609"/>
                  <a:gd name="T33" fmla="*/ 316 h 491"/>
                  <a:gd name="T34" fmla="*/ 209 w 609"/>
                  <a:gd name="T35" fmla="*/ 408 h 491"/>
                  <a:gd name="T36" fmla="*/ 244 w 609"/>
                  <a:gd name="T37" fmla="*/ 486 h 491"/>
                  <a:gd name="T38" fmla="*/ 269 w 609"/>
                  <a:gd name="T39" fmla="*/ 474 h 491"/>
                  <a:gd name="T40" fmla="*/ 285 w 609"/>
                  <a:gd name="T41" fmla="*/ 440 h 491"/>
                  <a:gd name="T42" fmla="*/ 322 w 609"/>
                  <a:gd name="T43" fmla="*/ 358 h 491"/>
                  <a:gd name="T44" fmla="*/ 408 w 609"/>
                  <a:gd name="T45" fmla="*/ 275 h 491"/>
                  <a:gd name="T46" fmla="*/ 473 w 609"/>
                  <a:gd name="T47" fmla="*/ 294 h 491"/>
                  <a:gd name="T48" fmla="*/ 506 w 609"/>
                  <a:gd name="T49" fmla="*/ 362 h 491"/>
                  <a:gd name="T50" fmla="*/ 554 w 609"/>
                  <a:gd name="T51" fmla="*/ 362 h 491"/>
                  <a:gd name="T52" fmla="*/ 571 w 609"/>
                  <a:gd name="T53" fmla="*/ 460 h 491"/>
                  <a:gd name="T54" fmla="*/ 565 w 609"/>
                  <a:gd name="T55" fmla="*/ 384 h 491"/>
                  <a:gd name="T56" fmla="*/ 565 w 609"/>
                  <a:gd name="T57" fmla="*/ 380 h 491"/>
                  <a:gd name="T58" fmla="*/ 557 w 609"/>
                  <a:gd name="T59" fmla="*/ 331 h 491"/>
                  <a:gd name="T60" fmla="*/ 609 w 609"/>
                  <a:gd name="T61" fmla="*/ 276 h 491"/>
                  <a:gd name="T62" fmla="*/ 562 w 609"/>
                  <a:gd name="T63" fmla="*/ 242 h 491"/>
                  <a:gd name="T64" fmla="*/ 573 w 609"/>
                  <a:gd name="T65" fmla="*/ 195 h 491"/>
                  <a:gd name="T66" fmla="*/ 525 w 609"/>
                  <a:gd name="T67" fmla="*/ 155 h 491"/>
                  <a:gd name="T68" fmla="*/ 522 w 609"/>
                  <a:gd name="T69" fmla="*/ 156 h 491"/>
                  <a:gd name="T70" fmla="*/ 516 w 609"/>
                  <a:gd name="T71" fmla="*/ 155 h 491"/>
                  <a:gd name="T72" fmla="*/ 510 w 609"/>
                  <a:gd name="T73" fmla="*/ 155 h 491"/>
                  <a:gd name="T74" fmla="*/ 507 w 609"/>
                  <a:gd name="T75" fmla="*/ 156 h 491"/>
                  <a:gd name="T76" fmla="*/ 473 w 609"/>
                  <a:gd name="T77" fmla="*/ 179 h 491"/>
                  <a:gd name="T78" fmla="*/ 409 w 609"/>
                  <a:gd name="T79" fmla="*/ 177 h 491"/>
                  <a:gd name="T80" fmla="*/ 362 w 609"/>
                  <a:gd name="T81" fmla="*/ 164 h 491"/>
                  <a:gd name="T82" fmla="*/ 361 w 609"/>
                  <a:gd name="T83" fmla="*/ 163 h 491"/>
                  <a:gd name="T84" fmla="*/ 359 w 609"/>
                  <a:gd name="T85" fmla="*/ 164 h 491"/>
                  <a:gd name="T86" fmla="*/ 358 w 609"/>
                  <a:gd name="T87" fmla="*/ 164 h 491"/>
                  <a:gd name="T88" fmla="*/ 356 w 609"/>
                  <a:gd name="T89" fmla="*/ 164 h 491"/>
                  <a:gd name="T90" fmla="*/ 354 w 609"/>
                  <a:gd name="T91" fmla="*/ 163 h 491"/>
                  <a:gd name="T92" fmla="*/ 328 w 609"/>
                  <a:gd name="T93" fmla="*/ 145 h 491"/>
                  <a:gd name="T94" fmla="*/ 271 w 609"/>
                  <a:gd name="T95" fmla="*/ 107 h 491"/>
                  <a:gd name="T96" fmla="*/ 275 w 609"/>
                  <a:gd name="T97" fmla="*/ 102 h 491"/>
                  <a:gd name="T98" fmla="*/ 275 w 609"/>
                  <a:gd name="T99" fmla="*/ 83 h 491"/>
                  <a:gd name="T100" fmla="*/ 278 w 609"/>
                  <a:gd name="T101" fmla="*/ 42 h 491"/>
                  <a:gd name="T102" fmla="*/ 213 w 609"/>
                  <a:gd name="T103" fmla="*/ 20 h 491"/>
                  <a:gd name="T104" fmla="*/ 162 w 609"/>
                  <a:gd name="T105" fmla="*/ 11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09" h="491">
                    <a:moveTo>
                      <a:pt x="157" y="0"/>
                    </a:moveTo>
                    <a:cubicBezTo>
                      <a:pt x="146" y="0"/>
                      <a:pt x="144" y="13"/>
                      <a:pt x="139" y="13"/>
                    </a:cubicBezTo>
                    <a:cubicBezTo>
                      <a:pt x="139" y="13"/>
                      <a:pt x="139" y="13"/>
                      <a:pt x="138" y="13"/>
                    </a:cubicBezTo>
                    <a:cubicBezTo>
                      <a:pt x="138" y="13"/>
                      <a:pt x="138" y="13"/>
                      <a:pt x="137" y="13"/>
                    </a:cubicBezTo>
                    <a:cubicBezTo>
                      <a:pt x="137" y="13"/>
                      <a:pt x="137" y="13"/>
                      <a:pt x="137" y="13"/>
                    </a:cubicBezTo>
                    <a:cubicBezTo>
                      <a:pt x="137" y="13"/>
                      <a:pt x="137" y="13"/>
                      <a:pt x="137" y="13"/>
                    </a:cubicBezTo>
                    <a:cubicBezTo>
                      <a:pt x="137" y="13"/>
                      <a:pt x="137" y="13"/>
                      <a:pt x="137" y="13"/>
                    </a:cubicBezTo>
                    <a:cubicBezTo>
                      <a:pt x="137" y="13"/>
                      <a:pt x="137" y="13"/>
                      <a:pt x="137" y="13"/>
                    </a:cubicBezTo>
                    <a:cubicBezTo>
                      <a:pt x="137" y="13"/>
                      <a:pt x="137" y="13"/>
                      <a:pt x="136" y="13"/>
                    </a:cubicBezTo>
                    <a:cubicBezTo>
                      <a:pt x="136" y="13"/>
                      <a:pt x="136" y="13"/>
                      <a:pt x="136" y="13"/>
                    </a:cubicBezTo>
                    <a:cubicBezTo>
                      <a:pt x="136" y="13"/>
                      <a:pt x="136" y="13"/>
                      <a:pt x="136" y="13"/>
                    </a:cubicBezTo>
                    <a:cubicBezTo>
                      <a:pt x="132" y="20"/>
                      <a:pt x="124" y="26"/>
                      <a:pt x="114" y="26"/>
                    </a:cubicBezTo>
                    <a:cubicBezTo>
                      <a:pt x="109" y="26"/>
                      <a:pt x="108" y="20"/>
                      <a:pt x="104" y="20"/>
                    </a:cubicBezTo>
                    <a:cubicBezTo>
                      <a:pt x="103" y="20"/>
                      <a:pt x="101" y="21"/>
                      <a:pt x="100" y="21"/>
                    </a:cubicBezTo>
                    <a:cubicBezTo>
                      <a:pt x="98" y="21"/>
                      <a:pt x="95" y="22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0" y="22"/>
                      <a:pt x="87" y="21"/>
                      <a:pt x="87" y="18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2" y="18"/>
                      <a:pt x="83" y="16"/>
                      <a:pt x="78" y="16"/>
                    </a:cubicBezTo>
                    <a:cubicBezTo>
                      <a:pt x="65" y="16"/>
                      <a:pt x="64" y="30"/>
                      <a:pt x="55" y="39"/>
                    </a:cubicBezTo>
                    <a:cubicBezTo>
                      <a:pt x="51" y="43"/>
                      <a:pt x="44" y="43"/>
                      <a:pt x="40" y="47"/>
                    </a:cubicBezTo>
                    <a:cubicBezTo>
                      <a:pt x="37" y="50"/>
                      <a:pt x="34" y="56"/>
                      <a:pt x="28" y="56"/>
                    </a:cubicBezTo>
                    <a:cubicBezTo>
                      <a:pt x="23" y="56"/>
                      <a:pt x="20" y="51"/>
                      <a:pt x="15" y="51"/>
                    </a:cubicBezTo>
                    <a:cubicBezTo>
                      <a:pt x="13" y="51"/>
                      <a:pt x="13" y="54"/>
                      <a:pt x="1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8" y="57"/>
                      <a:pt x="0" y="76"/>
                      <a:pt x="0" y="77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78"/>
                      <a:pt x="1" y="79"/>
                      <a:pt x="1" y="81"/>
                    </a:cubicBezTo>
                    <a:cubicBezTo>
                      <a:pt x="1" y="81"/>
                      <a:pt x="1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2" y="85"/>
                      <a:pt x="1" y="86"/>
                      <a:pt x="2" y="88"/>
                    </a:cubicBezTo>
                    <a:cubicBezTo>
                      <a:pt x="2" y="105"/>
                      <a:pt x="2" y="105"/>
                      <a:pt x="2" y="105"/>
                    </a:cubicBezTo>
                    <a:cubicBezTo>
                      <a:pt x="4" y="109"/>
                      <a:pt x="3" y="113"/>
                      <a:pt x="5" y="117"/>
                    </a:cubicBezTo>
                    <a:cubicBezTo>
                      <a:pt x="7" y="122"/>
                      <a:pt x="17" y="117"/>
                      <a:pt x="17" y="126"/>
                    </a:cubicBezTo>
                    <a:cubicBezTo>
                      <a:pt x="17" y="126"/>
                      <a:pt x="17" y="126"/>
                      <a:pt x="17" y="126"/>
                    </a:cubicBezTo>
                    <a:cubicBezTo>
                      <a:pt x="17" y="137"/>
                      <a:pt x="6" y="135"/>
                      <a:pt x="6" y="145"/>
                    </a:cubicBezTo>
                    <a:cubicBezTo>
                      <a:pt x="6" y="145"/>
                      <a:pt x="6" y="145"/>
                      <a:pt x="6" y="145"/>
                    </a:cubicBezTo>
                    <a:cubicBezTo>
                      <a:pt x="6" y="151"/>
                      <a:pt x="11" y="151"/>
                      <a:pt x="12" y="154"/>
                    </a:cubicBezTo>
                    <a:cubicBezTo>
                      <a:pt x="21" y="172"/>
                      <a:pt x="39" y="174"/>
                      <a:pt x="39" y="197"/>
                    </a:cubicBezTo>
                    <a:cubicBezTo>
                      <a:pt x="39" y="197"/>
                      <a:pt x="39" y="197"/>
                      <a:pt x="39" y="197"/>
                    </a:cubicBezTo>
                    <a:cubicBezTo>
                      <a:pt x="25" y="200"/>
                      <a:pt x="16" y="203"/>
                      <a:pt x="16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16" y="221"/>
                      <a:pt x="19" y="224"/>
                      <a:pt x="19" y="227"/>
                    </a:cubicBezTo>
                    <a:cubicBezTo>
                      <a:pt x="37" y="226"/>
                      <a:pt x="37" y="226"/>
                      <a:pt x="37" y="226"/>
                    </a:cubicBezTo>
                    <a:cubicBezTo>
                      <a:pt x="38" y="225"/>
                      <a:pt x="40" y="223"/>
                      <a:pt x="42" y="222"/>
                    </a:cubicBezTo>
                    <a:cubicBezTo>
                      <a:pt x="55" y="226"/>
                      <a:pt x="55" y="226"/>
                      <a:pt x="55" y="226"/>
                    </a:cubicBezTo>
                    <a:cubicBezTo>
                      <a:pt x="61" y="226"/>
                      <a:pt x="62" y="221"/>
                      <a:pt x="69" y="221"/>
                    </a:cubicBezTo>
                    <a:cubicBezTo>
                      <a:pt x="72" y="221"/>
                      <a:pt x="75" y="221"/>
                      <a:pt x="78" y="221"/>
                    </a:cubicBezTo>
                    <a:cubicBezTo>
                      <a:pt x="80" y="221"/>
                      <a:pt x="82" y="221"/>
                      <a:pt x="85" y="222"/>
                    </a:cubicBezTo>
                    <a:cubicBezTo>
                      <a:pt x="91" y="224"/>
                      <a:pt x="94" y="236"/>
                      <a:pt x="98" y="243"/>
                    </a:cubicBezTo>
                    <a:cubicBezTo>
                      <a:pt x="104" y="251"/>
                      <a:pt x="119" y="262"/>
                      <a:pt x="129" y="262"/>
                    </a:cubicBezTo>
                    <a:cubicBezTo>
                      <a:pt x="134" y="262"/>
                      <a:pt x="137" y="262"/>
                      <a:pt x="142" y="263"/>
                    </a:cubicBezTo>
                    <a:cubicBezTo>
                      <a:pt x="139" y="265"/>
                      <a:pt x="139" y="269"/>
                      <a:pt x="135" y="270"/>
                    </a:cubicBezTo>
                    <a:cubicBezTo>
                      <a:pt x="133" y="271"/>
                      <a:pt x="132" y="271"/>
                      <a:pt x="131" y="271"/>
                    </a:cubicBezTo>
                    <a:cubicBezTo>
                      <a:pt x="130" y="271"/>
                      <a:pt x="130" y="271"/>
                      <a:pt x="129" y="271"/>
                    </a:cubicBezTo>
                    <a:cubicBezTo>
                      <a:pt x="128" y="271"/>
                      <a:pt x="128" y="271"/>
                      <a:pt x="127" y="271"/>
                    </a:cubicBezTo>
                    <a:cubicBezTo>
                      <a:pt x="125" y="271"/>
                      <a:pt x="124" y="271"/>
                      <a:pt x="121" y="273"/>
                    </a:cubicBezTo>
                    <a:cubicBezTo>
                      <a:pt x="129" y="281"/>
                      <a:pt x="136" y="297"/>
                      <a:pt x="152" y="297"/>
                    </a:cubicBezTo>
                    <a:cubicBezTo>
                      <a:pt x="166" y="297"/>
                      <a:pt x="166" y="279"/>
                      <a:pt x="173" y="272"/>
                    </a:cubicBezTo>
                    <a:cubicBezTo>
                      <a:pt x="177" y="272"/>
                      <a:pt x="177" y="272"/>
                      <a:pt x="177" y="272"/>
                    </a:cubicBezTo>
                    <a:cubicBezTo>
                      <a:pt x="177" y="274"/>
                      <a:pt x="174" y="278"/>
                      <a:pt x="174" y="279"/>
                    </a:cubicBezTo>
                    <a:cubicBezTo>
                      <a:pt x="174" y="286"/>
                      <a:pt x="180" y="293"/>
                      <a:pt x="180" y="301"/>
                    </a:cubicBezTo>
                    <a:cubicBezTo>
                      <a:pt x="180" y="308"/>
                      <a:pt x="177" y="309"/>
                      <a:pt x="177" y="316"/>
                    </a:cubicBezTo>
                    <a:cubicBezTo>
                      <a:pt x="177" y="316"/>
                      <a:pt x="177" y="316"/>
                      <a:pt x="177" y="316"/>
                    </a:cubicBezTo>
                    <a:cubicBezTo>
                      <a:pt x="177" y="317"/>
                      <a:pt x="177" y="322"/>
                      <a:pt x="177" y="323"/>
                    </a:cubicBezTo>
                    <a:cubicBezTo>
                      <a:pt x="177" y="333"/>
                      <a:pt x="183" y="343"/>
                      <a:pt x="186" y="354"/>
                    </a:cubicBezTo>
                    <a:cubicBezTo>
                      <a:pt x="190" y="366"/>
                      <a:pt x="200" y="383"/>
                      <a:pt x="202" y="391"/>
                    </a:cubicBezTo>
                    <a:cubicBezTo>
                      <a:pt x="204" y="398"/>
                      <a:pt x="204" y="401"/>
                      <a:pt x="209" y="408"/>
                    </a:cubicBezTo>
                    <a:cubicBezTo>
                      <a:pt x="213" y="414"/>
                      <a:pt x="210" y="421"/>
                      <a:pt x="214" y="429"/>
                    </a:cubicBezTo>
                    <a:cubicBezTo>
                      <a:pt x="216" y="434"/>
                      <a:pt x="224" y="439"/>
                      <a:pt x="226" y="446"/>
                    </a:cubicBezTo>
                    <a:cubicBezTo>
                      <a:pt x="230" y="457"/>
                      <a:pt x="236" y="468"/>
                      <a:pt x="240" y="481"/>
                    </a:cubicBezTo>
                    <a:cubicBezTo>
                      <a:pt x="240" y="482"/>
                      <a:pt x="242" y="486"/>
                      <a:pt x="244" y="486"/>
                    </a:cubicBezTo>
                    <a:cubicBezTo>
                      <a:pt x="245" y="489"/>
                      <a:pt x="248" y="491"/>
                      <a:pt x="251" y="491"/>
                    </a:cubicBezTo>
                    <a:cubicBezTo>
                      <a:pt x="252" y="491"/>
                      <a:pt x="252" y="491"/>
                      <a:pt x="252" y="491"/>
                    </a:cubicBezTo>
                    <a:cubicBezTo>
                      <a:pt x="257" y="491"/>
                      <a:pt x="257" y="485"/>
                      <a:pt x="259" y="481"/>
                    </a:cubicBezTo>
                    <a:cubicBezTo>
                      <a:pt x="262" y="475"/>
                      <a:pt x="263" y="477"/>
                      <a:pt x="269" y="474"/>
                    </a:cubicBezTo>
                    <a:cubicBezTo>
                      <a:pt x="274" y="472"/>
                      <a:pt x="272" y="458"/>
                      <a:pt x="279" y="456"/>
                    </a:cubicBezTo>
                    <a:cubicBezTo>
                      <a:pt x="281" y="456"/>
                      <a:pt x="285" y="456"/>
                      <a:pt x="285" y="454"/>
                    </a:cubicBezTo>
                    <a:cubicBezTo>
                      <a:pt x="287" y="454"/>
                      <a:pt x="287" y="454"/>
                      <a:pt x="287" y="454"/>
                    </a:cubicBezTo>
                    <a:cubicBezTo>
                      <a:pt x="285" y="440"/>
                      <a:pt x="285" y="440"/>
                      <a:pt x="285" y="440"/>
                    </a:cubicBezTo>
                    <a:cubicBezTo>
                      <a:pt x="285" y="430"/>
                      <a:pt x="291" y="421"/>
                      <a:pt x="291" y="408"/>
                    </a:cubicBezTo>
                    <a:cubicBezTo>
                      <a:pt x="291" y="400"/>
                      <a:pt x="287" y="395"/>
                      <a:pt x="287" y="385"/>
                    </a:cubicBezTo>
                    <a:cubicBezTo>
                      <a:pt x="287" y="374"/>
                      <a:pt x="298" y="372"/>
                      <a:pt x="308" y="369"/>
                    </a:cubicBezTo>
                    <a:cubicBezTo>
                      <a:pt x="312" y="368"/>
                      <a:pt x="317" y="362"/>
                      <a:pt x="322" y="358"/>
                    </a:cubicBezTo>
                    <a:cubicBezTo>
                      <a:pt x="332" y="348"/>
                      <a:pt x="341" y="337"/>
                      <a:pt x="352" y="326"/>
                    </a:cubicBezTo>
                    <a:cubicBezTo>
                      <a:pt x="360" y="318"/>
                      <a:pt x="375" y="315"/>
                      <a:pt x="385" y="306"/>
                    </a:cubicBezTo>
                    <a:cubicBezTo>
                      <a:pt x="390" y="301"/>
                      <a:pt x="389" y="295"/>
                      <a:pt x="391" y="288"/>
                    </a:cubicBezTo>
                    <a:cubicBezTo>
                      <a:pt x="393" y="283"/>
                      <a:pt x="404" y="283"/>
                      <a:pt x="408" y="275"/>
                    </a:cubicBezTo>
                    <a:cubicBezTo>
                      <a:pt x="412" y="277"/>
                      <a:pt x="412" y="280"/>
                      <a:pt x="420" y="280"/>
                    </a:cubicBezTo>
                    <a:cubicBezTo>
                      <a:pt x="434" y="280"/>
                      <a:pt x="449" y="277"/>
                      <a:pt x="449" y="261"/>
                    </a:cubicBezTo>
                    <a:cubicBezTo>
                      <a:pt x="457" y="263"/>
                      <a:pt x="466" y="266"/>
                      <a:pt x="468" y="273"/>
                    </a:cubicBezTo>
                    <a:cubicBezTo>
                      <a:pt x="470" y="279"/>
                      <a:pt x="469" y="288"/>
                      <a:pt x="473" y="294"/>
                    </a:cubicBezTo>
                    <a:cubicBezTo>
                      <a:pt x="477" y="301"/>
                      <a:pt x="483" y="305"/>
                      <a:pt x="491" y="311"/>
                    </a:cubicBezTo>
                    <a:cubicBezTo>
                      <a:pt x="496" y="320"/>
                      <a:pt x="502" y="328"/>
                      <a:pt x="506" y="339"/>
                    </a:cubicBezTo>
                    <a:cubicBezTo>
                      <a:pt x="506" y="342"/>
                      <a:pt x="509" y="343"/>
                      <a:pt x="509" y="346"/>
                    </a:cubicBezTo>
                    <a:cubicBezTo>
                      <a:pt x="509" y="352"/>
                      <a:pt x="506" y="355"/>
                      <a:pt x="506" y="362"/>
                    </a:cubicBezTo>
                    <a:cubicBezTo>
                      <a:pt x="506" y="369"/>
                      <a:pt x="507" y="375"/>
                      <a:pt x="515" y="375"/>
                    </a:cubicBezTo>
                    <a:cubicBezTo>
                      <a:pt x="530" y="375"/>
                      <a:pt x="533" y="360"/>
                      <a:pt x="542" y="351"/>
                    </a:cubicBezTo>
                    <a:cubicBezTo>
                      <a:pt x="545" y="354"/>
                      <a:pt x="544" y="356"/>
                      <a:pt x="547" y="359"/>
                    </a:cubicBezTo>
                    <a:cubicBezTo>
                      <a:pt x="548" y="360"/>
                      <a:pt x="552" y="359"/>
                      <a:pt x="554" y="362"/>
                    </a:cubicBezTo>
                    <a:cubicBezTo>
                      <a:pt x="559" y="370"/>
                      <a:pt x="550" y="386"/>
                      <a:pt x="557" y="386"/>
                    </a:cubicBezTo>
                    <a:cubicBezTo>
                      <a:pt x="557" y="402"/>
                      <a:pt x="571" y="416"/>
                      <a:pt x="571" y="439"/>
                    </a:cubicBezTo>
                    <a:cubicBezTo>
                      <a:pt x="571" y="445"/>
                      <a:pt x="567" y="457"/>
                      <a:pt x="571" y="460"/>
                    </a:cubicBezTo>
                    <a:cubicBezTo>
                      <a:pt x="571" y="460"/>
                      <a:pt x="571" y="460"/>
                      <a:pt x="571" y="460"/>
                    </a:cubicBezTo>
                    <a:cubicBezTo>
                      <a:pt x="575" y="451"/>
                      <a:pt x="577" y="445"/>
                      <a:pt x="581" y="435"/>
                    </a:cubicBezTo>
                    <a:cubicBezTo>
                      <a:pt x="582" y="433"/>
                      <a:pt x="586" y="432"/>
                      <a:pt x="586" y="429"/>
                    </a:cubicBezTo>
                    <a:cubicBezTo>
                      <a:pt x="586" y="425"/>
                      <a:pt x="578" y="400"/>
                      <a:pt x="574" y="396"/>
                    </a:cubicBezTo>
                    <a:cubicBezTo>
                      <a:pt x="571" y="392"/>
                      <a:pt x="565" y="390"/>
                      <a:pt x="565" y="384"/>
                    </a:cubicBezTo>
                    <a:cubicBezTo>
                      <a:pt x="565" y="384"/>
                      <a:pt x="565" y="384"/>
                      <a:pt x="565" y="384"/>
                    </a:cubicBezTo>
                    <a:cubicBezTo>
                      <a:pt x="565" y="384"/>
                      <a:pt x="565" y="384"/>
                      <a:pt x="565" y="384"/>
                    </a:cubicBezTo>
                    <a:cubicBezTo>
                      <a:pt x="565" y="382"/>
                      <a:pt x="565" y="381"/>
                      <a:pt x="565" y="379"/>
                    </a:cubicBezTo>
                    <a:cubicBezTo>
                      <a:pt x="565" y="380"/>
                      <a:pt x="565" y="380"/>
                      <a:pt x="565" y="380"/>
                    </a:cubicBezTo>
                    <a:cubicBezTo>
                      <a:pt x="567" y="379"/>
                      <a:pt x="571" y="373"/>
                      <a:pt x="571" y="369"/>
                    </a:cubicBezTo>
                    <a:cubicBezTo>
                      <a:pt x="571" y="362"/>
                      <a:pt x="570" y="351"/>
                      <a:pt x="567" y="345"/>
                    </a:cubicBezTo>
                    <a:cubicBezTo>
                      <a:pt x="563" y="341"/>
                      <a:pt x="557" y="341"/>
                      <a:pt x="557" y="331"/>
                    </a:cubicBezTo>
                    <a:cubicBezTo>
                      <a:pt x="557" y="331"/>
                      <a:pt x="557" y="331"/>
                      <a:pt x="557" y="331"/>
                    </a:cubicBezTo>
                    <a:cubicBezTo>
                      <a:pt x="557" y="331"/>
                      <a:pt x="557" y="331"/>
                      <a:pt x="557" y="331"/>
                    </a:cubicBezTo>
                    <a:cubicBezTo>
                      <a:pt x="557" y="322"/>
                      <a:pt x="560" y="314"/>
                      <a:pt x="565" y="309"/>
                    </a:cubicBezTo>
                    <a:cubicBezTo>
                      <a:pt x="568" y="306"/>
                      <a:pt x="574" y="307"/>
                      <a:pt x="578" y="305"/>
                    </a:cubicBezTo>
                    <a:cubicBezTo>
                      <a:pt x="591" y="296"/>
                      <a:pt x="599" y="292"/>
                      <a:pt x="609" y="276"/>
                    </a:cubicBezTo>
                    <a:cubicBezTo>
                      <a:pt x="606" y="276"/>
                      <a:pt x="605" y="277"/>
                      <a:pt x="601" y="277"/>
                    </a:cubicBezTo>
                    <a:cubicBezTo>
                      <a:pt x="590" y="277"/>
                      <a:pt x="584" y="266"/>
                      <a:pt x="584" y="255"/>
                    </a:cubicBezTo>
                    <a:cubicBezTo>
                      <a:pt x="578" y="254"/>
                      <a:pt x="577" y="239"/>
                      <a:pt x="573" y="239"/>
                    </a:cubicBezTo>
                    <a:cubicBezTo>
                      <a:pt x="569" y="239"/>
                      <a:pt x="566" y="242"/>
                      <a:pt x="562" y="242"/>
                    </a:cubicBezTo>
                    <a:cubicBezTo>
                      <a:pt x="560" y="242"/>
                      <a:pt x="560" y="238"/>
                      <a:pt x="560" y="237"/>
                    </a:cubicBezTo>
                    <a:cubicBezTo>
                      <a:pt x="560" y="237"/>
                      <a:pt x="560" y="237"/>
                      <a:pt x="560" y="237"/>
                    </a:cubicBezTo>
                    <a:cubicBezTo>
                      <a:pt x="560" y="237"/>
                      <a:pt x="560" y="237"/>
                      <a:pt x="560" y="237"/>
                    </a:cubicBezTo>
                    <a:cubicBezTo>
                      <a:pt x="560" y="217"/>
                      <a:pt x="573" y="217"/>
                      <a:pt x="573" y="195"/>
                    </a:cubicBezTo>
                    <a:cubicBezTo>
                      <a:pt x="573" y="184"/>
                      <a:pt x="566" y="181"/>
                      <a:pt x="561" y="173"/>
                    </a:cubicBezTo>
                    <a:cubicBezTo>
                      <a:pt x="548" y="166"/>
                      <a:pt x="537" y="168"/>
                      <a:pt x="533" y="151"/>
                    </a:cubicBezTo>
                    <a:cubicBezTo>
                      <a:pt x="530" y="151"/>
                      <a:pt x="530" y="151"/>
                      <a:pt x="530" y="151"/>
                    </a:cubicBezTo>
                    <a:cubicBezTo>
                      <a:pt x="525" y="155"/>
                      <a:pt x="525" y="155"/>
                      <a:pt x="525" y="155"/>
                    </a:cubicBezTo>
                    <a:cubicBezTo>
                      <a:pt x="525" y="155"/>
                      <a:pt x="525" y="155"/>
                      <a:pt x="525" y="155"/>
                    </a:cubicBezTo>
                    <a:cubicBezTo>
                      <a:pt x="525" y="155"/>
                      <a:pt x="525" y="155"/>
                      <a:pt x="525" y="155"/>
                    </a:cubicBezTo>
                    <a:cubicBezTo>
                      <a:pt x="525" y="155"/>
                      <a:pt x="525" y="155"/>
                      <a:pt x="525" y="155"/>
                    </a:cubicBezTo>
                    <a:cubicBezTo>
                      <a:pt x="524" y="156"/>
                      <a:pt x="523" y="156"/>
                      <a:pt x="522" y="156"/>
                    </a:cubicBezTo>
                    <a:cubicBezTo>
                      <a:pt x="522" y="156"/>
                      <a:pt x="522" y="156"/>
                      <a:pt x="522" y="156"/>
                    </a:cubicBezTo>
                    <a:cubicBezTo>
                      <a:pt x="522" y="156"/>
                      <a:pt x="522" y="156"/>
                      <a:pt x="522" y="156"/>
                    </a:cubicBezTo>
                    <a:cubicBezTo>
                      <a:pt x="522" y="156"/>
                      <a:pt x="522" y="156"/>
                      <a:pt x="522" y="156"/>
                    </a:cubicBezTo>
                    <a:cubicBezTo>
                      <a:pt x="520" y="156"/>
                      <a:pt x="518" y="155"/>
                      <a:pt x="516" y="155"/>
                    </a:cubicBezTo>
                    <a:cubicBezTo>
                      <a:pt x="515" y="155"/>
                      <a:pt x="513" y="154"/>
                      <a:pt x="512" y="154"/>
                    </a:cubicBezTo>
                    <a:cubicBezTo>
                      <a:pt x="511" y="154"/>
                      <a:pt x="510" y="154"/>
                      <a:pt x="510" y="155"/>
                    </a:cubicBezTo>
                    <a:cubicBezTo>
                      <a:pt x="510" y="155"/>
                      <a:pt x="510" y="155"/>
                      <a:pt x="510" y="155"/>
                    </a:cubicBezTo>
                    <a:cubicBezTo>
                      <a:pt x="510" y="155"/>
                      <a:pt x="510" y="155"/>
                      <a:pt x="510" y="155"/>
                    </a:cubicBezTo>
                    <a:cubicBezTo>
                      <a:pt x="510" y="155"/>
                      <a:pt x="510" y="155"/>
                      <a:pt x="510" y="155"/>
                    </a:cubicBezTo>
                    <a:cubicBezTo>
                      <a:pt x="510" y="155"/>
                      <a:pt x="510" y="155"/>
                      <a:pt x="510" y="155"/>
                    </a:cubicBezTo>
                    <a:cubicBezTo>
                      <a:pt x="509" y="155"/>
                      <a:pt x="508" y="155"/>
                      <a:pt x="508" y="156"/>
                    </a:cubicBezTo>
                    <a:cubicBezTo>
                      <a:pt x="508" y="156"/>
                      <a:pt x="508" y="156"/>
                      <a:pt x="507" y="156"/>
                    </a:cubicBezTo>
                    <a:cubicBezTo>
                      <a:pt x="507" y="156"/>
                      <a:pt x="507" y="156"/>
                      <a:pt x="507" y="156"/>
                    </a:cubicBezTo>
                    <a:cubicBezTo>
                      <a:pt x="507" y="156"/>
                      <a:pt x="507" y="156"/>
                      <a:pt x="507" y="156"/>
                    </a:cubicBezTo>
                    <a:cubicBezTo>
                      <a:pt x="505" y="158"/>
                      <a:pt x="504" y="160"/>
                      <a:pt x="501" y="162"/>
                    </a:cubicBezTo>
                    <a:cubicBezTo>
                      <a:pt x="497" y="164"/>
                      <a:pt x="480" y="179"/>
                      <a:pt x="473" y="179"/>
                    </a:cubicBezTo>
                    <a:cubicBezTo>
                      <a:pt x="464" y="179"/>
                      <a:pt x="458" y="173"/>
                      <a:pt x="447" y="173"/>
                    </a:cubicBezTo>
                    <a:cubicBezTo>
                      <a:pt x="433" y="173"/>
                      <a:pt x="431" y="182"/>
                      <a:pt x="424" y="186"/>
                    </a:cubicBezTo>
                    <a:cubicBezTo>
                      <a:pt x="423" y="182"/>
                      <a:pt x="421" y="174"/>
                      <a:pt x="419" y="174"/>
                    </a:cubicBezTo>
                    <a:cubicBezTo>
                      <a:pt x="416" y="174"/>
                      <a:pt x="414" y="177"/>
                      <a:pt x="409" y="177"/>
                    </a:cubicBezTo>
                    <a:cubicBezTo>
                      <a:pt x="401" y="177"/>
                      <a:pt x="394" y="177"/>
                      <a:pt x="387" y="177"/>
                    </a:cubicBezTo>
                    <a:cubicBezTo>
                      <a:pt x="375" y="177"/>
                      <a:pt x="370" y="169"/>
                      <a:pt x="362" y="164"/>
                    </a:cubicBezTo>
                    <a:cubicBezTo>
                      <a:pt x="362" y="164"/>
                      <a:pt x="362" y="164"/>
                      <a:pt x="362" y="164"/>
                    </a:cubicBezTo>
                    <a:cubicBezTo>
                      <a:pt x="362" y="164"/>
                      <a:pt x="362" y="164"/>
                      <a:pt x="362" y="164"/>
                    </a:cubicBezTo>
                    <a:cubicBezTo>
                      <a:pt x="362" y="164"/>
                      <a:pt x="362" y="164"/>
                      <a:pt x="362" y="164"/>
                    </a:cubicBezTo>
                    <a:cubicBezTo>
                      <a:pt x="362" y="164"/>
                      <a:pt x="362" y="164"/>
                      <a:pt x="362" y="164"/>
                    </a:cubicBezTo>
                    <a:cubicBezTo>
                      <a:pt x="362" y="164"/>
                      <a:pt x="361" y="163"/>
                      <a:pt x="361" y="163"/>
                    </a:cubicBezTo>
                    <a:cubicBezTo>
                      <a:pt x="361" y="163"/>
                      <a:pt x="361" y="163"/>
                      <a:pt x="361" y="163"/>
                    </a:cubicBezTo>
                    <a:cubicBezTo>
                      <a:pt x="361" y="163"/>
                      <a:pt x="361" y="163"/>
                      <a:pt x="361" y="163"/>
                    </a:cubicBezTo>
                    <a:cubicBezTo>
                      <a:pt x="360" y="163"/>
                      <a:pt x="359" y="164"/>
                      <a:pt x="359" y="164"/>
                    </a:cubicBezTo>
                    <a:cubicBezTo>
                      <a:pt x="359" y="164"/>
                      <a:pt x="359" y="164"/>
                      <a:pt x="359" y="164"/>
                    </a:cubicBezTo>
                    <a:cubicBezTo>
                      <a:pt x="359" y="164"/>
                      <a:pt x="359" y="164"/>
                      <a:pt x="359" y="164"/>
                    </a:cubicBezTo>
                    <a:cubicBezTo>
                      <a:pt x="359" y="164"/>
                      <a:pt x="359" y="164"/>
                      <a:pt x="359" y="164"/>
                    </a:cubicBezTo>
                    <a:cubicBezTo>
                      <a:pt x="358" y="164"/>
                      <a:pt x="358" y="164"/>
                      <a:pt x="358" y="164"/>
                    </a:cubicBezTo>
                    <a:cubicBezTo>
                      <a:pt x="358" y="164"/>
                      <a:pt x="358" y="164"/>
                      <a:pt x="358" y="164"/>
                    </a:cubicBezTo>
                    <a:cubicBezTo>
                      <a:pt x="358" y="164"/>
                      <a:pt x="358" y="164"/>
                      <a:pt x="358" y="164"/>
                    </a:cubicBezTo>
                    <a:cubicBezTo>
                      <a:pt x="357" y="164"/>
                      <a:pt x="357" y="164"/>
                      <a:pt x="356" y="164"/>
                    </a:cubicBezTo>
                    <a:cubicBezTo>
                      <a:pt x="356" y="164"/>
                      <a:pt x="356" y="164"/>
                      <a:pt x="356" y="164"/>
                    </a:cubicBezTo>
                    <a:cubicBezTo>
                      <a:pt x="356" y="164"/>
                      <a:pt x="356" y="164"/>
                      <a:pt x="356" y="164"/>
                    </a:cubicBezTo>
                    <a:cubicBezTo>
                      <a:pt x="356" y="164"/>
                      <a:pt x="356" y="164"/>
                      <a:pt x="356" y="164"/>
                    </a:cubicBezTo>
                    <a:cubicBezTo>
                      <a:pt x="356" y="164"/>
                      <a:pt x="356" y="164"/>
                      <a:pt x="356" y="164"/>
                    </a:cubicBezTo>
                    <a:cubicBezTo>
                      <a:pt x="355" y="164"/>
                      <a:pt x="354" y="164"/>
                      <a:pt x="354" y="163"/>
                    </a:cubicBezTo>
                    <a:cubicBezTo>
                      <a:pt x="354" y="163"/>
                      <a:pt x="354" y="163"/>
                      <a:pt x="354" y="163"/>
                    </a:cubicBezTo>
                    <a:cubicBezTo>
                      <a:pt x="354" y="163"/>
                      <a:pt x="354" y="163"/>
                      <a:pt x="354" y="163"/>
                    </a:cubicBezTo>
                    <a:cubicBezTo>
                      <a:pt x="354" y="163"/>
                      <a:pt x="354" y="163"/>
                      <a:pt x="354" y="163"/>
                    </a:cubicBezTo>
                    <a:cubicBezTo>
                      <a:pt x="354" y="163"/>
                      <a:pt x="354" y="163"/>
                      <a:pt x="354" y="163"/>
                    </a:cubicBezTo>
                    <a:cubicBezTo>
                      <a:pt x="352" y="159"/>
                      <a:pt x="352" y="155"/>
                      <a:pt x="347" y="153"/>
                    </a:cubicBezTo>
                    <a:cubicBezTo>
                      <a:pt x="340" y="149"/>
                      <a:pt x="334" y="151"/>
                      <a:pt x="328" y="145"/>
                    </a:cubicBezTo>
                    <a:cubicBezTo>
                      <a:pt x="322" y="138"/>
                      <a:pt x="316" y="142"/>
                      <a:pt x="304" y="139"/>
                    </a:cubicBezTo>
                    <a:cubicBezTo>
                      <a:pt x="295" y="137"/>
                      <a:pt x="292" y="130"/>
                      <a:pt x="283" y="127"/>
                    </a:cubicBezTo>
                    <a:cubicBezTo>
                      <a:pt x="280" y="126"/>
                      <a:pt x="275" y="127"/>
                      <a:pt x="274" y="124"/>
                    </a:cubicBezTo>
                    <a:cubicBezTo>
                      <a:pt x="272" y="117"/>
                      <a:pt x="272" y="113"/>
                      <a:pt x="271" y="107"/>
                    </a:cubicBezTo>
                    <a:cubicBezTo>
                      <a:pt x="271" y="102"/>
                      <a:pt x="271" y="102"/>
                      <a:pt x="271" y="102"/>
                    </a:cubicBezTo>
                    <a:cubicBezTo>
                      <a:pt x="271" y="102"/>
                      <a:pt x="271" y="102"/>
                      <a:pt x="271" y="102"/>
                    </a:cubicBezTo>
                    <a:cubicBezTo>
                      <a:pt x="272" y="102"/>
                      <a:pt x="272" y="102"/>
                      <a:pt x="273" y="102"/>
                    </a:cubicBezTo>
                    <a:cubicBezTo>
                      <a:pt x="274" y="102"/>
                      <a:pt x="274" y="102"/>
                      <a:pt x="275" y="102"/>
                    </a:cubicBezTo>
                    <a:cubicBezTo>
                      <a:pt x="275" y="102"/>
                      <a:pt x="275" y="102"/>
                      <a:pt x="275" y="102"/>
                    </a:cubicBezTo>
                    <a:cubicBezTo>
                      <a:pt x="275" y="102"/>
                      <a:pt x="275" y="102"/>
                      <a:pt x="275" y="102"/>
                    </a:cubicBezTo>
                    <a:cubicBezTo>
                      <a:pt x="279" y="102"/>
                      <a:pt x="283" y="101"/>
                      <a:pt x="283" y="96"/>
                    </a:cubicBezTo>
                    <a:cubicBezTo>
                      <a:pt x="283" y="90"/>
                      <a:pt x="275" y="89"/>
                      <a:pt x="275" y="83"/>
                    </a:cubicBezTo>
                    <a:cubicBezTo>
                      <a:pt x="275" y="83"/>
                      <a:pt x="275" y="83"/>
                      <a:pt x="275" y="83"/>
                    </a:cubicBezTo>
                    <a:cubicBezTo>
                      <a:pt x="275" y="83"/>
                      <a:pt x="275" y="83"/>
                      <a:pt x="275" y="83"/>
                    </a:cubicBezTo>
                    <a:cubicBezTo>
                      <a:pt x="275" y="69"/>
                      <a:pt x="295" y="71"/>
                      <a:pt x="295" y="57"/>
                    </a:cubicBezTo>
                    <a:cubicBezTo>
                      <a:pt x="295" y="52"/>
                      <a:pt x="283" y="42"/>
                      <a:pt x="278" y="42"/>
                    </a:cubicBezTo>
                    <a:cubicBezTo>
                      <a:pt x="269" y="42"/>
                      <a:pt x="265" y="50"/>
                      <a:pt x="256" y="52"/>
                    </a:cubicBezTo>
                    <a:cubicBezTo>
                      <a:pt x="246" y="49"/>
                      <a:pt x="240" y="49"/>
                      <a:pt x="232" y="41"/>
                    </a:cubicBezTo>
                    <a:cubicBezTo>
                      <a:pt x="229" y="38"/>
                      <a:pt x="232" y="31"/>
                      <a:pt x="226" y="29"/>
                    </a:cubicBezTo>
                    <a:cubicBezTo>
                      <a:pt x="218" y="27"/>
                      <a:pt x="213" y="29"/>
                      <a:pt x="213" y="20"/>
                    </a:cubicBezTo>
                    <a:cubicBezTo>
                      <a:pt x="206" y="19"/>
                      <a:pt x="202" y="19"/>
                      <a:pt x="195" y="19"/>
                    </a:cubicBezTo>
                    <a:cubicBezTo>
                      <a:pt x="185" y="19"/>
                      <a:pt x="181" y="28"/>
                      <a:pt x="168" y="28"/>
                    </a:cubicBezTo>
                    <a:cubicBezTo>
                      <a:pt x="163" y="28"/>
                      <a:pt x="162" y="22"/>
                      <a:pt x="162" y="16"/>
                    </a:cubicBezTo>
                    <a:cubicBezTo>
                      <a:pt x="162" y="14"/>
                      <a:pt x="162" y="12"/>
                      <a:pt x="162" y="11"/>
                    </a:cubicBezTo>
                    <a:cubicBezTo>
                      <a:pt x="162" y="5"/>
                      <a:pt x="162" y="0"/>
                      <a:pt x="15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34">
                <a:extLst>
                  <a:ext uri="{FF2B5EF4-FFF2-40B4-BE49-F238E27FC236}">
                    <a16:creationId xmlns:a16="http://schemas.microsoft.com/office/drawing/2014/main" xmlns="" id="{779D1E24-9A36-4847-8829-A5CDC577BC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9" y="2871"/>
                <a:ext cx="376" cy="409"/>
              </a:xfrm>
              <a:custGeom>
                <a:avLst/>
                <a:gdLst>
                  <a:gd name="T0" fmla="*/ 3 w 159"/>
                  <a:gd name="T1" fmla="*/ 0 h 173"/>
                  <a:gd name="T2" fmla="*/ 0 w 159"/>
                  <a:gd name="T3" fmla="*/ 0 h 173"/>
                  <a:gd name="T4" fmla="*/ 0 w 159"/>
                  <a:gd name="T5" fmla="*/ 4 h 173"/>
                  <a:gd name="T6" fmla="*/ 14 w 159"/>
                  <a:gd name="T7" fmla="*/ 25 h 173"/>
                  <a:gd name="T8" fmla="*/ 26 w 159"/>
                  <a:gd name="T9" fmla="*/ 30 h 173"/>
                  <a:gd name="T10" fmla="*/ 34 w 159"/>
                  <a:gd name="T11" fmla="*/ 46 h 173"/>
                  <a:gd name="T12" fmla="*/ 53 w 159"/>
                  <a:gd name="T13" fmla="*/ 63 h 173"/>
                  <a:gd name="T14" fmla="*/ 61 w 159"/>
                  <a:gd name="T15" fmla="*/ 82 h 173"/>
                  <a:gd name="T16" fmla="*/ 69 w 159"/>
                  <a:gd name="T17" fmla="*/ 85 h 173"/>
                  <a:gd name="T18" fmla="*/ 71 w 159"/>
                  <a:gd name="T19" fmla="*/ 89 h 173"/>
                  <a:gd name="T20" fmla="*/ 80 w 159"/>
                  <a:gd name="T21" fmla="*/ 103 h 173"/>
                  <a:gd name="T22" fmla="*/ 100 w 159"/>
                  <a:gd name="T23" fmla="*/ 135 h 173"/>
                  <a:gd name="T24" fmla="*/ 129 w 159"/>
                  <a:gd name="T25" fmla="*/ 159 h 173"/>
                  <a:gd name="T26" fmla="*/ 142 w 159"/>
                  <a:gd name="T27" fmla="*/ 173 h 173"/>
                  <a:gd name="T28" fmla="*/ 156 w 159"/>
                  <a:gd name="T29" fmla="*/ 165 h 173"/>
                  <a:gd name="T30" fmla="*/ 159 w 159"/>
                  <a:gd name="T31" fmla="*/ 151 h 173"/>
                  <a:gd name="T32" fmla="*/ 159 w 159"/>
                  <a:gd name="T33" fmla="*/ 128 h 173"/>
                  <a:gd name="T34" fmla="*/ 148 w 159"/>
                  <a:gd name="T35" fmla="*/ 118 h 173"/>
                  <a:gd name="T36" fmla="*/ 136 w 159"/>
                  <a:gd name="T37" fmla="*/ 98 h 173"/>
                  <a:gd name="T38" fmla="*/ 126 w 159"/>
                  <a:gd name="T39" fmla="*/ 89 h 173"/>
                  <a:gd name="T40" fmla="*/ 128 w 159"/>
                  <a:gd name="T41" fmla="*/ 84 h 173"/>
                  <a:gd name="T42" fmla="*/ 124 w 159"/>
                  <a:gd name="T43" fmla="*/ 79 h 173"/>
                  <a:gd name="T44" fmla="*/ 119 w 159"/>
                  <a:gd name="T45" fmla="*/ 79 h 173"/>
                  <a:gd name="T46" fmla="*/ 120 w 159"/>
                  <a:gd name="T47" fmla="*/ 77 h 173"/>
                  <a:gd name="T48" fmla="*/ 104 w 159"/>
                  <a:gd name="T49" fmla="*/ 63 h 173"/>
                  <a:gd name="T50" fmla="*/ 73 w 159"/>
                  <a:gd name="T51" fmla="*/ 42 h 173"/>
                  <a:gd name="T52" fmla="*/ 56 w 159"/>
                  <a:gd name="T53" fmla="*/ 28 h 173"/>
                  <a:gd name="T54" fmla="*/ 50 w 159"/>
                  <a:gd name="T55" fmla="*/ 25 h 173"/>
                  <a:gd name="T56" fmla="*/ 31 w 159"/>
                  <a:gd name="T57" fmla="*/ 5 h 173"/>
                  <a:gd name="T58" fmla="*/ 13 w 159"/>
                  <a:gd name="T59" fmla="*/ 5 h 173"/>
                  <a:gd name="T60" fmla="*/ 3 w 159"/>
                  <a:gd name="T61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59" h="173">
                    <a:moveTo>
                      <a:pt x="3" y="0"/>
                    </a:moveTo>
                    <a:cubicBezTo>
                      <a:pt x="2" y="0"/>
                      <a:pt x="1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10"/>
                      <a:pt x="10" y="24"/>
                      <a:pt x="14" y="25"/>
                    </a:cubicBezTo>
                    <a:cubicBezTo>
                      <a:pt x="19" y="27"/>
                      <a:pt x="24" y="25"/>
                      <a:pt x="26" y="30"/>
                    </a:cubicBezTo>
                    <a:cubicBezTo>
                      <a:pt x="29" y="37"/>
                      <a:pt x="31" y="40"/>
                      <a:pt x="34" y="46"/>
                    </a:cubicBezTo>
                    <a:cubicBezTo>
                      <a:pt x="38" y="53"/>
                      <a:pt x="50" y="51"/>
                      <a:pt x="53" y="63"/>
                    </a:cubicBezTo>
                    <a:cubicBezTo>
                      <a:pt x="54" y="68"/>
                      <a:pt x="58" y="80"/>
                      <a:pt x="61" y="82"/>
                    </a:cubicBezTo>
                    <a:cubicBezTo>
                      <a:pt x="62" y="83"/>
                      <a:pt x="69" y="84"/>
                      <a:pt x="69" y="85"/>
                    </a:cubicBezTo>
                    <a:cubicBezTo>
                      <a:pt x="70" y="86"/>
                      <a:pt x="69" y="89"/>
                      <a:pt x="71" y="89"/>
                    </a:cubicBezTo>
                    <a:cubicBezTo>
                      <a:pt x="72" y="89"/>
                      <a:pt x="79" y="100"/>
                      <a:pt x="80" y="103"/>
                    </a:cubicBezTo>
                    <a:cubicBezTo>
                      <a:pt x="86" y="115"/>
                      <a:pt x="90" y="124"/>
                      <a:pt x="100" y="135"/>
                    </a:cubicBezTo>
                    <a:cubicBezTo>
                      <a:pt x="110" y="144"/>
                      <a:pt x="119" y="148"/>
                      <a:pt x="129" y="159"/>
                    </a:cubicBezTo>
                    <a:cubicBezTo>
                      <a:pt x="130" y="159"/>
                      <a:pt x="139" y="173"/>
                      <a:pt x="142" y="173"/>
                    </a:cubicBezTo>
                    <a:cubicBezTo>
                      <a:pt x="146" y="173"/>
                      <a:pt x="156" y="171"/>
                      <a:pt x="156" y="165"/>
                    </a:cubicBezTo>
                    <a:cubicBezTo>
                      <a:pt x="156" y="160"/>
                      <a:pt x="154" y="153"/>
                      <a:pt x="159" y="151"/>
                    </a:cubicBezTo>
                    <a:cubicBezTo>
                      <a:pt x="159" y="139"/>
                      <a:pt x="159" y="135"/>
                      <a:pt x="159" y="128"/>
                    </a:cubicBezTo>
                    <a:cubicBezTo>
                      <a:pt x="159" y="123"/>
                      <a:pt x="152" y="121"/>
                      <a:pt x="148" y="118"/>
                    </a:cubicBezTo>
                    <a:cubicBezTo>
                      <a:pt x="143" y="112"/>
                      <a:pt x="136" y="109"/>
                      <a:pt x="136" y="98"/>
                    </a:cubicBezTo>
                    <a:cubicBezTo>
                      <a:pt x="130" y="98"/>
                      <a:pt x="126" y="96"/>
                      <a:pt x="126" y="89"/>
                    </a:cubicBezTo>
                    <a:cubicBezTo>
                      <a:pt x="128" y="84"/>
                      <a:pt x="128" y="84"/>
                      <a:pt x="128" y="84"/>
                    </a:cubicBezTo>
                    <a:cubicBezTo>
                      <a:pt x="127" y="82"/>
                      <a:pt x="126" y="79"/>
                      <a:pt x="124" y="79"/>
                    </a:cubicBezTo>
                    <a:cubicBezTo>
                      <a:pt x="122" y="79"/>
                      <a:pt x="121" y="79"/>
                      <a:pt x="119" y="79"/>
                    </a:cubicBezTo>
                    <a:cubicBezTo>
                      <a:pt x="119" y="79"/>
                      <a:pt x="120" y="77"/>
                      <a:pt x="120" y="77"/>
                    </a:cubicBezTo>
                    <a:cubicBezTo>
                      <a:pt x="120" y="69"/>
                      <a:pt x="111" y="66"/>
                      <a:pt x="104" y="63"/>
                    </a:cubicBezTo>
                    <a:cubicBezTo>
                      <a:pt x="89" y="59"/>
                      <a:pt x="83" y="52"/>
                      <a:pt x="73" y="42"/>
                    </a:cubicBezTo>
                    <a:cubicBezTo>
                      <a:pt x="68" y="37"/>
                      <a:pt x="64" y="30"/>
                      <a:pt x="56" y="28"/>
                    </a:cubicBezTo>
                    <a:cubicBezTo>
                      <a:pt x="54" y="27"/>
                      <a:pt x="51" y="28"/>
                      <a:pt x="50" y="25"/>
                    </a:cubicBezTo>
                    <a:cubicBezTo>
                      <a:pt x="46" y="16"/>
                      <a:pt x="42" y="9"/>
                      <a:pt x="31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9" y="3"/>
                      <a:pt x="8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35">
                <a:extLst>
                  <a:ext uri="{FF2B5EF4-FFF2-40B4-BE49-F238E27FC236}">
                    <a16:creationId xmlns:a16="http://schemas.microsoft.com/office/drawing/2014/main" xmlns="" id="{D7DA2652-8A17-4588-8283-412D136066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4" y="2821"/>
                <a:ext cx="362" cy="397"/>
              </a:xfrm>
              <a:custGeom>
                <a:avLst/>
                <a:gdLst>
                  <a:gd name="T0" fmla="*/ 123 w 153"/>
                  <a:gd name="T1" fmla="*/ 0 h 168"/>
                  <a:gd name="T2" fmla="*/ 99 w 153"/>
                  <a:gd name="T3" fmla="*/ 28 h 168"/>
                  <a:gd name="T4" fmla="*/ 80 w 153"/>
                  <a:gd name="T5" fmla="*/ 34 h 168"/>
                  <a:gd name="T6" fmla="*/ 76 w 153"/>
                  <a:gd name="T7" fmla="*/ 39 h 168"/>
                  <a:gd name="T8" fmla="*/ 71 w 153"/>
                  <a:gd name="T9" fmla="*/ 42 h 168"/>
                  <a:gd name="T10" fmla="*/ 68 w 153"/>
                  <a:gd name="T11" fmla="*/ 49 h 168"/>
                  <a:gd name="T12" fmla="*/ 55 w 153"/>
                  <a:gd name="T13" fmla="*/ 60 h 168"/>
                  <a:gd name="T14" fmla="*/ 41 w 153"/>
                  <a:gd name="T15" fmla="*/ 64 h 168"/>
                  <a:gd name="T16" fmla="*/ 19 w 153"/>
                  <a:gd name="T17" fmla="*/ 88 h 168"/>
                  <a:gd name="T18" fmla="*/ 8 w 153"/>
                  <a:gd name="T19" fmla="*/ 87 h 168"/>
                  <a:gd name="T20" fmla="*/ 0 w 153"/>
                  <a:gd name="T21" fmla="*/ 93 h 168"/>
                  <a:gd name="T22" fmla="*/ 8 w 153"/>
                  <a:gd name="T23" fmla="*/ 116 h 168"/>
                  <a:gd name="T24" fmla="*/ 15 w 153"/>
                  <a:gd name="T25" fmla="*/ 119 h 168"/>
                  <a:gd name="T26" fmla="*/ 15 w 153"/>
                  <a:gd name="T27" fmla="*/ 121 h 168"/>
                  <a:gd name="T28" fmla="*/ 33 w 153"/>
                  <a:gd name="T29" fmla="*/ 150 h 168"/>
                  <a:gd name="T30" fmla="*/ 43 w 153"/>
                  <a:gd name="T31" fmla="*/ 148 h 168"/>
                  <a:gd name="T32" fmla="*/ 44 w 153"/>
                  <a:gd name="T33" fmla="*/ 148 h 168"/>
                  <a:gd name="T34" fmla="*/ 45 w 153"/>
                  <a:gd name="T35" fmla="*/ 156 h 168"/>
                  <a:gd name="T36" fmla="*/ 49 w 153"/>
                  <a:gd name="T37" fmla="*/ 158 h 168"/>
                  <a:gd name="T38" fmla="*/ 62 w 153"/>
                  <a:gd name="T39" fmla="*/ 153 h 168"/>
                  <a:gd name="T40" fmla="*/ 85 w 153"/>
                  <a:gd name="T41" fmla="*/ 161 h 168"/>
                  <a:gd name="T42" fmla="*/ 92 w 153"/>
                  <a:gd name="T43" fmla="*/ 168 h 168"/>
                  <a:gd name="T44" fmla="*/ 109 w 153"/>
                  <a:gd name="T45" fmla="*/ 160 h 168"/>
                  <a:gd name="T46" fmla="*/ 115 w 153"/>
                  <a:gd name="T47" fmla="*/ 142 h 168"/>
                  <a:gd name="T48" fmla="*/ 112 w 153"/>
                  <a:gd name="T49" fmla="*/ 135 h 168"/>
                  <a:gd name="T50" fmla="*/ 124 w 153"/>
                  <a:gd name="T51" fmla="*/ 122 h 168"/>
                  <a:gd name="T52" fmla="*/ 131 w 153"/>
                  <a:gd name="T53" fmla="*/ 99 h 168"/>
                  <a:gd name="T54" fmla="*/ 134 w 153"/>
                  <a:gd name="T55" fmla="*/ 93 h 168"/>
                  <a:gd name="T56" fmla="*/ 139 w 153"/>
                  <a:gd name="T57" fmla="*/ 92 h 168"/>
                  <a:gd name="T58" fmla="*/ 145 w 153"/>
                  <a:gd name="T59" fmla="*/ 93 h 168"/>
                  <a:gd name="T60" fmla="*/ 150 w 153"/>
                  <a:gd name="T61" fmla="*/ 87 h 168"/>
                  <a:gd name="T62" fmla="*/ 127 w 153"/>
                  <a:gd name="T63" fmla="*/ 53 h 168"/>
                  <a:gd name="T64" fmla="*/ 130 w 153"/>
                  <a:gd name="T65" fmla="*/ 49 h 168"/>
                  <a:gd name="T66" fmla="*/ 128 w 153"/>
                  <a:gd name="T67" fmla="*/ 44 h 168"/>
                  <a:gd name="T68" fmla="*/ 144 w 153"/>
                  <a:gd name="T69" fmla="*/ 37 h 168"/>
                  <a:gd name="T70" fmla="*/ 141 w 153"/>
                  <a:gd name="T71" fmla="*/ 34 h 168"/>
                  <a:gd name="T72" fmla="*/ 153 w 153"/>
                  <a:gd name="T73" fmla="*/ 28 h 168"/>
                  <a:gd name="T74" fmla="*/ 131 w 153"/>
                  <a:gd name="T75" fmla="*/ 13 h 168"/>
                  <a:gd name="T76" fmla="*/ 123 w 153"/>
                  <a:gd name="T7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3" h="168">
                    <a:moveTo>
                      <a:pt x="123" y="0"/>
                    </a:moveTo>
                    <a:cubicBezTo>
                      <a:pt x="115" y="0"/>
                      <a:pt x="103" y="20"/>
                      <a:pt x="99" y="28"/>
                    </a:cubicBezTo>
                    <a:cubicBezTo>
                      <a:pt x="97" y="32"/>
                      <a:pt x="84" y="30"/>
                      <a:pt x="80" y="34"/>
                    </a:cubicBezTo>
                    <a:cubicBezTo>
                      <a:pt x="79" y="35"/>
                      <a:pt x="78" y="38"/>
                      <a:pt x="76" y="39"/>
                    </a:cubicBezTo>
                    <a:cubicBezTo>
                      <a:pt x="74" y="40"/>
                      <a:pt x="74" y="41"/>
                      <a:pt x="71" y="42"/>
                    </a:cubicBezTo>
                    <a:cubicBezTo>
                      <a:pt x="71" y="42"/>
                      <a:pt x="65" y="46"/>
                      <a:pt x="68" y="49"/>
                    </a:cubicBezTo>
                    <a:cubicBezTo>
                      <a:pt x="63" y="53"/>
                      <a:pt x="63" y="58"/>
                      <a:pt x="55" y="60"/>
                    </a:cubicBezTo>
                    <a:cubicBezTo>
                      <a:pt x="50" y="61"/>
                      <a:pt x="44" y="61"/>
                      <a:pt x="41" y="64"/>
                    </a:cubicBezTo>
                    <a:cubicBezTo>
                      <a:pt x="33" y="72"/>
                      <a:pt x="35" y="88"/>
                      <a:pt x="19" y="88"/>
                    </a:cubicBezTo>
                    <a:cubicBezTo>
                      <a:pt x="16" y="88"/>
                      <a:pt x="12" y="87"/>
                      <a:pt x="8" y="87"/>
                    </a:cubicBezTo>
                    <a:cubicBezTo>
                      <a:pt x="4" y="87"/>
                      <a:pt x="0" y="89"/>
                      <a:pt x="0" y="93"/>
                    </a:cubicBezTo>
                    <a:cubicBezTo>
                      <a:pt x="0" y="96"/>
                      <a:pt x="6" y="115"/>
                      <a:pt x="8" y="116"/>
                    </a:cubicBezTo>
                    <a:cubicBezTo>
                      <a:pt x="11" y="116"/>
                      <a:pt x="14" y="116"/>
                      <a:pt x="15" y="119"/>
                    </a:cubicBezTo>
                    <a:cubicBezTo>
                      <a:pt x="15" y="119"/>
                      <a:pt x="15" y="121"/>
                      <a:pt x="15" y="121"/>
                    </a:cubicBezTo>
                    <a:cubicBezTo>
                      <a:pt x="22" y="132"/>
                      <a:pt x="13" y="150"/>
                      <a:pt x="33" y="150"/>
                    </a:cubicBezTo>
                    <a:cubicBezTo>
                      <a:pt x="37" y="150"/>
                      <a:pt x="39" y="148"/>
                      <a:pt x="43" y="148"/>
                    </a:cubicBezTo>
                    <a:cubicBezTo>
                      <a:pt x="43" y="148"/>
                      <a:pt x="43" y="148"/>
                      <a:pt x="44" y="148"/>
                    </a:cubicBezTo>
                    <a:cubicBezTo>
                      <a:pt x="44" y="150"/>
                      <a:pt x="44" y="156"/>
                      <a:pt x="45" y="156"/>
                    </a:cubicBezTo>
                    <a:cubicBezTo>
                      <a:pt x="46" y="156"/>
                      <a:pt x="47" y="158"/>
                      <a:pt x="49" y="158"/>
                    </a:cubicBezTo>
                    <a:cubicBezTo>
                      <a:pt x="55" y="158"/>
                      <a:pt x="58" y="153"/>
                      <a:pt x="62" y="153"/>
                    </a:cubicBezTo>
                    <a:cubicBezTo>
                      <a:pt x="71" y="153"/>
                      <a:pt x="77" y="159"/>
                      <a:pt x="85" y="161"/>
                    </a:cubicBezTo>
                    <a:cubicBezTo>
                      <a:pt x="85" y="164"/>
                      <a:pt x="87" y="168"/>
                      <a:pt x="92" y="168"/>
                    </a:cubicBezTo>
                    <a:cubicBezTo>
                      <a:pt x="99" y="168"/>
                      <a:pt x="100" y="162"/>
                      <a:pt x="109" y="160"/>
                    </a:cubicBezTo>
                    <a:cubicBezTo>
                      <a:pt x="109" y="154"/>
                      <a:pt x="115" y="146"/>
                      <a:pt x="115" y="142"/>
                    </a:cubicBezTo>
                    <a:cubicBezTo>
                      <a:pt x="115" y="139"/>
                      <a:pt x="112" y="138"/>
                      <a:pt x="112" y="135"/>
                    </a:cubicBezTo>
                    <a:cubicBezTo>
                      <a:pt x="112" y="131"/>
                      <a:pt x="118" y="124"/>
                      <a:pt x="124" y="122"/>
                    </a:cubicBezTo>
                    <a:cubicBezTo>
                      <a:pt x="124" y="114"/>
                      <a:pt x="128" y="110"/>
                      <a:pt x="131" y="99"/>
                    </a:cubicBezTo>
                    <a:cubicBezTo>
                      <a:pt x="134" y="93"/>
                      <a:pt x="134" y="93"/>
                      <a:pt x="134" y="93"/>
                    </a:cubicBezTo>
                    <a:cubicBezTo>
                      <a:pt x="135" y="93"/>
                      <a:pt x="137" y="92"/>
                      <a:pt x="139" y="92"/>
                    </a:cubicBezTo>
                    <a:cubicBezTo>
                      <a:pt x="141" y="92"/>
                      <a:pt x="143" y="93"/>
                      <a:pt x="145" y="93"/>
                    </a:cubicBezTo>
                    <a:cubicBezTo>
                      <a:pt x="148" y="93"/>
                      <a:pt x="149" y="92"/>
                      <a:pt x="150" y="87"/>
                    </a:cubicBezTo>
                    <a:cubicBezTo>
                      <a:pt x="141" y="87"/>
                      <a:pt x="127" y="61"/>
                      <a:pt x="127" y="53"/>
                    </a:cubicBezTo>
                    <a:cubicBezTo>
                      <a:pt x="127" y="51"/>
                      <a:pt x="129" y="50"/>
                      <a:pt x="130" y="49"/>
                    </a:cubicBezTo>
                    <a:cubicBezTo>
                      <a:pt x="130" y="48"/>
                      <a:pt x="129" y="46"/>
                      <a:pt x="128" y="44"/>
                    </a:cubicBezTo>
                    <a:cubicBezTo>
                      <a:pt x="128" y="44"/>
                      <a:pt x="142" y="39"/>
                      <a:pt x="144" y="37"/>
                    </a:cubicBezTo>
                    <a:cubicBezTo>
                      <a:pt x="142" y="37"/>
                      <a:pt x="141" y="35"/>
                      <a:pt x="141" y="34"/>
                    </a:cubicBezTo>
                    <a:cubicBezTo>
                      <a:pt x="141" y="30"/>
                      <a:pt x="153" y="33"/>
                      <a:pt x="153" y="28"/>
                    </a:cubicBezTo>
                    <a:cubicBezTo>
                      <a:pt x="153" y="17"/>
                      <a:pt x="131" y="24"/>
                      <a:pt x="131" y="13"/>
                    </a:cubicBezTo>
                    <a:cubicBezTo>
                      <a:pt x="131" y="5"/>
                      <a:pt x="132" y="0"/>
                      <a:pt x="12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6">
                <a:extLst>
                  <a:ext uri="{FF2B5EF4-FFF2-40B4-BE49-F238E27FC236}">
                    <a16:creationId xmlns:a16="http://schemas.microsoft.com/office/drawing/2014/main" xmlns="" id="{B17717DF-7EFD-4165-B62D-CE9D455F90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4" y="3010"/>
                <a:ext cx="224" cy="265"/>
              </a:xfrm>
              <a:custGeom>
                <a:avLst/>
                <a:gdLst>
                  <a:gd name="T0" fmla="*/ 95 w 95"/>
                  <a:gd name="T1" fmla="*/ 0 h 112"/>
                  <a:gd name="T2" fmla="*/ 92 w 95"/>
                  <a:gd name="T3" fmla="*/ 0 h 112"/>
                  <a:gd name="T4" fmla="*/ 75 w 95"/>
                  <a:gd name="T5" fmla="*/ 12 h 112"/>
                  <a:gd name="T6" fmla="*/ 71 w 95"/>
                  <a:gd name="T7" fmla="*/ 12 h 112"/>
                  <a:gd name="T8" fmla="*/ 34 w 95"/>
                  <a:gd name="T9" fmla="*/ 6 h 112"/>
                  <a:gd name="T10" fmla="*/ 14 w 95"/>
                  <a:gd name="T11" fmla="*/ 36 h 112"/>
                  <a:gd name="T12" fmla="*/ 9 w 95"/>
                  <a:gd name="T13" fmla="*/ 44 h 112"/>
                  <a:gd name="T14" fmla="*/ 0 w 95"/>
                  <a:gd name="T15" fmla="*/ 73 h 112"/>
                  <a:gd name="T16" fmla="*/ 10 w 95"/>
                  <a:gd name="T17" fmla="*/ 79 h 112"/>
                  <a:gd name="T18" fmla="*/ 10 w 95"/>
                  <a:gd name="T19" fmla="*/ 105 h 112"/>
                  <a:gd name="T20" fmla="*/ 19 w 95"/>
                  <a:gd name="T21" fmla="*/ 112 h 112"/>
                  <a:gd name="T22" fmla="*/ 27 w 95"/>
                  <a:gd name="T23" fmla="*/ 91 h 112"/>
                  <a:gd name="T24" fmla="*/ 22 w 95"/>
                  <a:gd name="T25" fmla="*/ 73 h 112"/>
                  <a:gd name="T26" fmla="*/ 30 w 95"/>
                  <a:gd name="T27" fmla="*/ 67 h 112"/>
                  <a:gd name="T28" fmla="*/ 33 w 95"/>
                  <a:gd name="T29" fmla="*/ 67 h 112"/>
                  <a:gd name="T30" fmla="*/ 34 w 95"/>
                  <a:gd name="T31" fmla="*/ 67 h 112"/>
                  <a:gd name="T32" fmla="*/ 32 w 95"/>
                  <a:gd name="T33" fmla="*/ 78 h 112"/>
                  <a:gd name="T34" fmla="*/ 40 w 95"/>
                  <a:gd name="T35" fmla="*/ 94 h 112"/>
                  <a:gd name="T36" fmla="*/ 40 w 95"/>
                  <a:gd name="T37" fmla="*/ 99 h 112"/>
                  <a:gd name="T38" fmla="*/ 47 w 95"/>
                  <a:gd name="T39" fmla="*/ 99 h 112"/>
                  <a:gd name="T40" fmla="*/ 59 w 95"/>
                  <a:gd name="T41" fmla="*/ 88 h 112"/>
                  <a:gd name="T42" fmla="*/ 52 w 95"/>
                  <a:gd name="T43" fmla="*/ 78 h 112"/>
                  <a:gd name="T44" fmla="*/ 54 w 95"/>
                  <a:gd name="T45" fmla="*/ 75 h 112"/>
                  <a:gd name="T46" fmla="*/ 40 w 95"/>
                  <a:gd name="T47" fmla="*/ 53 h 112"/>
                  <a:gd name="T48" fmla="*/ 68 w 95"/>
                  <a:gd name="T49" fmla="*/ 38 h 112"/>
                  <a:gd name="T50" fmla="*/ 68 w 95"/>
                  <a:gd name="T51" fmla="*/ 34 h 112"/>
                  <a:gd name="T52" fmla="*/ 68 w 95"/>
                  <a:gd name="T53" fmla="*/ 34 h 112"/>
                  <a:gd name="T54" fmla="*/ 37 w 95"/>
                  <a:gd name="T55" fmla="*/ 43 h 112"/>
                  <a:gd name="T56" fmla="*/ 38 w 95"/>
                  <a:gd name="T57" fmla="*/ 41 h 112"/>
                  <a:gd name="T58" fmla="*/ 32 w 95"/>
                  <a:gd name="T59" fmla="*/ 46 h 112"/>
                  <a:gd name="T60" fmla="*/ 21 w 95"/>
                  <a:gd name="T61" fmla="*/ 28 h 112"/>
                  <a:gd name="T62" fmla="*/ 31 w 95"/>
                  <a:gd name="T63" fmla="*/ 20 h 112"/>
                  <a:gd name="T64" fmla="*/ 38 w 95"/>
                  <a:gd name="T65" fmla="*/ 20 h 112"/>
                  <a:gd name="T66" fmla="*/ 58 w 95"/>
                  <a:gd name="T67" fmla="*/ 18 h 112"/>
                  <a:gd name="T68" fmla="*/ 77 w 95"/>
                  <a:gd name="T69" fmla="*/ 21 h 112"/>
                  <a:gd name="T70" fmla="*/ 93 w 95"/>
                  <a:gd name="T71" fmla="*/ 4 h 112"/>
                  <a:gd name="T72" fmla="*/ 95 w 95"/>
                  <a:gd name="T73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5" h="112">
                    <a:moveTo>
                      <a:pt x="95" y="0"/>
                    </a:moveTo>
                    <a:cubicBezTo>
                      <a:pt x="92" y="0"/>
                      <a:pt x="92" y="0"/>
                      <a:pt x="92" y="0"/>
                    </a:cubicBezTo>
                    <a:cubicBezTo>
                      <a:pt x="86" y="4"/>
                      <a:pt x="78" y="9"/>
                      <a:pt x="75" y="12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20" y="6"/>
                      <a:pt x="14" y="24"/>
                      <a:pt x="14" y="36"/>
                    </a:cubicBezTo>
                    <a:cubicBezTo>
                      <a:pt x="14" y="39"/>
                      <a:pt x="10" y="42"/>
                      <a:pt x="9" y="44"/>
                    </a:cubicBezTo>
                    <a:cubicBezTo>
                      <a:pt x="6" y="56"/>
                      <a:pt x="0" y="61"/>
                      <a:pt x="0" y="73"/>
                    </a:cubicBezTo>
                    <a:cubicBezTo>
                      <a:pt x="0" y="79"/>
                      <a:pt x="7" y="79"/>
                      <a:pt x="10" y="79"/>
                    </a:cubicBezTo>
                    <a:cubicBezTo>
                      <a:pt x="10" y="88"/>
                      <a:pt x="10" y="99"/>
                      <a:pt x="10" y="105"/>
                    </a:cubicBezTo>
                    <a:cubicBezTo>
                      <a:pt x="10" y="108"/>
                      <a:pt x="15" y="112"/>
                      <a:pt x="19" y="112"/>
                    </a:cubicBezTo>
                    <a:cubicBezTo>
                      <a:pt x="25" y="112"/>
                      <a:pt x="27" y="93"/>
                      <a:pt x="27" y="91"/>
                    </a:cubicBezTo>
                    <a:cubicBezTo>
                      <a:pt x="27" y="84"/>
                      <a:pt x="22" y="80"/>
                      <a:pt x="22" y="73"/>
                    </a:cubicBezTo>
                    <a:cubicBezTo>
                      <a:pt x="22" y="69"/>
                      <a:pt x="26" y="67"/>
                      <a:pt x="30" y="67"/>
                    </a:cubicBezTo>
                    <a:cubicBezTo>
                      <a:pt x="31" y="67"/>
                      <a:pt x="32" y="67"/>
                      <a:pt x="33" y="67"/>
                    </a:cubicBezTo>
                    <a:cubicBezTo>
                      <a:pt x="33" y="67"/>
                      <a:pt x="34" y="67"/>
                      <a:pt x="34" y="67"/>
                    </a:cubicBezTo>
                    <a:cubicBezTo>
                      <a:pt x="32" y="78"/>
                      <a:pt x="32" y="78"/>
                      <a:pt x="32" y="78"/>
                    </a:cubicBezTo>
                    <a:cubicBezTo>
                      <a:pt x="32" y="85"/>
                      <a:pt x="40" y="87"/>
                      <a:pt x="40" y="94"/>
                    </a:cubicBezTo>
                    <a:cubicBezTo>
                      <a:pt x="40" y="96"/>
                      <a:pt x="41" y="97"/>
                      <a:pt x="40" y="99"/>
                    </a:cubicBezTo>
                    <a:cubicBezTo>
                      <a:pt x="47" y="99"/>
                      <a:pt x="47" y="99"/>
                      <a:pt x="47" y="99"/>
                    </a:cubicBezTo>
                    <a:cubicBezTo>
                      <a:pt x="47" y="93"/>
                      <a:pt x="59" y="94"/>
                      <a:pt x="59" y="88"/>
                    </a:cubicBezTo>
                    <a:cubicBezTo>
                      <a:pt x="57" y="87"/>
                      <a:pt x="52" y="82"/>
                      <a:pt x="52" y="78"/>
                    </a:cubicBezTo>
                    <a:cubicBezTo>
                      <a:pt x="52" y="77"/>
                      <a:pt x="53" y="76"/>
                      <a:pt x="54" y="75"/>
                    </a:cubicBezTo>
                    <a:cubicBezTo>
                      <a:pt x="50" y="74"/>
                      <a:pt x="40" y="55"/>
                      <a:pt x="40" y="53"/>
                    </a:cubicBezTo>
                    <a:cubicBezTo>
                      <a:pt x="55" y="53"/>
                      <a:pt x="56" y="41"/>
                      <a:pt x="68" y="38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64" y="34"/>
                      <a:pt x="38" y="41"/>
                      <a:pt x="37" y="43"/>
                    </a:cubicBezTo>
                    <a:cubicBezTo>
                      <a:pt x="38" y="41"/>
                      <a:pt x="38" y="41"/>
                      <a:pt x="38" y="41"/>
                    </a:cubicBezTo>
                    <a:cubicBezTo>
                      <a:pt x="36" y="44"/>
                      <a:pt x="35" y="46"/>
                      <a:pt x="32" y="46"/>
                    </a:cubicBezTo>
                    <a:cubicBezTo>
                      <a:pt x="24" y="46"/>
                      <a:pt x="21" y="36"/>
                      <a:pt x="21" y="28"/>
                    </a:cubicBezTo>
                    <a:cubicBezTo>
                      <a:pt x="21" y="21"/>
                      <a:pt x="25" y="20"/>
                      <a:pt x="31" y="20"/>
                    </a:cubicBezTo>
                    <a:cubicBezTo>
                      <a:pt x="33" y="20"/>
                      <a:pt x="36" y="20"/>
                      <a:pt x="38" y="20"/>
                    </a:cubicBezTo>
                    <a:cubicBezTo>
                      <a:pt x="47" y="20"/>
                      <a:pt x="51" y="18"/>
                      <a:pt x="58" y="18"/>
                    </a:cubicBezTo>
                    <a:cubicBezTo>
                      <a:pt x="65" y="18"/>
                      <a:pt x="70" y="21"/>
                      <a:pt x="77" y="21"/>
                    </a:cubicBezTo>
                    <a:cubicBezTo>
                      <a:pt x="87" y="21"/>
                      <a:pt x="91" y="12"/>
                      <a:pt x="93" y="4"/>
                    </a:cubicBezTo>
                    <a:cubicBezTo>
                      <a:pt x="94" y="4"/>
                      <a:pt x="95" y="2"/>
                      <a:pt x="9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37">
                <a:extLst>
                  <a:ext uri="{FF2B5EF4-FFF2-40B4-BE49-F238E27FC236}">
                    <a16:creationId xmlns:a16="http://schemas.microsoft.com/office/drawing/2014/main" xmlns="" id="{14E1C453-9782-4296-88E5-21E8DFA981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1" y="3280"/>
                <a:ext cx="364" cy="106"/>
              </a:xfrm>
              <a:custGeom>
                <a:avLst/>
                <a:gdLst>
                  <a:gd name="T0" fmla="*/ 26 w 154"/>
                  <a:gd name="T1" fmla="*/ 0 h 45"/>
                  <a:gd name="T2" fmla="*/ 18 w 154"/>
                  <a:gd name="T3" fmla="*/ 3 h 45"/>
                  <a:gd name="T4" fmla="*/ 13 w 154"/>
                  <a:gd name="T5" fmla="*/ 1 h 45"/>
                  <a:gd name="T6" fmla="*/ 0 w 154"/>
                  <a:gd name="T7" fmla="*/ 12 h 45"/>
                  <a:gd name="T8" fmla="*/ 18 w 154"/>
                  <a:gd name="T9" fmla="*/ 24 h 45"/>
                  <a:gd name="T10" fmla="*/ 24 w 154"/>
                  <a:gd name="T11" fmla="*/ 26 h 45"/>
                  <a:gd name="T12" fmla="*/ 29 w 154"/>
                  <a:gd name="T13" fmla="*/ 26 h 45"/>
                  <a:gd name="T14" fmla="*/ 33 w 154"/>
                  <a:gd name="T15" fmla="*/ 25 h 45"/>
                  <a:gd name="T16" fmla="*/ 39 w 154"/>
                  <a:gd name="T17" fmla="*/ 26 h 45"/>
                  <a:gd name="T18" fmla="*/ 68 w 154"/>
                  <a:gd name="T19" fmla="*/ 30 h 45"/>
                  <a:gd name="T20" fmla="*/ 81 w 154"/>
                  <a:gd name="T21" fmla="*/ 37 h 45"/>
                  <a:gd name="T22" fmla="*/ 137 w 154"/>
                  <a:gd name="T23" fmla="*/ 45 h 45"/>
                  <a:gd name="T24" fmla="*/ 137 w 154"/>
                  <a:gd name="T25" fmla="*/ 39 h 45"/>
                  <a:gd name="T26" fmla="*/ 148 w 154"/>
                  <a:gd name="T27" fmla="*/ 43 h 45"/>
                  <a:gd name="T28" fmla="*/ 154 w 154"/>
                  <a:gd name="T29" fmla="*/ 37 h 45"/>
                  <a:gd name="T30" fmla="*/ 145 w 154"/>
                  <a:gd name="T31" fmla="*/ 32 h 45"/>
                  <a:gd name="T32" fmla="*/ 143 w 154"/>
                  <a:gd name="T33" fmla="*/ 32 h 45"/>
                  <a:gd name="T34" fmla="*/ 140 w 154"/>
                  <a:gd name="T35" fmla="*/ 33 h 45"/>
                  <a:gd name="T36" fmla="*/ 136 w 154"/>
                  <a:gd name="T37" fmla="*/ 33 h 45"/>
                  <a:gd name="T38" fmla="*/ 133 w 154"/>
                  <a:gd name="T39" fmla="*/ 31 h 45"/>
                  <a:gd name="T40" fmla="*/ 128 w 154"/>
                  <a:gd name="T41" fmla="*/ 27 h 45"/>
                  <a:gd name="T42" fmla="*/ 106 w 154"/>
                  <a:gd name="T43" fmla="*/ 20 h 45"/>
                  <a:gd name="T44" fmla="*/ 107 w 154"/>
                  <a:gd name="T45" fmla="*/ 20 h 45"/>
                  <a:gd name="T46" fmla="*/ 126 w 154"/>
                  <a:gd name="T47" fmla="*/ 16 h 45"/>
                  <a:gd name="T48" fmla="*/ 122 w 154"/>
                  <a:gd name="T49" fmla="*/ 16 h 45"/>
                  <a:gd name="T50" fmla="*/ 106 w 154"/>
                  <a:gd name="T51" fmla="*/ 18 h 45"/>
                  <a:gd name="T52" fmla="*/ 82 w 154"/>
                  <a:gd name="T53" fmla="*/ 9 h 45"/>
                  <a:gd name="T54" fmla="*/ 66 w 154"/>
                  <a:gd name="T55" fmla="*/ 17 h 45"/>
                  <a:gd name="T56" fmla="*/ 26 w 154"/>
                  <a:gd name="T5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4" h="45">
                    <a:moveTo>
                      <a:pt x="26" y="0"/>
                    </a:moveTo>
                    <a:cubicBezTo>
                      <a:pt x="23" y="0"/>
                      <a:pt x="21" y="3"/>
                      <a:pt x="18" y="3"/>
                    </a:cubicBezTo>
                    <a:cubicBezTo>
                      <a:pt x="16" y="3"/>
                      <a:pt x="15" y="1"/>
                      <a:pt x="13" y="1"/>
                    </a:cubicBezTo>
                    <a:cubicBezTo>
                      <a:pt x="10" y="1"/>
                      <a:pt x="1" y="10"/>
                      <a:pt x="0" y="12"/>
                    </a:cubicBezTo>
                    <a:cubicBezTo>
                      <a:pt x="8" y="12"/>
                      <a:pt x="12" y="18"/>
                      <a:pt x="18" y="24"/>
                    </a:cubicBezTo>
                    <a:cubicBezTo>
                      <a:pt x="20" y="25"/>
                      <a:pt x="22" y="26"/>
                      <a:pt x="24" y="26"/>
                    </a:cubicBezTo>
                    <a:cubicBezTo>
                      <a:pt x="26" y="26"/>
                      <a:pt x="27" y="26"/>
                      <a:pt x="29" y="26"/>
                    </a:cubicBezTo>
                    <a:cubicBezTo>
                      <a:pt x="30" y="26"/>
                      <a:pt x="32" y="25"/>
                      <a:pt x="33" y="25"/>
                    </a:cubicBezTo>
                    <a:cubicBezTo>
                      <a:pt x="35" y="25"/>
                      <a:pt x="37" y="26"/>
                      <a:pt x="39" y="26"/>
                    </a:cubicBezTo>
                    <a:cubicBezTo>
                      <a:pt x="49" y="29"/>
                      <a:pt x="58" y="30"/>
                      <a:pt x="68" y="30"/>
                    </a:cubicBezTo>
                    <a:cubicBezTo>
                      <a:pt x="73" y="30"/>
                      <a:pt x="75" y="37"/>
                      <a:pt x="81" y="37"/>
                    </a:cubicBezTo>
                    <a:cubicBezTo>
                      <a:pt x="102" y="37"/>
                      <a:pt x="120" y="38"/>
                      <a:pt x="137" y="45"/>
                    </a:cubicBezTo>
                    <a:cubicBezTo>
                      <a:pt x="136" y="43"/>
                      <a:pt x="135" y="39"/>
                      <a:pt x="137" y="39"/>
                    </a:cubicBezTo>
                    <a:cubicBezTo>
                      <a:pt x="143" y="39"/>
                      <a:pt x="143" y="43"/>
                      <a:pt x="148" y="43"/>
                    </a:cubicBezTo>
                    <a:cubicBezTo>
                      <a:pt x="149" y="43"/>
                      <a:pt x="153" y="39"/>
                      <a:pt x="154" y="37"/>
                    </a:cubicBezTo>
                    <a:cubicBezTo>
                      <a:pt x="150" y="36"/>
                      <a:pt x="150" y="34"/>
                      <a:pt x="145" y="32"/>
                    </a:cubicBezTo>
                    <a:cubicBezTo>
                      <a:pt x="145" y="32"/>
                      <a:pt x="144" y="32"/>
                      <a:pt x="143" y="32"/>
                    </a:cubicBezTo>
                    <a:cubicBezTo>
                      <a:pt x="142" y="32"/>
                      <a:pt x="141" y="32"/>
                      <a:pt x="140" y="33"/>
                    </a:cubicBezTo>
                    <a:cubicBezTo>
                      <a:pt x="139" y="33"/>
                      <a:pt x="137" y="33"/>
                      <a:pt x="136" y="33"/>
                    </a:cubicBezTo>
                    <a:cubicBezTo>
                      <a:pt x="135" y="33"/>
                      <a:pt x="134" y="33"/>
                      <a:pt x="133" y="31"/>
                    </a:cubicBezTo>
                    <a:cubicBezTo>
                      <a:pt x="132" y="30"/>
                      <a:pt x="132" y="27"/>
                      <a:pt x="128" y="27"/>
                    </a:cubicBezTo>
                    <a:cubicBezTo>
                      <a:pt x="119" y="27"/>
                      <a:pt x="112" y="26"/>
                      <a:pt x="106" y="20"/>
                    </a:cubicBezTo>
                    <a:cubicBezTo>
                      <a:pt x="106" y="20"/>
                      <a:pt x="107" y="20"/>
                      <a:pt x="107" y="20"/>
                    </a:cubicBezTo>
                    <a:cubicBezTo>
                      <a:pt x="112" y="20"/>
                      <a:pt x="125" y="18"/>
                      <a:pt x="126" y="16"/>
                    </a:cubicBezTo>
                    <a:cubicBezTo>
                      <a:pt x="122" y="16"/>
                      <a:pt x="122" y="16"/>
                      <a:pt x="122" y="16"/>
                    </a:cubicBezTo>
                    <a:cubicBezTo>
                      <a:pt x="106" y="18"/>
                      <a:pt x="106" y="18"/>
                      <a:pt x="106" y="18"/>
                    </a:cubicBezTo>
                    <a:cubicBezTo>
                      <a:pt x="96" y="18"/>
                      <a:pt x="93" y="9"/>
                      <a:pt x="82" y="9"/>
                    </a:cubicBezTo>
                    <a:cubicBezTo>
                      <a:pt x="76" y="9"/>
                      <a:pt x="74" y="17"/>
                      <a:pt x="66" y="17"/>
                    </a:cubicBezTo>
                    <a:cubicBezTo>
                      <a:pt x="49" y="17"/>
                      <a:pt x="42" y="0"/>
                      <a:pt x="2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8">
                <a:extLst>
                  <a:ext uri="{FF2B5EF4-FFF2-40B4-BE49-F238E27FC236}">
                    <a16:creationId xmlns:a16="http://schemas.microsoft.com/office/drawing/2014/main" xmlns="" id="{A25CCB03-25CC-4DD7-AA96-0CECB2D6F5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4" y="3365"/>
                <a:ext cx="109" cy="24"/>
              </a:xfrm>
              <a:custGeom>
                <a:avLst/>
                <a:gdLst>
                  <a:gd name="T0" fmla="*/ 46 w 46"/>
                  <a:gd name="T1" fmla="*/ 0 h 10"/>
                  <a:gd name="T2" fmla="*/ 31 w 46"/>
                  <a:gd name="T3" fmla="*/ 5 h 10"/>
                  <a:gd name="T4" fmla="*/ 10 w 46"/>
                  <a:gd name="T5" fmla="*/ 1 h 10"/>
                  <a:gd name="T6" fmla="*/ 7 w 46"/>
                  <a:gd name="T7" fmla="*/ 1 h 10"/>
                  <a:gd name="T8" fmla="*/ 0 w 46"/>
                  <a:gd name="T9" fmla="*/ 5 h 10"/>
                  <a:gd name="T10" fmla="*/ 10 w 46"/>
                  <a:gd name="T11" fmla="*/ 10 h 10"/>
                  <a:gd name="T12" fmla="*/ 12 w 46"/>
                  <a:gd name="T13" fmla="*/ 10 h 10"/>
                  <a:gd name="T14" fmla="*/ 31 w 46"/>
                  <a:gd name="T15" fmla="*/ 10 h 10"/>
                  <a:gd name="T16" fmla="*/ 46 w 46"/>
                  <a:gd name="T1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" h="10">
                    <a:moveTo>
                      <a:pt x="46" y="0"/>
                    </a:moveTo>
                    <a:cubicBezTo>
                      <a:pt x="41" y="2"/>
                      <a:pt x="39" y="5"/>
                      <a:pt x="31" y="5"/>
                    </a:cubicBezTo>
                    <a:cubicBezTo>
                      <a:pt x="23" y="5"/>
                      <a:pt x="19" y="1"/>
                      <a:pt x="10" y="1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4" y="1"/>
                      <a:pt x="0" y="2"/>
                      <a:pt x="0" y="5"/>
                    </a:cubicBezTo>
                    <a:cubicBezTo>
                      <a:pt x="0" y="10"/>
                      <a:pt x="6" y="10"/>
                      <a:pt x="10" y="10"/>
                    </a:cubicBezTo>
                    <a:cubicBezTo>
                      <a:pt x="11" y="10"/>
                      <a:pt x="11" y="10"/>
                      <a:pt x="12" y="10"/>
                    </a:cubicBezTo>
                    <a:cubicBezTo>
                      <a:pt x="16" y="10"/>
                      <a:pt x="23" y="10"/>
                      <a:pt x="31" y="10"/>
                    </a:cubicBezTo>
                    <a:cubicBezTo>
                      <a:pt x="38" y="8"/>
                      <a:pt x="42" y="7"/>
                      <a:pt x="4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39">
                <a:extLst>
                  <a:ext uri="{FF2B5EF4-FFF2-40B4-BE49-F238E27FC236}">
                    <a16:creationId xmlns:a16="http://schemas.microsoft.com/office/drawing/2014/main" xmlns="" id="{BD7DB6FA-E1E3-46C8-8137-2241C5E776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85" y="3370"/>
                <a:ext cx="76" cy="26"/>
              </a:xfrm>
              <a:custGeom>
                <a:avLst/>
                <a:gdLst>
                  <a:gd name="T0" fmla="*/ 32 w 32"/>
                  <a:gd name="T1" fmla="*/ 0 h 11"/>
                  <a:gd name="T2" fmla="*/ 20 w 32"/>
                  <a:gd name="T3" fmla="*/ 0 h 11"/>
                  <a:gd name="T4" fmla="*/ 19 w 32"/>
                  <a:gd name="T5" fmla="*/ 4 h 11"/>
                  <a:gd name="T6" fmla="*/ 9 w 32"/>
                  <a:gd name="T7" fmla="*/ 2 h 11"/>
                  <a:gd name="T8" fmla="*/ 7 w 32"/>
                  <a:gd name="T9" fmla="*/ 2 h 11"/>
                  <a:gd name="T10" fmla="*/ 0 w 32"/>
                  <a:gd name="T11" fmla="*/ 7 h 11"/>
                  <a:gd name="T12" fmla="*/ 11 w 32"/>
                  <a:gd name="T13" fmla="*/ 11 h 11"/>
                  <a:gd name="T14" fmla="*/ 23 w 32"/>
                  <a:gd name="T15" fmla="*/ 6 h 11"/>
                  <a:gd name="T16" fmla="*/ 28 w 32"/>
                  <a:gd name="T17" fmla="*/ 8 h 11"/>
                  <a:gd name="T18" fmla="*/ 32 w 32"/>
                  <a:gd name="T19" fmla="*/ 8 h 11"/>
                  <a:gd name="T20" fmla="*/ 32 w 32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" h="11">
                    <a:moveTo>
                      <a:pt x="32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19" y="2"/>
                      <a:pt x="19" y="4"/>
                    </a:cubicBezTo>
                    <a:cubicBezTo>
                      <a:pt x="17" y="3"/>
                      <a:pt x="14" y="2"/>
                      <a:pt x="9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3" y="2"/>
                      <a:pt x="0" y="2"/>
                      <a:pt x="0" y="7"/>
                    </a:cubicBezTo>
                    <a:cubicBezTo>
                      <a:pt x="0" y="9"/>
                      <a:pt x="7" y="11"/>
                      <a:pt x="11" y="11"/>
                    </a:cubicBezTo>
                    <a:cubicBezTo>
                      <a:pt x="16" y="11"/>
                      <a:pt x="18" y="8"/>
                      <a:pt x="23" y="6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7"/>
                      <a:pt x="32" y="4"/>
                      <a:pt x="3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40">
                <a:extLst>
                  <a:ext uri="{FF2B5EF4-FFF2-40B4-BE49-F238E27FC236}">
                    <a16:creationId xmlns:a16="http://schemas.microsoft.com/office/drawing/2014/main" xmlns="" id="{DCFDA6AA-7434-4A9F-AFFE-8CA7FD1976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8" y="3403"/>
                <a:ext cx="54" cy="38"/>
              </a:xfrm>
              <a:custGeom>
                <a:avLst/>
                <a:gdLst>
                  <a:gd name="T0" fmla="*/ 5 w 23"/>
                  <a:gd name="T1" fmla="*/ 0 h 16"/>
                  <a:gd name="T2" fmla="*/ 0 w 23"/>
                  <a:gd name="T3" fmla="*/ 4 h 16"/>
                  <a:gd name="T4" fmla="*/ 13 w 23"/>
                  <a:gd name="T5" fmla="*/ 10 h 16"/>
                  <a:gd name="T6" fmla="*/ 16 w 23"/>
                  <a:gd name="T7" fmla="*/ 16 h 16"/>
                  <a:gd name="T8" fmla="*/ 19 w 23"/>
                  <a:gd name="T9" fmla="*/ 16 h 16"/>
                  <a:gd name="T10" fmla="*/ 23 w 23"/>
                  <a:gd name="T11" fmla="*/ 13 h 16"/>
                  <a:gd name="T12" fmla="*/ 15 w 23"/>
                  <a:gd name="T13" fmla="*/ 1 h 16"/>
                  <a:gd name="T14" fmla="*/ 10 w 23"/>
                  <a:gd name="T15" fmla="*/ 1 h 16"/>
                  <a:gd name="T16" fmla="*/ 5 w 23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6">
                    <a:moveTo>
                      <a:pt x="5" y="0"/>
                    </a:moveTo>
                    <a:cubicBezTo>
                      <a:pt x="2" y="0"/>
                      <a:pt x="0" y="1"/>
                      <a:pt x="0" y="4"/>
                    </a:cubicBezTo>
                    <a:cubicBezTo>
                      <a:pt x="0" y="9"/>
                      <a:pt x="8" y="10"/>
                      <a:pt x="13" y="10"/>
                    </a:cubicBezTo>
                    <a:cubicBezTo>
                      <a:pt x="13" y="11"/>
                      <a:pt x="14" y="16"/>
                      <a:pt x="16" y="16"/>
                    </a:cubicBezTo>
                    <a:cubicBezTo>
                      <a:pt x="17" y="16"/>
                      <a:pt x="18" y="16"/>
                      <a:pt x="19" y="16"/>
                    </a:cubicBezTo>
                    <a:cubicBezTo>
                      <a:pt x="20" y="16"/>
                      <a:pt x="23" y="14"/>
                      <a:pt x="23" y="13"/>
                    </a:cubicBezTo>
                    <a:cubicBezTo>
                      <a:pt x="23" y="6"/>
                      <a:pt x="15" y="8"/>
                      <a:pt x="15" y="1"/>
                    </a:cubicBezTo>
                    <a:cubicBezTo>
                      <a:pt x="13" y="1"/>
                      <a:pt x="11" y="1"/>
                      <a:pt x="10" y="1"/>
                    </a:cubicBezTo>
                    <a:cubicBezTo>
                      <a:pt x="8" y="1"/>
                      <a:pt x="7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41">
                <a:extLst>
                  <a:ext uri="{FF2B5EF4-FFF2-40B4-BE49-F238E27FC236}">
                    <a16:creationId xmlns:a16="http://schemas.microsoft.com/office/drawing/2014/main" xmlns="" id="{D02E027E-106F-4024-9654-11C0C634E9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7" y="3367"/>
                <a:ext cx="23" cy="22"/>
              </a:xfrm>
              <a:custGeom>
                <a:avLst/>
                <a:gdLst>
                  <a:gd name="T0" fmla="*/ 5 w 10"/>
                  <a:gd name="T1" fmla="*/ 0 h 9"/>
                  <a:gd name="T2" fmla="*/ 0 w 10"/>
                  <a:gd name="T3" fmla="*/ 0 h 9"/>
                  <a:gd name="T4" fmla="*/ 0 w 10"/>
                  <a:gd name="T5" fmla="*/ 6 h 9"/>
                  <a:gd name="T6" fmla="*/ 4 w 10"/>
                  <a:gd name="T7" fmla="*/ 9 h 9"/>
                  <a:gd name="T8" fmla="*/ 10 w 10"/>
                  <a:gd name="T9" fmla="*/ 4 h 9"/>
                  <a:gd name="T10" fmla="*/ 5 w 10"/>
                  <a:gd name="T1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9">
                    <a:moveTo>
                      <a:pt x="5" y="0"/>
                    </a:moveTo>
                    <a:cubicBezTo>
                      <a:pt x="3" y="0"/>
                      <a:pt x="2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ubicBezTo>
                      <a:pt x="0" y="7"/>
                      <a:pt x="3" y="9"/>
                      <a:pt x="4" y="9"/>
                    </a:cubicBezTo>
                    <a:cubicBezTo>
                      <a:pt x="7" y="9"/>
                      <a:pt x="9" y="7"/>
                      <a:pt x="10" y="4"/>
                    </a:cubicBezTo>
                    <a:cubicBezTo>
                      <a:pt x="8" y="3"/>
                      <a:pt x="8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42">
                <a:extLst>
                  <a:ext uri="{FF2B5EF4-FFF2-40B4-BE49-F238E27FC236}">
                    <a16:creationId xmlns:a16="http://schemas.microsoft.com/office/drawing/2014/main" xmlns="" id="{80874457-7943-466B-B2BE-DBFB4B6830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4" y="3375"/>
                <a:ext cx="125" cy="68"/>
              </a:xfrm>
              <a:custGeom>
                <a:avLst/>
                <a:gdLst>
                  <a:gd name="T0" fmla="*/ 44 w 53"/>
                  <a:gd name="T1" fmla="*/ 0 h 29"/>
                  <a:gd name="T2" fmla="*/ 20 w 53"/>
                  <a:gd name="T3" fmla="*/ 6 h 29"/>
                  <a:gd name="T4" fmla="*/ 17 w 53"/>
                  <a:gd name="T5" fmla="*/ 10 h 29"/>
                  <a:gd name="T6" fmla="*/ 0 w 53"/>
                  <a:gd name="T7" fmla="*/ 25 h 29"/>
                  <a:gd name="T8" fmla="*/ 3 w 53"/>
                  <a:gd name="T9" fmla="*/ 29 h 29"/>
                  <a:gd name="T10" fmla="*/ 21 w 53"/>
                  <a:gd name="T11" fmla="*/ 20 h 29"/>
                  <a:gd name="T12" fmla="*/ 22 w 53"/>
                  <a:gd name="T13" fmla="*/ 14 h 29"/>
                  <a:gd name="T14" fmla="*/ 53 w 53"/>
                  <a:gd name="T15" fmla="*/ 1 h 29"/>
                  <a:gd name="T16" fmla="*/ 44 w 53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29">
                    <a:moveTo>
                      <a:pt x="44" y="0"/>
                    </a:moveTo>
                    <a:cubicBezTo>
                      <a:pt x="36" y="0"/>
                      <a:pt x="24" y="2"/>
                      <a:pt x="20" y="6"/>
                    </a:cubicBezTo>
                    <a:cubicBezTo>
                      <a:pt x="19" y="7"/>
                      <a:pt x="19" y="10"/>
                      <a:pt x="17" y="10"/>
                    </a:cubicBezTo>
                    <a:cubicBezTo>
                      <a:pt x="10" y="13"/>
                      <a:pt x="0" y="13"/>
                      <a:pt x="0" y="25"/>
                    </a:cubicBezTo>
                    <a:cubicBezTo>
                      <a:pt x="0" y="27"/>
                      <a:pt x="1" y="29"/>
                      <a:pt x="3" y="29"/>
                    </a:cubicBezTo>
                    <a:cubicBezTo>
                      <a:pt x="9" y="29"/>
                      <a:pt x="18" y="23"/>
                      <a:pt x="21" y="20"/>
                    </a:cubicBezTo>
                    <a:cubicBezTo>
                      <a:pt x="22" y="19"/>
                      <a:pt x="20" y="14"/>
                      <a:pt x="22" y="14"/>
                    </a:cubicBezTo>
                    <a:cubicBezTo>
                      <a:pt x="31" y="14"/>
                      <a:pt x="48" y="9"/>
                      <a:pt x="53" y="1"/>
                    </a:cubicBezTo>
                    <a:cubicBezTo>
                      <a:pt x="52" y="0"/>
                      <a:pt x="48" y="0"/>
                      <a:pt x="4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43">
                <a:extLst>
                  <a:ext uri="{FF2B5EF4-FFF2-40B4-BE49-F238E27FC236}">
                    <a16:creationId xmlns:a16="http://schemas.microsoft.com/office/drawing/2014/main" xmlns="" id="{A2ADBBFD-C679-4862-97EB-68A7BA0ECD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5" y="3268"/>
                <a:ext cx="26" cy="52"/>
              </a:xfrm>
              <a:custGeom>
                <a:avLst/>
                <a:gdLst>
                  <a:gd name="T0" fmla="*/ 9 w 11"/>
                  <a:gd name="T1" fmla="*/ 0 h 22"/>
                  <a:gd name="T2" fmla="*/ 6 w 11"/>
                  <a:gd name="T3" fmla="*/ 9 h 22"/>
                  <a:gd name="T4" fmla="*/ 0 w 11"/>
                  <a:gd name="T5" fmla="*/ 18 h 22"/>
                  <a:gd name="T6" fmla="*/ 4 w 11"/>
                  <a:gd name="T7" fmla="*/ 22 h 22"/>
                  <a:gd name="T8" fmla="*/ 7 w 11"/>
                  <a:gd name="T9" fmla="*/ 11 h 22"/>
                  <a:gd name="T10" fmla="*/ 11 w 11"/>
                  <a:gd name="T11" fmla="*/ 6 h 22"/>
                  <a:gd name="T12" fmla="*/ 9 w 11"/>
                  <a:gd name="T1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22">
                    <a:moveTo>
                      <a:pt x="9" y="0"/>
                    </a:moveTo>
                    <a:cubicBezTo>
                      <a:pt x="5" y="1"/>
                      <a:pt x="6" y="5"/>
                      <a:pt x="6" y="9"/>
                    </a:cubicBezTo>
                    <a:cubicBezTo>
                      <a:pt x="6" y="12"/>
                      <a:pt x="0" y="13"/>
                      <a:pt x="0" y="18"/>
                    </a:cubicBezTo>
                    <a:cubicBezTo>
                      <a:pt x="0" y="20"/>
                      <a:pt x="2" y="22"/>
                      <a:pt x="4" y="22"/>
                    </a:cubicBezTo>
                    <a:cubicBezTo>
                      <a:pt x="8" y="22"/>
                      <a:pt x="7" y="16"/>
                      <a:pt x="7" y="11"/>
                    </a:cubicBezTo>
                    <a:cubicBezTo>
                      <a:pt x="9" y="11"/>
                      <a:pt x="11" y="9"/>
                      <a:pt x="11" y="6"/>
                    </a:cubicBezTo>
                    <a:cubicBezTo>
                      <a:pt x="11" y="2"/>
                      <a:pt x="10" y="4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44">
                <a:extLst>
                  <a:ext uri="{FF2B5EF4-FFF2-40B4-BE49-F238E27FC236}">
                    <a16:creationId xmlns:a16="http://schemas.microsoft.com/office/drawing/2014/main" xmlns="" id="{98CD266D-120F-4871-8F6E-585724B728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14" y="3181"/>
                <a:ext cx="33" cy="30"/>
              </a:xfrm>
              <a:custGeom>
                <a:avLst/>
                <a:gdLst>
                  <a:gd name="T0" fmla="*/ 4 w 14"/>
                  <a:gd name="T1" fmla="*/ 0 h 13"/>
                  <a:gd name="T2" fmla="*/ 0 w 14"/>
                  <a:gd name="T3" fmla="*/ 3 h 13"/>
                  <a:gd name="T4" fmla="*/ 9 w 14"/>
                  <a:gd name="T5" fmla="*/ 13 h 13"/>
                  <a:gd name="T6" fmla="*/ 14 w 14"/>
                  <a:gd name="T7" fmla="*/ 6 h 13"/>
                  <a:gd name="T8" fmla="*/ 4 w 14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3">
                    <a:moveTo>
                      <a:pt x="4" y="0"/>
                    </a:moveTo>
                    <a:cubicBezTo>
                      <a:pt x="1" y="0"/>
                      <a:pt x="0" y="0"/>
                      <a:pt x="0" y="3"/>
                    </a:cubicBezTo>
                    <a:cubicBezTo>
                      <a:pt x="0" y="7"/>
                      <a:pt x="6" y="13"/>
                      <a:pt x="9" y="13"/>
                    </a:cubicBezTo>
                    <a:cubicBezTo>
                      <a:pt x="11" y="13"/>
                      <a:pt x="14" y="7"/>
                      <a:pt x="14" y="6"/>
                    </a:cubicBezTo>
                    <a:cubicBezTo>
                      <a:pt x="14" y="2"/>
                      <a:pt x="8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45">
                <a:extLst>
                  <a:ext uri="{FF2B5EF4-FFF2-40B4-BE49-F238E27FC236}">
                    <a16:creationId xmlns:a16="http://schemas.microsoft.com/office/drawing/2014/main" xmlns="" id="{F915B6C5-3E90-4EB8-A412-4DC29DECE7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8" y="3176"/>
                <a:ext cx="101" cy="28"/>
              </a:xfrm>
              <a:custGeom>
                <a:avLst/>
                <a:gdLst>
                  <a:gd name="T0" fmla="*/ 27 w 43"/>
                  <a:gd name="T1" fmla="*/ 0 h 12"/>
                  <a:gd name="T2" fmla="*/ 4 w 43"/>
                  <a:gd name="T3" fmla="*/ 0 h 12"/>
                  <a:gd name="T4" fmla="*/ 0 w 43"/>
                  <a:gd name="T5" fmla="*/ 5 h 12"/>
                  <a:gd name="T6" fmla="*/ 10 w 43"/>
                  <a:gd name="T7" fmla="*/ 7 h 12"/>
                  <a:gd name="T8" fmla="*/ 22 w 43"/>
                  <a:gd name="T9" fmla="*/ 7 h 12"/>
                  <a:gd name="T10" fmla="*/ 40 w 43"/>
                  <a:gd name="T11" fmla="*/ 12 h 12"/>
                  <a:gd name="T12" fmla="*/ 43 w 43"/>
                  <a:gd name="T13" fmla="*/ 11 h 12"/>
                  <a:gd name="T14" fmla="*/ 37 w 43"/>
                  <a:gd name="T15" fmla="*/ 2 h 12"/>
                  <a:gd name="T16" fmla="*/ 35 w 43"/>
                  <a:gd name="T17" fmla="*/ 2 h 12"/>
                  <a:gd name="T18" fmla="*/ 31 w 43"/>
                  <a:gd name="T19" fmla="*/ 2 h 12"/>
                  <a:gd name="T20" fmla="*/ 27 w 43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12">
                    <a:moveTo>
                      <a:pt x="27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0" y="2"/>
                      <a:pt x="0" y="5"/>
                    </a:cubicBezTo>
                    <a:cubicBezTo>
                      <a:pt x="0" y="5"/>
                      <a:pt x="7" y="7"/>
                      <a:pt x="10" y="7"/>
                    </a:cubicBezTo>
                    <a:cubicBezTo>
                      <a:pt x="14" y="7"/>
                      <a:pt x="16" y="7"/>
                      <a:pt x="22" y="7"/>
                    </a:cubicBezTo>
                    <a:cubicBezTo>
                      <a:pt x="29" y="7"/>
                      <a:pt x="33" y="12"/>
                      <a:pt x="40" y="12"/>
                    </a:cubicBezTo>
                    <a:cubicBezTo>
                      <a:pt x="41" y="12"/>
                      <a:pt x="43" y="12"/>
                      <a:pt x="43" y="11"/>
                    </a:cubicBezTo>
                    <a:cubicBezTo>
                      <a:pt x="43" y="7"/>
                      <a:pt x="38" y="6"/>
                      <a:pt x="37" y="2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4" y="2"/>
                      <a:pt x="32" y="2"/>
                      <a:pt x="31" y="2"/>
                    </a:cubicBezTo>
                    <a:cubicBezTo>
                      <a:pt x="29" y="2"/>
                      <a:pt x="28" y="2"/>
                      <a:pt x="2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46">
                <a:extLst>
                  <a:ext uri="{FF2B5EF4-FFF2-40B4-BE49-F238E27FC236}">
                    <a16:creationId xmlns:a16="http://schemas.microsoft.com/office/drawing/2014/main" xmlns="" id="{F2B66CED-296B-4B3C-8CE9-8D784514B9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61" y="2989"/>
                <a:ext cx="45" cy="99"/>
              </a:xfrm>
              <a:custGeom>
                <a:avLst/>
                <a:gdLst>
                  <a:gd name="T0" fmla="*/ 5 w 19"/>
                  <a:gd name="T1" fmla="*/ 0 h 42"/>
                  <a:gd name="T2" fmla="*/ 0 w 19"/>
                  <a:gd name="T3" fmla="*/ 10 h 42"/>
                  <a:gd name="T4" fmla="*/ 4 w 19"/>
                  <a:gd name="T5" fmla="*/ 25 h 42"/>
                  <a:gd name="T6" fmla="*/ 4 w 19"/>
                  <a:gd name="T7" fmla="*/ 32 h 42"/>
                  <a:gd name="T8" fmla="*/ 11 w 19"/>
                  <a:gd name="T9" fmla="*/ 42 h 42"/>
                  <a:gd name="T10" fmla="*/ 5 w 19"/>
                  <a:gd name="T11" fmla="*/ 33 h 42"/>
                  <a:gd name="T12" fmla="*/ 5 w 19"/>
                  <a:gd name="T13" fmla="*/ 29 h 42"/>
                  <a:gd name="T14" fmla="*/ 18 w 19"/>
                  <a:gd name="T15" fmla="*/ 28 h 42"/>
                  <a:gd name="T16" fmla="*/ 13 w 19"/>
                  <a:gd name="T17" fmla="*/ 20 h 42"/>
                  <a:gd name="T18" fmla="*/ 19 w 19"/>
                  <a:gd name="T19" fmla="*/ 13 h 42"/>
                  <a:gd name="T20" fmla="*/ 5 w 19"/>
                  <a:gd name="T21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42">
                    <a:moveTo>
                      <a:pt x="5" y="0"/>
                    </a:moveTo>
                    <a:cubicBezTo>
                      <a:pt x="1" y="2"/>
                      <a:pt x="0" y="6"/>
                      <a:pt x="0" y="10"/>
                    </a:cubicBezTo>
                    <a:cubicBezTo>
                      <a:pt x="0" y="17"/>
                      <a:pt x="4" y="19"/>
                      <a:pt x="4" y="25"/>
                    </a:cubicBezTo>
                    <a:cubicBezTo>
                      <a:pt x="4" y="30"/>
                      <a:pt x="4" y="29"/>
                      <a:pt x="4" y="32"/>
                    </a:cubicBezTo>
                    <a:cubicBezTo>
                      <a:pt x="4" y="35"/>
                      <a:pt x="6" y="42"/>
                      <a:pt x="11" y="42"/>
                    </a:cubicBezTo>
                    <a:cubicBezTo>
                      <a:pt x="9" y="38"/>
                      <a:pt x="8" y="36"/>
                      <a:pt x="5" y="33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10" y="29"/>
                      <a:pt x="15" y="29"/>
                      <a:pt x="18" y="28"/>
                    </a:cubicBezTo>
                    <a:cubicBezTo>
                      <a:pt x="17" y="24"/>
                      <a:pt x="13" y="23"/>
                      <a:pt x="13" y="20"/>
                    </a:cubicBezTo>
                    <a:cubicBezTo>
                      <a:pt x="13" y="17"/>
                      <a:pt x="19" y="17"/>
                      <a:pt x="19" y="13"/>
                    </a:cubicBezTo>
                    <a:cubicBezTo>
                      <a:pt x="10" y="11"/>
                      <a:pt x="6" y="7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47">
                <a:extLst>
                  <a:ext uri="{FF2B5EF4-FFF2-40B4-BE49-F238E27FC236}">
                    <a16:creationId xmlns:a16="http://schemas.microsoft.com/office/drawing/2014/main" xmlns="" id="{FEA20B88-97D9-4A8B-B2EF-2C2A37B653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15" y="3218"/>
                <a:ext cx="139" cy="81"/>
              </a:xfrm>
              <a:custGeom>
                <a:avLst/>
                <a:gdLst>
                  <a:gd name="T0" fmla="*/ 14 w 59"/>
                  <a:gd name="T1" fmla="*/ 31 h 34"/>
                  <a:gd name="T2" fmla="*/ 15 w 59"/>
                  <a:gd name="T3" fmla="*/ 32 h 34"/>
                  <a:gd name="T4" fmla="*/ 15 w 59"/>
                  <a:gd name="T5" fmla="*/ 31 h 34"/>
                  <a:gd name="T6" fmla="*/ 14 w 59"/>
                  <a:gd name="T7" fmla="*/ 31 h 34"/>
                  <a:gd name="T8" fmla="*/ 54 w 59"/>
                  <a:gd name="T9" fmla="*/ 0 h 34"/>
                  <a:gd name="T10" fmla="*/ 42 w 59"/>
                  <a:gd name="T11" fmla="*/ 15 h 34"/>
                  <a:gd name="T12" fmla="*/ 22 w 59"/>
                  <a:gd name="T13" fmla="*/ 19 h 34"/>
                  <a:gd name="T14" fmla="*/ 16 w 59"/>
                  <a:gd name="T15" fmla="*/ 21 h 34"/>
                  <a:gd name="T16" fmla="*/ 16 w 59"/>
                  <a:gd name="T17" fmla="*/ 21 h 34"/>
                  <a:gd name="T18" fmla="*/ 0 w 59"/>
                  <a:gd name="T19" fmla="*/ 21 h 34"/>
                  <a:gd name="T20" fmla="*/ 13 w 59"/>
                  <a:gd name="T21" fmla="*/ 30 h 34"/>
                  <a:gd name="T22" fmla="*/ 14 w 59"/>
                  <a:gd name="T23" fmla="*/ 31 h 34"/>
                  <a:gd name="T24" fmla="*/ 14 w 59"/>
                  <a:gd name="T25" fmla="*/ 30 h 34"/>
                  <a:gd name="T26" fmla="*/ 15 w 59"/>
                  <a:gd name="T27" fmla="*/ 31 h 34"/>
                  <a:gd name="T28" fmla="*/ 22 w 59"/>
                  <a:gd name="T29" fmla="*/ 34 h 34"/>
                  <a:gd name="T30" fmla="*/ 48 w 59"/>
                  <a:gd name="T31" fmla="*/ 26 h 34"/>
                  <a:gd name="T32" fmla="*/ 59 w 59"/>
                  <a:gd name="T33" fmla="*/ 8 h 34"/>
                  <a:gd name="T34" fmla="*/ 54 w 59"/>
                  <a:gd name="T3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9" h="34">
                    <a:moveTo>
                      <a:pt x="14" y="31"/>
                    </a:move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31"/>
                      <a:pt x="15" y="31"/>
                      <a:pt x="14" y="31"/>
                    </a:cubicBezTo>
                    <a:moveTo>
                      <a:pt x="54" y="0"/>
                    </a:moveTo>
                    <a:cubicBezTo>
                      <a:pt x="47" y="0"/>
                      <a:pt x="50" y="12"/>
                      <a:pt x="42" y="15"/>
                    </a:cubicBezTo>
                    <a:cubicBezTo>
                      <a:pt x="38" y="17"/>
                      <a:pt x="30" y="17"/>
                      <a:pt x="22" y="19"/>
                    </a:cubicBezTo>
                    <a:cubicBezTo>
                      <a:pt x="22" y="19"/>
                      <a:pt x="18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" y="27"/>
                      <a:pt x="8" y="27"/>
                      <a:pt x="13" y="30"/>
                    </a:cubicBezTo>
                    <a:cubicBezTo>
                      <a:pt x="13" y="30"/>
                      <a:pt x="14" y="30"/>
                      <a:pt x="14" y="31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4" y="30"/>
                      <a:pt x="15" y="31"/>
                      <a:pt x="15" y="31"/>
                    </a:cubicBezTo>
                    <a:cubicBezTo>
                      <a:pt x="17" y="33"/>
                      <a:pt x="21" y="34"/>
                      <a:pt x="22" y="34"/>
                    </a:cubicBezTo>
                    <a:cubicBezTo>
                      <a:pt x="33" y="34"/>
                      <a:pt x="38" y="28"/>
                      <a:pt x="48" y="26"/>
                    </a:cubicBezTo>
                    <a:cubicBezTo>
                      <a:pt x="48" y="17"/>
                      <a:pt x="59" y="19"/>
                      <a:pt x="59" y="8"/>
                    </a:cubicBezTo>
                    <a:cubicBezTo>
                      <a:pt x="59" y="5"/>
                      <a:pt x="57" y="0"/>
                      <a:pt x="5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48">
                <a:extLst>
                  <a:ext uri="{FF2B5EF4-FFF2-40B4-BE49-F238E27FC236}">
                    <a16:creationId xmlns:a16="http://schemas.microsoft.com/office/drawing/2014/main" xmlns="" id="{F91609AE-F523-4504-92E6-D5C9292C13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9" y="3079"/>
                <a:ext cx="721" cy="376"/>
              </a:xfrm>
              <a:custGeom>
                <a:avLst/>
                <a:gdLst>
                  <a:gd name="T0" fmla="*/ 7 w 305"/>
                  <a:gd name="T1" fmla="*/ 9 h 159"/>
                  <a:gd name="T2" fmla="*/ 16 w 305"/>
                  <a:gd name="T3" fmla="*/ 26 h 159"/>
                  <a:gd name="T4" fmla="*/ 27 w 305"/>
                  <a:gd name="T5" fmla="*/ 32 h 159"/>
                  <a:gd name="T6" fmla="*/ 46 w 305"/>
                  <a:gd name="T7" fmla="*/ 30 h 159"/>
                  <a:gd name="T8" fmla="*/ 28 w 305"/>
                  <a:gd name="T9" fmla="*/ 45 h 159"/>
                  <a:gd name="T10" fmla="*/ 36 w 305"/>
                  <a:gd name="T11" fmla="*/ 58 h 159"/>
                  <a:gd name="T12" fmla="*/ 44 w 305"/>
                  <a:gd name="T13" fmla="*/ 54 h 159"/>
                  <a:gd name="T14" fmla="*/ 64 w 305"/>
                  <a:gd name="T15" fmla="*/ 65 h 159"/>
                  <a:gd name="T16" fmla="*/ 114 w 305"/>
                  <a:gd name="T17" fmla="*/ 85 h 159"/>
                  <a:gd name="T18" fmla="*/ 108 w 305"/>
                  <a:gd name="T19" fmla="*/ 118 h 159"/>
                  <a:gd name="T20" fmla="*/ 128 w 305"/>
                  <a:gd name="T21" fmla="*/ 122 h 159"/>
                  <a:gd name="T22" fmla="*/ 167 w 305"/>
                  <a:gd name="T23" fmla="*/ 135 h 159"/>
                  <a:gd name="T24" fmla="*/ 189 w 305"/>
                  <a:gd name="T25" fmla="*/ 123 h 159"/>
                  <a:gd name="T26" fmla="*/ 246 w 305"/>
                  <a:gd name="T27" fmla="*/ 135 h 159"/>
                  <a:gd name="T28" fmla="*/ 272 w 305"/>
                  <a:gd name="T29" fmla="*/ 152 h 159"/>
                  <a:gd name="T30" fmla="*/ 295 w 305"/>
                  <a:gd name="T31" fmla="*/ 159 h 159"/>
                  <a:gd name="T32" fmla="*/ 305 w 305"/>
                  <a:gd name="T33" fmla="*/ 150 h 159"/>
                  <a:gd name="T34" fmla="*/ 290 w 305"/>
                  <a:gd name="T35" fmla="*/ 142 h 159"/>
                  <a:gd name="T36" fmla="*/ 287 w 305"/>
                  <a:gd name="T37" fmla="*/ 142 h 159"/>
                  <a:gd name="T38" fmla="*/ 283 w 305"/>
                  <a:gd name="T39" fmla="*/ 141 h 159"/>
                  <a:gd name="T40" fmla="*/ 267 w 305"/>
                  <a:gd name="T41" fmla="*/ 130 h 159"/>
                  <a:gd name="T42" fmla="*/ 249 w 305"/>
                  <a:gd name="T43" fmla="*/ 102 h 159"/>
                  <a:gd name="T44" fmla="*/ 251 w 305"/>
                  <a:gd name="T45" fmla="*/ 86 h 159"/>
                  <a:gd name="T46" fmla="*/ 248 w 305"/>
                  <a:gd name="T47" fmla="*/ 86 h 159"/>
                  <a:gd name="T48" fmla="*/ 214 w 305"/>
                  <a:gd name="T49" fmla="*/ 59 h 159"/>
                  <a:gd name="T50" fmla="*/ 191 w 305"/>
                  <a:gd name="T51" fmla="*/ 46 h 159"/>
                  <a:gd name="T52" fmla="*/ 155 w 305"/>
                  <a:gd name="T53" fmla="*/ 35 h 159"/>
                  <a:gd name="T54" fmla="*/ 152 w 305"/>
                  <a:gd name="T55" fmla="*/ 33 h 159"/>
                  <a:gd name="T56" fmla="*/ 144 w 305"/>
                  <a:gd name="T57" fmla="*/ 30 h 159"/>
                  <a:gd name="T58" fmla="*/ 116 w 305"/>
                  <a:gd name="T59" fmla="*/ 20 h 159"/>
                  <a:gd name="T60" fmla="*/ 93 w 305"/>
                  <a:gd name="T61" fmla="*/ 29 h 159"/>
                  <a:gd name="T62" fmla="*/ 71 w 305"/>
                  <a:gd name="T63" fmla="*/ 45 h 159"/>
                  <a:gd name="T64" fmla="*/ 52 w 305"/>
                  <a:gd name="T65" fmla="*/ 30 h 159"/>
                  <a:gd name="T66" fmla="*/ 27 w 305"/>
                  <a:gd name="T67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05" h="159">
                    <a:moveTo>
                      <a:pt x="27" y="0"/>
                    </a:moveTo>
                    <a:cubicBezTo>
                      <a:pt x="17" y="0"/>
                      <a:pt x="14" y="9"/>
                      <a:pt x="7" y="9"/>
                    </a:cubicBezTo>
                    <a:cubicBezTo>
                      <a:pt x="4" y="9"/>
                      <a:pt x="0" y="11"/>
                      <a:pt x="0" y="14"/>
                    </a:cubicBezTo>
                    <a:cubicBezTo>
                      <a:pt x="0" y="21"/>
                      <a:pt x="12" y="18"/>
                      <a:pt x="16" y="26"/>
                    </a:cubicBezTo>
                    <a:cubicBezTo>
                      <a:pt x="17" y="27"/>
                      <a:pt x="18" y="30"/>
                      <a:pt x="19" y="30"/>
                    </a:cubicBezTo>
                    <a:cubicBezTo>
                      <a:pt x="22" y="31"/>
                      <a:pt x="24" y="32"/>
                      <a:pt x="27" y="32"/>
                    </a:cubicBezTo>
                    <a:cubicBezTo>
                      <a:pt x="32" y="32"/>
                      <a:pt x="36" y="31"/>
                      <a:pt x="42" y="30"/>
                    </a:cubicBezTo>
                    <a:cubicBezTo>
                      <a:pt x="46" y="30"/>
                      <a:pt x="46" y="30"/>
                      <a:pt x="46" y="30"/>
                    </a:cubicBezTo>
                    <a:cubicBezTo>
                      <a:pt x="42" y="36"/>
                      <a:pt x="26" y="35"/>
                      <a:pt x="19" y="39"/>
                    </a:cubicBezTo>
                    <a:cubicBezTo>
                      <a:pt x="20" y="43"/>
                      <a:pt x="26" y="41"/>
                      <a:pt x="28" y="45"/>
                    </a:cubicBezTo>
                    <a:cubicBezTo>
                      <a:pt x="31" y="49"/>
                      <a:pt x="28" y="52"/>
                      <a:pt x="31" y="57"/>
                    </a:cubicBezTo>
                    <a:cubicBezTo>
                      <a:pt x="31" y="58"/>
                      <a:pt x="35" y="58"/>
                      <a:pt x="36" y="58"/>
                    </a:cubicBezTo>
                    <a:cubicBezTo>
                      <a:pt x="40" y="58"/>
                      <a:pt x="43" y="53"/>
                      <a:pt x="44" y="49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45" y="53"/>
                      <a:pt x="46" y="53"/>
                      <a:pt x="46" y="53"/>
                    </a:cubicBezTo>
                    <a:cubicBezTo>
                      <a:pt x="53" y="53"/>
                      <a:pt x="56" y="65"/>
                      <a:pt x="64" y="65"/>
                    </a:cubicBezTo>
                    <a:cubicBezTo>
                      <a:pt x="72" y="65"/>
                      <a:pt x="86" y="67"/>
                      <a:pt x="92" y="70"/>
                    </a:cubicBezTo>
                    <a:cubicBezTo>
                      <a:pt x="97" y="73"/>
                      <a:pt x="112" y="78"/>
                      <a:pt x="114" y="85"/>
                    </a:cubicBezTo>
                    <a:cubicBezTo>
                      <a:pt x="117" y="93"/>
                      <a:pt x="114" y="100"/>
                      <a:pt x="121" y="107"/>
                    </a:cubicBezTo>
                    <a:cubicBezTo>
                      <a:pt x="118" y="109"/>
                      <a:pt x="108" y="112"/>
                      <a:pt x="108" y="118"/>
                    </a:cubicBezTo>
                    <a:cubicBezTo>
                      <a:pt x="108" y="122"/>
                      <a:pt x="113" y="122"/>
                      <a:pt x="116" y="122"/>
                    </a:cubicBezTo>
                    <a:cubicBezTo>
                      <a:pt x="128" y="122"/>
                      <a:pt x="128" y="122"/>
                      <a:pt x="128" y="122"/>
                    </a:cubicBezTo>
                    <a:cubicBezTo>
                      <a:pt x="128" y="120"/>
                      <a:pt x="133" y="119"/>
                      <a:pt x="135" y="119"/>
                    </a:cubicBezTo>
                    <a:cubicBezTo>
                      <a:pt x="149" y="119"/>
                      <a:pt x="153" y="135"/>
                      <a:pt x="167" y="135"/>
                    </a:cubicBezTo>
                    <a:cubicBezTo>
                      <a:pt x="172" y="135"/>
                      <a:pt x="175" y="135"/>
                      <a:pt x="187" y="135"/>
                    </a:cubicBezTo>
                    <a:cubicBezTo>
                      <a:pt x="187" y="132"/>
                      <a:pt x="191" y="130"/>
                      <a:pt x="189" y="123"/>
                    </a:cubicBezTo>
                    <a:cubicBezTo>
                      <a:pt x="197" y="119"/>
                      <a:pt x="196" y="110"/>
                      <a:pt x="209" y="110"/>
                    </a:cubicBezTo>
                    <a:cubicBezTo>
                      <a:pt x="226" y="110"/>
                      <a:pt x="236" y="124"/>
                      <a:pt x="246" y="135"/>
                    </a:cubicBezTo>
                    <a:cubicBezTo>
                      <a:pt x="247" y="136"/>
                      <a:pt x="252" y="137"/>
                      <a:pt x="252" y="139"/>
                    </a:cubicBezTo>
                    <a:cubicBezTo>
                      <a:pt x="252" y="145"/>
                      <a:pt x="264" y="151"/>
                      <a:pt x="272" y="152"/>
                    </a:cubicBezTo>
                    <a:cubicBezTo>
                      <a:pt x="285" y="152"/>
                      <a:pt x="285" y="152"/>
                      <a:pt x="285" y="152"/>
                    </a:cubicBezTo>
                    <a:cubicBezTo>
                      <a:pt x="286" y="153"/>
                      <a:pt x="294" y="159"/>
                      <a:pt x="295" y="159"/>
                    </a:cubicBezTo>
                    <a:cubicBezTo>
                      <a:pt x="296" y="159"/>
                      <a:pt x="298" y="159"/>
                      <a:pt x="299" y="159"/>
                    </a:cubicBezTo>
                    <a:cubicBezTo>
                      <a:pt x="299" y="155"/>
                      <a:pt x="302" y="152"/>
                      <a:pt x="305" y="150"/>
                    </a:cubicBezTo>
                    <a:cubicBezTo>
                      <a:pt x="304" y="150"/>
                      <a:pt x="296" y="151"/>
                      <a:pt x="295" y="148"/>
                    </a:cubicBezTo>
                    <a:cubicBezTo>
                      <a:pt x="294" y="146"/>
                      <a:pt x="293" y="143"/>
                      <a:pt x="290" y="142"/>
                    </a:cubicBezTo>
                    <a:cubicBezTo>
                      <a:pt x="289" y="142"/>
                      <a:pt x="289" y="142"/>
                      <a:pt x="289" y="142"/>
                    </a:cubicBezTo>
                    <a:cubicBezTo>
                      <a:pt x="288" y="142"/>
                      <a:pt x="288" y="142"/>
                      <a:pt x="287" y="142"/>
                    </a:cubicBezTo>
                    <a:cubicBezTo>
                      <a:pt x="287" y="142"/>
                      <a:pt x="286" y="142"/>
                      <a:pt x="285" y="142"/>
                    </a:cubicBezTo>
                    <a:cubicBezTo>
                      <a:pt x="285" y="142"/>
                      <a:pt x="284" y="142"/>
                      <a:pt x="283" y="141"/>
                    </a:cubicBezTo>
                    <a:cubicBezTo>
                      <a:pt x="282" y="139"/>
                      <a:pt x="281" y="135"/>
                      <a:pt x="279" y="135"/>
                    </a:cubicBezTo>
                    <a:cubicBezTo>
                      <a:pt x="275" y="135"/>
                      <a:pt x="269" y="132"/>
                      <a:pt x="267" y="130"/>
                    </a:cubicBezTo>
                    <a:cubicBezTo>
                      <a:pt x="263" y="123"/>
                      <a:pt x="264" y="120"/>
                      <a:pt x="259" y="114"/>
                    </a:cubicBezTo>
                    <a:cubicBezTo>
                      <a:pt x="258" y="113"/>
                      <a:pt x="249" y="104"/>
                      <a:pt x="249" y="102"/>
                    </a:cubicBezTo>
                    <a:cubicBezTo>
                      <a:pt x="249" y="97"/>
                      <a:pt x="259" y="99"/>
                      <a:pt x="259" y="93"/>
                    </a:cubicBezTo>
                    <a:cubicBezTo>
                      <a:pt x="259" y="86"/>
                      <a:pt x="255" y="86"/>
                      <a:pt x="251" y="86"/>
                    </a:cubicBezTo>
                    <a:cubicBezTo>
                      <a:pt x="250" y="86"/>
                      <a:pt x="250" y="86"/>
                      <a:pt x="249" y="86"/>
                    </a:cubicBezTo>
                    <a:cubicBezTo>
                      <a:pt x="249" y="86"/>
                      <a:pt x="248" y="86"/>
                      <a:pt x="248" y="86"/>
                    </a:cubicBezTo>
                    <a:cubicBezTo>
                      <a:pt x="246" y="86"/>
                      <a:pt x="244" y="85"/>
                      <a:pt x="243" y="85"/>
                    </a:cubicBezTo>
                    <a:cubicBezTo>
                      <a:pt x="230" y="78"/>
                      <a:pt x="231" y="64"/>
                      <a:pt x="214" y="59"/>
                    </a:cubicBezTo>
                    <a:cubicBezTo>
                      <a:pt x="211" y="58"/>
                      <a:pt x="207" y="58"/>
                      <a:pt x="207" y="54"/>
                    </a:cubicBezTo>
                    <a:cubicBezTo>
                      <a:pt x="200" y="54"/>
                      <a:pt x="197" y="46"/>
                      <a:pt x="191" y="46"/>
                    </a:cubicBezTo>
                    <a:cubicBezTo>
                      <a:pt x="179" y="46"/>
                      <a:pt x="163" y="41"/>
                      <a:pt x="155" y="35"/>
                    </a:cubicBezTo>
                    <a:cubicBezTo>
                      <a:pt x="155" y="35"/>
                      <a:pt x="155" y="35"/>
                      <a:pt x="155" y="35"/>
                    </a:cubicBezTo>
                    <a:cubicBezTo>
                      <a:pt x="155" y="35"/>
                      <a:pt x="154" y="34"/>
                      <a:pt x="154" y="34"/>
                    </a:cubicBezTo>
                    <a:cubicBezTo>
                      <a:pt x="153" y="34"/>
                      <a:pt x="153" y="33"/>
                      <a:pt x="152" y="33"/>
                    </a:cubicBezTo>
                    <a:cubicBezTo>
                      <a:pt x="154" y="34"/>
                      <a:pt x="154" y="34"/>
                      <a:pt x="154" y="34"/>
                    </a:cubicBezTo>
                    <a:cubicBezTo>
                      <a:pt x="151" y="34"/>
                      <a:pt x="147" y="32"/>
                      <a:pt x="144" y="30"/>
                    </a:cubicBezTo>
                    <a:cubicBezTo>
                      <a:pt x="130" y="30"/>
                      <a:pt x="130" y="30"/>
                      <a:pt x="130" y="30"/>
                    </a:cubicBezTo>
                    <a:cubicBezTo>
                      <a:pt x="127" y="28"/>
                      <a:pt x="123" y="22"/>
                      <a:pt x="116" y="20"/>
                    </a:cubicBezTo>
                    <a:cubicBezTo>
                      <a:pt x="115" y="19"/>
                      <a:pt x="111" y="20"/>
                      <a:pt x="110" y="17"/>
                    </a:cubicBezTo>
                    <a:cubicBezTo>
                      <a:pt x="104" y="18"/>
                      <a:pt x="97" y="28"/>
                      <a:pt x="93" y="29"/>
                    </a:cubicBezTo>
                    <a:cubicBezTo>
                      <a:pt x="85" y="31"/>
                      <a:pt x="84" y="32"/>
                      <a:pt x="80" y="36"/>
                    </a:cubicBezTo>
                    <a:cubicBezTo>
                      <a:pt x="79" y="37"/>
                      <a:pt x="74" y="45"/>
                      <a:pt x="71" y="45"/>
                    </a:cubicBezTo>
                    <a:cubicBezTo>
                      <a:pt x="67" y="45"/>
                      <a:pt x="60" y="37"/>
                      <a:pt x="60" y="35"/>
                    </a:cubicBezTo>
                    <a:cubicBezTo>
                      <a:pt x="55" y="35"/>
                      <a:pt x="52" y="32"/>
                      <a:pt x="52" y="30"/>
                    </a:cubicBezTo>
                    <a:cubicBezTo>
                      <a:pt x="52" y="26"/>
                      <a:pt x="52" y="18"/>
                      <a:pt x="52" y="11"/>
                    </a:cubicBezTo>
                    <a:cubicBezTo>
                      <a:pt x="43" y="9"/>
                      <a:pt x="36" y="0"/>
                      <a:pt x="2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49">
                <a:extLst>
                  <a:ext uri="{FF2B5EF4-FFF2-40B4-BE49-F238E27FC236}">
                    <a16:creationId xmlns:a16="http://schemas.microsoft.com/office/drawing/2014/main" xmlns="" id="{381BFC97-5399-44CA-BA7A-B3E67F41B7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12" y="3162"/>
                <a:ext cx="73" cy="71"/>
              </a:xfrm>
              <a:custGeom>
                <a:avLst/>
                <a:gdLst>
                  <a:gd name="T0" fmla="*/ 0 w 31"/>
                  <a:gd name="T1" fmla="*/ 0 h 30"/>
                  <a:gd name="T2" fmla="*/ 10 w 31"/>
                  <a:gd name="T3" fmla="*/ 6 h 30"/>
                  <a:gd name="T4" fmla="*/ 22 w 31"/>
                  <a:gd name="T5" fmla="*/ 20 h 30"/>
                  <a:gd name="T6" fmla="*/ 28 w 31"/>
                  <a:gd name="T7" fmla="*/ 30 h 30"/>
                  <a:gd name="T8" fmla="*/ 29 w 31"/>
                  <a:gd name="T9" fmla="*/ 30 h 30"/>
                  <a:gd name="T10" fmla="*/ 31 w 31"/>
                  <a:gd name="T11" fmla="*/ 30 h 30"/>
                  <a:gd name="T12" fmla="*/ 31 w 31"/>
                  <a:gd name="T13" fmla="*/ 26 h 30"/>
                  <a:gd name="T14" fmla="*/ 21 w 31"/>
                  <a:gd name="T15" fmla="*/ 15 h 30"/>
                  <a:gd name="T16" fmla="*/ 0 w 31"/>
                  <a:gd name="T1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30">
                    <a:moveTo>
                      <a:pt x="0" y="0"/>
                    </a:moveTo>
                    <a:cubicBezTo>
                      <a:pt x="2" y="4"/>
                      <a:pt x="6" y="4"/>
                      <a:pt x="10" y="6"/>
                    </a:cubicBezTo>
                    <a:cubicBezTo>
                      <a:pt x="17" y="11"/>
                      <a:pt x="16" y="17"/>
                      <a:pt x="22" y="20"/>
                    </a:cubicBezTo>
                    <a:cubicBezTo>
                      <a:pt x="21" y="25"/>
                      <a:pt x="21" y="29"/>
                      <a:pt x="28" y="30"/>
                    </a:cubicBezTo>
                    <a:cubicBezTo>
                      <a:pt x="28" y="30"/>
                      <a:pt x="28" y="30"/>
                      <a:pt x="29" y="30"/>
                    </a:cubicBezTo>
                    <a:cubicBezTo>
                      <a:pt x="29" y="30"/>
                      <a:pt x="30" y="30"/>
                      <a:pt x="31" y="30"/>
                    </a:cubicBezTo>
                    <a:cubicBezTo>
                      <a:pt x="30" y="29"/>
                      <a:pt x="31" y="27"/>
                      <a:pt x="31" y="26"/>
                    </a:cubicBezTo>
                    <a:cubicBezTo>
                      <a:pt x="31" y="19"/>
                      <a:pt x="25" y="20"/>
                      <a:pt x="21" y="15"/>
                    </a:cubicBezTo>
                    <a:cubicBezTo>
                      <a:pt x="15" y="10"/>
                      <a:pt x="10" y="3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50">
                <a:extLst>
                  <a:ext uri="{FF2B5EF4-FFF2-40B4-BE49-F238E27FC236}">
                    <a16:creationId xmlns:a16="http://schemas.microsoft.com/office/drawing/2014/main" xmlns="" id="{FF025506-C81A-4443-A9CC-86B45E65F3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40" y="3263"/>
                <a:ext cx="35" cy="48"/>
              </a:xfrm>
              <a:custGeom>
                <a:avLst/>
                <a:gdLst>
                  <a:gd name="T0" fmla="*/ 1 w 15"/>
                  <a:gd name="T1" fmla="*/ 0 h 20"/>
                  <a:gd name="T2" fmla="*/ 9 w 15"/>
                  <a:gd name="T3" fmla="*/ 12 h 20"/>
                  <a:gd name="T4" fmla="*/ 9 w 15"/>
                  <a:gd name="T5" fmla="*/ 16 h 20"/>
                  <a:gd name="T6" fmla="*/ 12 w 15"/>
                  <a:gd name="T7" fmla="*/ 20 h 20"/>
                  <a:gd name="T8" fmla="*/ 15 w 15"/>
                  <a:gd name="T9" fmla="*/ 16 h 20"/>
                  <a:gd name="T10" fmla="*/ 1 w 15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20">
                    <a:moveTo>
                      <a:pt x="1" y="0"/>
                    </a:moveTo>
                    <a:cubicBezTo>
                      <a:pt x="0" y="6"/>
                      <a:pt x="2" y="11"/>
                      <a:pt x="9" y="12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8"/>
                      <a:pt x="10" y="20"/>
                      <a:pt x="12" y="20"/>
                    </a:cubicBezTo>
                    <a:cubicBezTo>
                      <a:pt x="13" y="20"/>
                      <a:pt x="15" y="17"/>
                      <a:pt x="15" y="16"/>
                    </a:cubicBezTo>
                    <a:cubicBezTo>
                      <a:pt x="15" y="14"/>
                      <a:pt x="4" y="3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51">
                <a:extLst>
                  <a:ext uri="{FF2B5EF4-FFF2-40B4-BE49-F238E27FC236}">
                    <a16:creationId xmlns:a16="http://schemas.microsoft.com/office/drawing/2014/main" xmlns="" id="{03AECF4D-DDE1-45E1-B0F4-C188D1EA16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83" y="3431"/>
                <a:ext cx="19" cy="26"/>
              </a:xfrm>
              <a:custGeom>
                <a:avLst/>
                <a:gdLst>
                  <a:gd name="T0" fmla="*/ 0 w 8"/>
                  <a:gd name="T1" fmla="*/ 0 h 11"/>
                  <a:gd name="T2" fmla="*/ 8 w 8"/>
                  <a:gd name="T3" fmla="*/ 11 h 11"/>
                  <a:gd name="T4" fmla="*/ 8 w 8"/>
                  <a:gd name="T5" fmla="*/ 8 h 11"/>
                  <a:gd name="T6" fmla="*/ 0 w 8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1">
                    <a:moveTo>
                      <a:pt x="0" y="0"/>
                    </a:moveTo>
                    <a:cubicBezTo>
                      <a:pt x="0" y="3"/>
                      <a:pt x="3" y="11"/>
                      <a:pt x="8" y="11"/>
                    </a:cubicBezTo>
                    <a:cubicBezTo>
                      <a:pt x="8" y="10"/>
                      <a:pt x="8" y="9"/>
                      <a:pt x="8" y="8"/>
                    </a:cubicBezTo>
                    <a:cubicBezTo>
                      <a:pt x="8" y="4"/>
                      <a:pt x="4" y="3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52">
                <a:extLst>
                  <a:ext uri="{FF2B5EF4-FFF2-40B4-BE49-F238E27FC236}">
                    <a16:creationId xmlns:a16="http://schemas.microsoft.com/office/drawing/2014/main" xmlns="" id="{4BFF7752-8401-4BED-9E21-18CCE84DD9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29" y="3412"/>
                <a:ext cx="40" cy="19"/>
              </a:xfrm>
              <a:custGeom>
                <a:avLst/>
                <a:gdLst>
                  <a:gd name="T0" fmla="*/ 0 w 17"/>
                  <a:gd name="T1" fmla="*/ 0 h 8"/>
                  <a:gd name="T2" fmla="*/ 15 w 17"/>
                  <a:gd name="T3" fmla="*/ 8 h 8"/>
                  <a:gd name="T4" fmla="*/ 17 w 17"/>
                  <a:gd name="T5" fmla="*/ 7 h 8"/>
                  <a:gd name="T6" fmla="*/ 0 w 17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8">
                    <a:moveTo>
                      <a:pt x="0" y="0"/>
                    </a:moveTo>
                    <a:cubicBezTo>
                      <a:pt x="0" y="6"/>
                      <a:pt x="8" y="8"/>
                      <a:pt x="15" y="8"/>
                    </a:cubicBezTo>
                    <a:cubicBezTo>
                      <a:pt x="15" y="8"/>
                      <a:pt x="17" y="7"/>
                      <a:pt x="17" y="7"/>
                    </a:cubicBezTo>
                    <a:cubicBezTo>
                      <a:pt x="14" y="2"/>
                      <a:pt x="8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53">
                <a:extLst>
                  <a:ext uri="{FF2B5EF4-FFF2-40B4-BE49-F238E27FC236}">
                    <a16:creationId xmlns:a16="http://schemas.microsoft.com/office/drawing/2014/main" xmlns="" id="{75655CB8-8B43-4C2B-861A-73C3DA366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33" y="3363"/>
                <a:ext cx="38" cy="40"/>
              </a:xfrm>
              <a:custGeom>
                <a:avLst/>
                <a:gdLst>
                  <a:gd name="T0" fmla="*/ 0 w 16"/>
                  <a:gd name="T1" fmla="*/ 0 h 17"/>
                  <a:gd name="T2" fmla="*/ 16 w 16"/>
                  <a:gd name="T3" fmla="*/ 17 h 17"/>
                  <a:gd name="T4" fmla="*/ 0 w 16"/>
                  <a:gd name="T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" h="17">
                    <a:moveTo>
                      <a:pt x="0" y="0"/>
                    </a:moveTo>
                    <a:cubicBezTo>
                      <a:pt x="1" y="4"/>
                      <a:pt x="10" y="17"/>
                      <a:pt x="16" y="17"/>
                    </a:cubicBezTo>
                    <a:cubicBezTo>
                      <a:pt x="13" y="9"/>
                      <a:pt x="8" y="4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54">
                <a:extLst>
                  <a:ext uri="{FF2B5EF4-FFF2-40B4-BE49-F238E27FC236}">
                    <a16:creationId xmlns:a16="http://schemas.microsoft.com/office/drawing/2014/main" xmlns="" id="{57800893-A03D-4325-8B9E-991B6A75EB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58" y="3332"/>
                <a:ext cx="49" cy="28"/>
              </a:xfrm>
              <a:custGeom>
                <a:avLst/>
                <a:gdLst>
                  <a:gd name="T0" fmla="*/ 2 w 21"/>
                  <a:gd name="T1" fmla="*/ 0 h 12"/>
                  <a:gd name="T2" fmla="*/ 1 w 21"/>
                  <a:gd name="T3" fmla="*/ 2 h 12"/>
                  <a:gd name="T4" fmla="*/ 0 w 21"/>
                  <a:gd name="T5" fmla="*/ 2 h 12"/>
                  <a:gd name="T6" fmla="*/ 17 w 21"/>
                  <a:gd name="T7" fmla="*/ 12 h 12"/>
                  <a:gd name="T8" fmla="*/ 21 w 21"/>
                  <a:gd name="T9" fmla="*/ 11 h 12"/>
                  <a:gd name="T10" fmla="*/ 2 w 21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2">
                    <a:moveTo>
                      <a:pt x="2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8"/>
                      <a:pt x="12" y="12"/>
                      <a:pt x="17" y="12"/>
                    </a:cubicBezTo>
                    <a:cubicBezTo>
                      <a:pt x="18" y="12"/>
                      <a:pt x="20" y="12"/>
                      <a:pt x="21" y="11"/>
                    </a:cubicBezTo>
                    <a:cubicBezTo>
                      <a:pt x="18" y="6"/>
                      <a:pt x="7" y="3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55">
                <a:extLst>
                  <a:ext uri="{FF2B5EF4-FFF2-40B4-BE49-F238E27FC236}">
                    <a16:creationId xmlns:a16="http://schemas.microsoft.com/office/drawing/2014/main" xmlns="" id="{175D8FE0-EE07-457A-9F37-90411F8F3F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1" y="3301"/>
                <a:ext cx="31" cy="19"/>
              </a:xfrm>
              <a:custGeom>
                <a:avLst/>
                <a:gdLst>
                  <a:gd name="T0" fmla="*/ 3 w 13"/>
                  <a:gd name="T1" fmla="*/ 2 h 8"/>
                  <a:gd name="T2" fmla="*/ 0 w 13"/>
                  <a:gd name="T3" fmla="*/ 2 h 8"/>
                  <a:gd name="T4" fmla="*/ 8 w 13"/>
                  <a:gd name="T5" fmla="*/ 8 h 8"/>
                  <a:gd name="T6" fmla="*/ 13 w 13"/>
                  <a:gd name="T7" fmla="*/ 8 h 8"/>
                  <a:gd name="T8" fmla="*/ 3 w 13"/>
                  <a:gd name="T9" fmla="*/ 2 h 8"/>
                  <a:gd name="T10" fmla="*/ 0 w 13"/>
                  <a:gd name="T11" fmla="*/ 0 h 8"/>
                  <a:gd name="T12" fmla="*/ 3 w 13"/>
                  <a:gd name="T13" fmla="*/ 2 h 8"/>
                  <a:gd name="T14" fmla="*/ 3 w 13"/>
                  <a:gd name="T15" fmla="*/ 2 h 8"/>
                  <a:gd name="T16" fmla="*/ 0 w 13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8">
                    <a:moveTo>
                      <a:pt x="3" y="2"/>
                    </a:moveTo>
                    <a:cubicBezTo>
                      <a:pt x="3" y="2"/>
                      <a:pt x="1" y="2"/>
                      <a:pt x="0" y="2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0" y="4"/>
                      <a:pt x="7" y="4"/>
                      <a:pt x="3" y="2"/>
                    </a:cubicBezTo>
                    <a:moveTo>
                      <a:pt x="0" y="0"/>
                    </a:moveTo>
                    <a:cubicBezTo>
                      <a:pt x="1" y="1"/>
                      <a:pt x="2" y="1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56">
                <a:extLst>
                  <a:ext uri="{FF2B5EF4-FFF2-40B4-BE49-F238E27FC236}">
                    <a16:creationId xmlns:a16="http://schemas.microsoft.com/office/drawing/2014/main" xmlns="" id="{86F2DAF7-DF0C-4A5E-9A94-48AA80BAD8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3" y="4607"/>
                <a:ext cx="137" cy="130"/>
              </a:xfrm>
              <a:custGeom>
                <a:avLst/>
                <a:gdLst>
                  <a:gd name="T0" fmla="*/ 52 w 58"/>
                  <a:gd name="T1" fmla="*/ 0 h 55"/>
                  <a:gd name="T2" fmla="*/ 29 w 58"/>
                  <a:gd name="T3" fmla="*/ 5 h 55"/>
                  <a:gd name="T4" fmla="*/ 7 w 58"/>
                  <a:gd name="T5" fmla="*/ 2 h 55"/>
                  <a:gd name="T6" fmla="*/ 0 w 58"/>
                  <a:gd name="T7" fmla="*/ 5 h 55"/>
                  <a:gd name="T8" fmla="*/ 33 w 58"/>
                  <a:gd name="T9" fmla="*/ 55 h 55"/>
                  <a:gd name="T10" fmla="*/ 58 w 58"/>
                  <a:gd name="T11" fmla="*/ 16 h 55"/>
                  <a:gd name="T12" fmla="*/ 52 w 58"/>
                  <a:gd name="T13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55">
                    <a:moveTo>
                      <a:pt x="52" y="0"/>
                    </a:moveTo>
                    <a:cubicBezTo>
                      <a:pt x="45" y="2"/>
                      <a:pt x="36" y="5"/>
                      <a:pt x="29" y="5"/>
                    </a:cubicBezTo>
                    <a:cubicBezTo>
                      <a:pt x="29" y="5"/>
                      <a:pt x="16" y="2"/>
                      <a:pt x="7" y="2"/>
                    </a:cubicBezTo>
                    <a:cubicBezTo>
                      <a:pt x="3" y="2"/>
                      <a:pt x="0" y="2"/>
                      <a:pt x="0" y="5"/>
                    </a:cubicBezTo>
                    <a:cubicBezTo>
                      <a:pt x="0" y="16"/>
                      <a:pt x="17" y="55"/>
                      <a:pt x="33" y="55"/>
                    </a:cubicBezTo>
                    <a:cubicBezTo>
                      <a:pt x="44" y="55"/>
                      <a:pt x="58" y="27"/>
                      <a:pt x="58" y="16"/>
                    </a:cubicBezTo>
                    <a:cubicBezTo>
                      <a:pt x="58" y="9"/>
                      <a:pt x="54" y="6"/>
                      <a:pt x="5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57">
                <a:extLst>
                  <a:ext uri="{FF2B5EF4-FFF2-40B4-BE49-F238E27FC236}">
                    <a16:creationId xmlns:a16="http://schemas.microsoft.com/office/drawing/2014/main" xmlns="" id="{DA5563EF-9B18-443C-BBFD-C9447355D7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1" y="4574"/>
                <a:ext cx="17" cy="21"/>
              </a:xfrm>
              <a:custGeom>
                <a:avLst/>
                <a:gdLst>
                  <a:gd name="T0" fmla="*/ 7 w 7"/>
                  <a:gd name="T1" fmla="*/ 0 h 9"/>
                  <a:gd name="T2" fmla="*/ 4 w 7"/>
                  <a:gd name="T3" fmla="*/ 0 h 9"/>
                  <a:gd name="T4" fmla="*/ 0 w 7"/>
                  <a:gd name="T5" fmla="*/ 0 h 9"/>
                  <a:gd name="T6" fmla="*/ 5 w 7"/>
                  <a:gd name="T7" fmla="*/ 9 h 9"/>
                  <a:gd name="T8" fmla="*/ 7 w 7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9">
                    <a:moveTo>
                      <a:pt x="7" y="0"/>
                    </a:moveTo>
                    <a:cubicBezTo>
                      <a:pt x="6" y="0"/>
                      <a:pt x="5" y="0"/>
                      <a:pt x="4" y="0"/>
                    </a:cubicBezTo>
                    <a:cubicBezTo>
                      <a:pt x="3" y="0"/>
                      <a:pt x="1" y="0"/>
                      <a:pt x="0" y="0"/>
                    </a:cubicBezTo>
                    <a:cubicBezTo>
                      <a:pt x="0" y="4"/>
                      <a:pt x="1" y="7"/>
                      <a:pt x="5" y="9"/>
                    </a:cubicBezTo>
                    <a:cubicBezTo>
                      <a:pt x="6" y="6"/>
                      <a:pt x="7" y="5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58">
                <a:extLst>
                  <a:ext uri="{FF2B5EF4-FFF2-40B4-BE49-F238E27FC236}">
                    <a16:creationId xmlns:a16="http://schemas.microsoft.com/office/drawing/2014/main" xmlns="" id="{2F206A9C-CAF4-493B-A930-3D3581F9B0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5" y="4403"/>
                <a:ext cx="45" cy="15"/>
              </a:xfrm>
              <a:custGeom>
                <a:avLst/>
                <a:gdLst>
                  <a:gd name="T0" fmla="*/ 10 w 19"/>
                  <a:gd name="T1" fmla="*/ 0 h 6"/>
                  <a:gd name="T2" fmla="*/ 0 w 19"/>
                  <a:gd name="T3" fmla="*/ 3 h 6"/>
                  <a:gd name="T4" fmla="*/ 9 w 19"/>
                  <a:gd name="T5" fmla="*/ 6 h 6"/>
                  <a:gd name="T6" fmla="*/ 19 w 19"/>
                  <a:gd name="T7" fmla="*/ 3 h 6"/>
                  <a:gd name="T8" fmla="*/ 10 w 19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6">
                    <a:moveTo>
                      <a:pt x="10" y="0"/>
                    </a:moveTo>
                    <a:cubicBezTo>
                      <a:pt x="8" y="0"/>
                      <a:pt x="5" y="1"/>
                      <a:pt x="0" y="3"/>
                    </a:cubicBezTo>
                    <a:cubicBezTo>
                      <a:pt x="3" y="5"/>
                      <a:pt x="6" y="6"/>
                      <a:pt x="9" y="6"/>
                    </a:cubicBezTo>
                    <a:cubicBezTo>
                      <a:pt x="12" y="6"/>
                      <a:pt x="16" y="5"/>
                      <a:pt x="19" y="3"/>
                    </a:cubicBezTo>
                    <a:cubicBezTo>
                      <a:pt x="15" y="1"/>
                      <a:pt x="13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59">
                <a:extLst>
                  <a:ext uri="{FF2B5EF4-FFF2-40B4-BE49-F238E27FC236}">
                    <a16:creationId xmlns:a16="http://schemas.microsoft.com/office/drawing/2014/main" xmlns="" id="{758B28DF-F2B6-4349-ABAD-A3F6FCD45B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53" y="3476"/>
                <a:ext cx="50" cy="19"/>
              </a:xfrm>
              <a:custGeom>
                <a:avLst/>
                <a:gdLst>
                  <a:gd name="T0" fmla="*/ 17 w 21"/>
                  <a:gd name="T1" fmla="*/ 0 h 8"/>
                  <a:gd name="T2" fmla="*/ 0 w 21"/>
                  <a:gd name="T3" fmla="*/ 3 h 8"/>
                  <a:gd name="T4" fmla="*/ 16 w 21"/>
                  <a:gd name="T5" fmla="*/ 8 h 8"/>
                  <a:gd name="T6" fmla="*/ 21 w 21"/>
                  <a:gd name="T7" fmla="*/ 8 h 8"/>
                  <a:gd name="T8" fmla="*/ 21 w 21"/>
                  <a:gd name="T9" fmla="*/ 0 h 8"/>
                  <a:gd name="T10" fmla="*/ 17 w 21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8">
                    <a:moveTo>
                      <a:pt x="17" y="0"/>
                    </a:moveTo>
                    <a:cubicBezTo>
                      <a:pt x="12" y="0"/>
                      <a:pt x="8" y="1"/>
                      <a:pt x="0" y="3"/>
                    </a:cubicBezTo>
                    <a:cubicBezTo>
                      <a:pt x="2" y="5"/>
                      <a:pt x="9" y="8"/>
                      <a:pt x="16" y="8"/>
                    </a:cubicBezTo>
                    <a:cubicBezTo>
                      <a:pt x="17" y="8"/>
                      <a:pt x="19" y="8"/>
                      <a:pt x="21" y="8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9" y="0"/>
                      <a:pt x="18" y="0"/>
                      <a:pt x="1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60">
                <a:extLst>
                  <a:ext uri="{FF2B5EF4-FFF2-40B4-BE49-F238E27FC236}">
                    <a16:creationId xmlns:a16="http://schemas.microsoft.com/office/drawing/2014/main" xmlns="" id="{3AFDCD67-1EFA-4B94-8AEC-517FC5B530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5" y="3457"/>
                <a:ext cx="1437" cy="1086"/>
              </a:xfrm>
              <a:custGeom>
                <a:avLst/>
                <a:gdLst>
                  <a:gd name="T0" fmla="*/ 431 w 608"/>
                  <a:gd name="T1" fmla="*/ 18 h 459"/>
                  <a:gd name="T2" fmla="*/ 408 w 608"/>
                  <a:gd name="T3" fmla="*/ 108 h 459"/>
                  <a:gd name="T4" fmla="*/ 353 w 608"/>
                  <a:gd name="T5" fmla="*/ 81 h 459"/>
                  <a:gd name="T6" fmla="*/ 337 w 608"/>
                  <a:gd name="T7" fmla="*/ 65 h 459"/>
                  <a:gd name="T8" fmla="*/ 356 w 608"/>
                  <a:gd name="T9" fmla="*/ 28 h 459"/>
                  <a:gd name="T10" fmla="*/ 330 w 608"/>
                  <a:gd name="T11" fmla="*/ 23 h 459"/>
                  <a:gd name="T12" fmla="*/ 292 w 608"/>
                  <a:gd name="T13" fmla="*/ 20 h 459"/>
                  <a:gd name="T14" fmla="*/ 253 w 608"/>
                  <a:gd name="T15" fmla="*/ 36 h 459"/>
                  <a:gd name="T16" fmla="*/ 243 w 608"/>
                  <a:gd name="T17" fmla="*/ 68 h 459"/>
                  <a:gd name="T18" fmla="*/ 224 w 608"/>
                  <a:gd name="T19" fmla="*/ 69 h 459"/>
                  <a:gd name="T20" fmla="*/ 180 w 608"/>
                  <a:gd name="T21" fmla="*/ 60 h 459"/>
                  <a:gd name="T22" fmla="*/ 157 w 608"/>
                  <a:gd name="T23" fmla="*/ 85 h 459"/>
                  <a:gd name="T24" fmla="*/ 143 w 608"/>
                  <a:gd name="T25" fmla="*/ 92 h 459"/>
                  <a:gd name="T26" fmla="*/ 137 w 608"/>
                  <a:gd name="T27" fmla="*/ 114 h 459"/>
                  <a:gd name="T28" fmla="*/ 39 w 608"/>
                  <a:gd name="T29" fmla="*/ 159 h 459"/>
                  <a:gd name="T30" fmla="*/ 10 w 608"/>
                  <a:gd name="T31" fmla="*/ 173 h 459"/>
                  <a:gd name="T32" fmla="*/ 5 w 608"/>
                  <a:gd name="T33" fmla="*/ 210 h 459"/>
                  <a:gd name="T34" fmla="*/ 11 w 608"/>
                  <a:gd name="T35" fmla="*/ 245 h 459"/>
                  <a:gd name="T36" fmla="*/ 3 w 608"/>
                  <a:gd name="T37" fmla="*/ 245 h 459"/>
                  <a:gd name="T38" fmla="*/ 28 w 608"/>
                  <a:gd name="T39" fmla="*/ 314 h 459"/>
                  <a:gd name="T40" fmla="*/ 27 w 608"/>
                  <a:gd name="T41" fmla="*/ 371 h 459"/>
                  <a:gd name="T42" fmla="*/ 111 w 608"/>
                  <a:gd name="T43" fmla="*/ 372 h 459"/>
                  <a:gd name="T44" fmla="*/ 126 w 608"/>
                  <a:gd name="T45" fmla="*/ 372 h 459"/>
                  <a:gd name="T46" fmla="*/ 222 w 608"/>
                  <a:gd name="T47" fmla="*/ 342 h 459"/>
                  <a:gd name="T48" fmla="*/ 313 w 608"/>
                  <a:gd name="T49" fmla="*/ 346 h 459"/>
                  <a:gd name="T50" fmla="*/ 337 w 608"/>
                  <a:gd name="T51" fmla="*/ 387 h 459"/>
                  <a:gd name="T52" fmla="*/ 356 w 608"/>
                  <a:gd name="T53" fmla="*/ 388 h 459"/>
                  <a:gd name="T54" fmla="*/ 374 w 608"/>
                  <a:gd name="T55" fmla="*/ 382 h 459"/>
                  <a:gd name="T56" fmla="*/ 380 w 608"/>
                  <a:gd name="T57" fmla="*/ 387 h 459"/>
                  <a:gd name="T58" fmla="*/ 383 w 608"/>
                  <a:gd name="T59" fmla="*/ 399 h 459"/>
                  <a:gd name="T60" fmla="*/ 394 w 608"/>
                  <a:gd name="T61" fmla="*/ 398 h 459"/>
                  <a:gd name="T62" fmla="*/ 456 w 608"/>
                  <a:gd name="T63" fmla="*/ 454 h 459"/>
                  <a:gd name="T64" fmla="*/ 503 w 608"/>
                  <a:gd name="T65" fmla="*/ 459 h 459"/>
                  <a:gd name="T66" fmla="*/ 557 w 608"/>
                  <a:gd name="T67" fmla="*/ 421 h 459"/>
                  <a:gd name="T68" fmla="*/ 596 w 608"/>
                  <a:gd name="T69" fmla="*/ 337 h 459"/>
                  <a:gd name="T70" fmla="*/ 600 w 608"/>
                  <a:gd name="T71" fmla="*/ 311 h 459"/>
                  <a:gd name="T72" fmla="*/ 594 w 608"/>
                  <a:gd name="T73" fmla="*/ 223 h 459"/>
                  <a:gd name="T74" fmla="*/ 565 w 608"/>
                  <a:gd name="T75" fmla="*/ 181 h 459"/>
                  <a:gd name="T76" fmla="*/ 538 w 608"/>
                  <a:gd name="T77" fmla="*/ 151 h 459"/>
                  <a:gd name="T78" fmla="*/ 489 w 608"/>
                  <a:gd name="T79" fmla="*/ 90 h 459"/>
                  <a:gd name="T80" fmla="*/ 462 w 608"/>
                  <a:gd name="T81" fmla="*/ 55 h 459"/>
                  <a:gd name="T82" fmla="*/ 445 w 608"/>
                  <a:gd name="T83" fmla="*/ 0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08" h="459">
                    <a:moveTo>
                      <a:pt x="445" y="0"/>
                    </a:moveTo>
                    <a:cubicBezTo>
                      <a:pt x="436" y="4"/>
                      <a:pt x="439" y="11"/>
                      <a:pt x="431" y="18"/>
                    </a:cubicBezTo>
                    <a:cubicBezTo>
                      <a:pt x="431" y="65"/>
                      <a:pt x="431" y="65"/>
                      <a:pt x="431" y="65"/>
                    </a:cubicBezTo>
                    <a:cubicBezTo>
                      <a:pt x="428" y="77"/>
                      <a:pt x="425" y="108"/>
                      <a:pt x="408" y="108"/>
                    </a:cubicBezTo>
                    <a:cubicBezTo>
                      <a:pt x="398" y="108"/>
                      <a:pt x="396" y="97"/>
                      <a:pt x="388" y="94"/>
                    </a:cubicBezTo>
                    <a:cubicBezTo>
                      <a:pt x="375" y="89"/>
                      <a:pt x="367" y="86"/>
                      <a:pt x="353" y="81"/>
                    </a:cubicBezTo>
                    <a:cubicBezTo>
                      <a:pt x="351" y="81"/>
                      <a:pt x="351" y="73"/>
                      <a:pt x="348" y="70"/>
                    </a:cubicBezTo>
                    <a:cubicBezTo>
                      <a:pt x="345" y="68"/>
                      <a:pt x="337" y="69"/>
                      <a:pt x="337" y="65"/>
                    </a:cubicBezTo>
                    <a:cubicBezTo>
                      <a:pt x="344" y="39"/>
                      <a:pt x="344" y="39"/>
                      <a:pt x="344" y="39"/>
                    </a:cubicBezTo>
                    <a:cubicBezTo>
                      <a:pt x="348" y="36"/>
                      <a:pt x="356" y="35"/>
                      <a:pt x="356" y="28"/>
                    </a:cubicBezTo>
                    <a:cubicBezTo>
                      <a:pt x="356" y="24"/>
                      <a:pt x="348" y="19"/>
                      <a:pt x="345" y="19"/>
                    </a:cubicBezTo>
                    <a:cubicBezTo>
                      <a:pt x="339" y="19"/>
                      <a:pt x="337" y="23"/>
                      <a:pt x="330" y="23"/>
                    </a:cubicBezTo>
                    <a:cubicBezTo>
                      <a:pt x="311" y="23"/>
                      <a:pt x="301" y="16"/>
                      <a:pt x="283" y="8"/>
                    </a:cubicBezTo>
                    <a:cubicBezTo>
                      <a:pt x="284" y="14"/>
                      <a:pt x="289" y="16"/>
                      <a:pt x="292" y="20"/>
                    </a:cubicBezTo>
                    <a:cubicBezTo>
                      <a:pt x="291" y="21"/>
                      <a:pt x="286" y="24"/>
                      <a:pt x="283" y="24"/>
                    </a:cubicBezTo>
                    <a:cubicBezTo>
                      <a:pt x="274" y="24"/>
                      <a:pt x="253" y="29"/>
                      <a:pt x="253" y="36"/>
                    </a:cubicBezTo>
                    <a:cubicBezTo>
                      <a:pt x="253" y="44"/>
                      <a:pt x="245" y="47"/>
                      <a:pt x="245" y="55"/>
                    </a:cubicBezTo>
                    <a:cubicBezTo>
                      <a:pt x="245" y="59"/>
                      <a:pt x="246" y="63"/>
                      <a:pt x="243" y="68"/>
                    </a:cubicBezTo>
                    <a:cubicBezTo>
                      <a:pt x="242" y="67"/>
                      <a:pt x="238" y="64"/>
                      <a:pt x="235" y="64"/>
                    </a:cubicBezTo>
                    <a:cubicBezTo>
                      <a:pt x="231" y="64"/>
                      <a:pt x="226" y="66"/>
                      <a:pt x="224" y="69"/>
                    </a:cubicBezTo>
                    <a:cubicBezTo>
                      <a:pt x="223" y="60"/>
                      <a:pt x="217" y="49"/>
                      <a:pt x="208" y="49"/>
                    </a:cubicBezTo>
                    <a:cubicBezTo>
                      <a:pt x="197" y="49"/>
                      <a:pt x="194" y="60"/>
                      <a:pt x="180" y="60"/>
                    </a:cubicBezTo>
                    <a:cubicBezTo>
                      <a:pt x="179" y="72"/>
                      <a:pt x="168" y="74"/>
                      <a:pt x="168" y="89"/>
                    </a:cubicBezTo>
                    <a:cubicBezTo>
                      <a:pt x="164" y="89"/>
                      <a:pt x="161" y="87"/>
                      <a:pt x="157" y="85"/>
                    </a:cubicBezTo>
                    <a:cubicBezTo>
                      <a:pt x="154" y="91"/>
                      <a:pt x="157" y="98"/>
                      <a:pt x="151" y="102"/>
                    </a:cubicBezTo>
                    <a:cubicBezTo>
                      <a:pt x="149" y="98"/>
                      <a:pt x="146" y="96"/>
                      <a:pt x="143" y="92"/>
                    </a:cubicBezTo>
                    <a:cubicBezTo>
                      <a:pt x="138" y="94"/>
                      <a:pt x="137" y="100"/>
                      <a:pt x="137" y="105"/>
                    </a:cubicBezTo>
                    <a:cubicBezTo>
                      <a:pt x="137" y="108"/>
                      <a:pt x="137" y="111"/>
                      <a:pt x="137" y="114"/>
                    </a:cubicBezTo>
                    <a:cubicBezTo>
                      <a:pt x="137" y="132"/>
                      <a:pt x="93" y="147"/>
                      <a:pt x="74" y="150"/>
                    </a:cubicBezTo>
                    <a:cubicBezTo>
                      <a:pt x="64" y="151"/>
                      <a:pt x="45" y="152"/>
                      <a:pt x="39" y="159"/>
                    </a:cubicBezTo>
                    <a:cubicBezTo>
                      <a:pt x="33" y="164"/>
                      <a:pt x="21" y="178"/>
                      <a:pt x="11" y="179"/>
                    </a:cubicBezTo>
                    <a:cubicBezTo>
                      <a:pt x="11" y="177"/>
                      <a:pt x="11" y="175"/>
                      <a:pt x="10" y="173"/>
                    </a:cubicBezTo>
                    <a:cubicBezTo>
                      <a:pt x="8" y="174"/>
                      <a:pt x="5" y="176"/>
                      <a:pt x="5" y="180"/>
                    </a:cubicBezTo>
                    <a:cubicBezTo>
                      <a:pt x="5" y="194"/>
                      <a:pt x="5" y="195"/>
                      <a:pt x="5" y="210"/>
                    </a:cubicBezTo>
                    <a:cubicBezTo>
                      <a:pt x="5" y="224"/>
                      <a:pt x="11" y="230"/>
                      <a:pt x="11" y="238"/>
                    </a:cubicBezTo>
                    <a:cubicBezTo>
                      <a:pt x="11" y="240"/>
                      <a:pt x="12" y="243"/>
                      <a:pt x="11" y="245"/>
                    </a:cubicBezTo>
                    <a:cubicBezTo>
                      <a:pt x="9" y="243"/>
                      <a:pt x="7" y="240"/>
                      <a:pt x="6" y="238"/>
                    </a:cubicBezTo>
                    <a:cubicBezTo>
                      <a:pt x="5" y="240"/>
                      <a:pt x="4" y="243"/>
                      <a:pt x="3" y="245"/>
                    </a:cubicBezTo>
                    <a:cubicBezTo>
                      <a:pt x="0" y="253"/>
                      <a:pt x="11" y="255"/>
                      <a:pt x="14" y="263"/>
                    </a:cubicBezTo>
                    <a:cubicBezTo>
                      <a:pt x="20" y="284"/>
                      <a:pt x="22" y="291"/>
                      <a:pt x="28" y="314"/>
                    </a:cubicBezTo>
                    <a:cubicBezTo>
                      <a:pt x="31" y="324"/>
                      <a:pt x="39" y="332"/>
                      <a:pt x="39" y="348"/>
                    </a:cubicBezTo>
                    <a:cubicBezTo>
                      <a:pt x="39" y="360"/>
                      <a:pt x="27" y="364"/>
                      <a:pt x="27" y="371"/>
                    </a:cubicBezTo>
                    <a:cubicBezTo>
                      <a:pt x="27" y="379"/>
                      <a:pt x="52" y="390"/>
                      <a:pt x="61" y="390"/>
                    </a:cubicBezTo>
                    <a:cubicBezTo>
                      <a:pt x="85" y="390"/>
                      <a:pt x="93" y="372"/>
                      <a:pt x="111" y="372"/>
                    </a:cubicBezTo>
                    <a:cubicBezTo>
                      <a:pt x="115" y="372"/>
                      <a:pt x="117" y="371"/>
                      <a:pt x="120" y="371"/>
                    </a:cubicBezTo>
                    <a:cubicBezTo>
                      <a:pt x="121" y="371"/>
                      <a:pt x="123" y="371"/>
                      <a:pt x="126" y="372"/>
                    </a:cubicBezTo>
                    <a:cubicBezTo>
                      <a:pt x="138" y="372"/>
                      <a:pt x="147" y="370"/>
                      <a:pt x="158" y="369"/>
                    </a:cubicBezTo>
                    <a:cubicBezTo>
                      <a:pt x="162" y="342"/>
                      <a:pt x="195" y="351"/>
                      <a:pt x="222" y="342"/>
                    </a:cubicBezTo>
                    <a:cubicBezTo>
                      <a:pt x="234" y="339"/>
                      <a:pt x="237" y="330"/>
                      <a:pt x="256" y="330"/>
                    </a:cubicBezTo>
                    <a:cubicBezTo>
                      <a:pt x="274" y="330"/>
                      <a:pt x="305" y="336"/>
                      <a:pt x="313" y="346"/>
                    </a:cubicBezTo>
                    <a:cubicBezTo>
                      <a:pt x="318" y="352"/>
                      <a:pt x="329" y="378"/>
                      <a:pt x="333" y="378"/>
                    </a:cubicBezTo>
                    <a:cubicBezTo>
                      <a:pt x="333" y="378"/>
                      <a:pt x="331" y="387"/>
                      <a:pt x="337" y="387"/>
                    </a:cubicBezTo>
                    <a:cubicBezTo>
                      <a:pt x="348" y="387"/>
                      <a:pt x="361" y="360"/>
                      <a:pt x="371" y="350"/>
                    </a:cubicBezTo>
                    <a:cubicBezTo>
                      <a:pt x="371" y="358"/>
                      <a:pt x="369" y="386"/>
                      <a:pt x="356" y="388"/>
                    </a:cubicBezTo>
                    <a:cubicBezTo>
                      <a:pt x="356" y="391"/>
                      <a:pt x="358" y="394"/>
                      <a:pt x="361" y="394"/>
                    </a:cubicBezTo>
                    <a:cubicBezTo>
                      <a:pt x="369" y="394"/>
                      <a:pt x="369" y="384"/>
                      <a:pt x="374" y="382"/>
                    </a:cubicBezTo>
                    <a:cubicBezTo>
                      <a:pt x="374" y="380"/>
                      <a:pt x="375" y="378"/>
                      <a:pt x="375" y="377"/>
                    </a:cubicBezTo>
                    <a:cubicBezTo>
                      <a:pt x="377" y="379"/>
                      <a:pt x="380" y="381"/>
                      <a:pt x="380" y="387"/>
                    </a:cubicBezTo>
                    <a:cubicBezTo>
                      <a:pt x="380" y="393"/>
                      <a:pt x="378" y="396"/>
                      <a:pt x="377" y="399"/>
                    </a:cubicBezTo>
                    <a:cubicBezTo>
                      <a:pt x="383" y="399"/>
                      <a:pt x="383" y="399"/>
                      <a:pt x="383" y="399"/>
                    </a:cubicBezTo>
                    <a:cubicBezTo>
                      <a:pt x="387" y="398"/>
                      <a:pt x="390" y="397"/>
                      <a:pt x="394" y="395"/>
                    </a:cubicBezTo>
                    <a:cubicBezTo>
                      <a:pt x="394" y="396"/>
                      <a:pt x="394" y="398"/>
                      <a:pt x="394" y="398"/>
                    </a:cubicBezTo>
                    <a:cubicBezTo>
                      <a:pt x="395" y="405"/>
                      <a:pt x="402" y="411"/>
                      <a:pt x="402" y="419"/>
                    </a:cubicBezTo>
                    <a:cubicBezTo>
                      <a:pt x="402" y="441"/>
                      <a:pt x="435" y="454"/>
                      <a:pt x="456" y="454"/>
                    </a:cubicBezTo>
                    <a:cubicBezTo>
                      <a:pt x="469" y="454"/>
                      <a:pt x="465" y="444"/>
                      <a:pt x="477" y="443"/>
                    </a:cubicBezTo>
                    <a:cubicBezTo>
                      <a:pt x="478" y="446"/>
                      <a:pt x="499" y="458"/>
                      <a:pt x="503" y="459"/>
                    </a:cubicBezTo>
                    <a:cubicBezTo>
                      <a:pt x="508" y="433"/>
                      <a:pt x="551" y="444"/>
                      <a:pt x="557" y="420"/>
                    </a:cubicBezTo>
                    <a:cubicBezTo>
                      <a:pt x="557" y="421"/>
                      <a:pt x="557" y="421"/>
                      <a:pt x="557" y="421"/>
                    </a:cubicBezTo>
                    <a:cubicBezTo>
                      <a:pt x="557" y="403"/>
                      <a:pt x="568" y="386"/>
                      <a:pt x="572" y="374"/>
                    </a:cubicBezTo>
                    <a:cubicBezTo>
                      <a:pt x="577" y="357"/>
                      <a:pt x="587" y="351"/>
                      <a:pt x="596" y="337"/>
                    </a:cubicBezTo>
                    <a:cubicBezTo>
                      <a:pt x="599" y="332"/>
                      <a:pt x="597" y="330"/>
                      <a:pt x="600" y="326"/>
                    </a:cubicBezTo>
                    <a:cubicBezTo>
                      <a:pt x="600" y="311"/>
                      <a:pt x="600" y="311"/>
                      <a:pt x="600" y="311"/>
                    </a:cubicBezTo>
                    <a:cubicBezTo>
                      <a:pt x="605" y="306"/>
                      <a:pt x="608" y="290"/>
                      <a:pt x="608" y="279"/>
                    </a:cubicBezTo>
                    <a:cubicBezTo>
                      <a:pt x="608" y="263"/>
                      <a:pt x="603" y="234"/>
                      <a:pt x="594" y="223"/>
                    </a:cubicBezTo>
                    <a:cubicBezTo>
                      <a:pt x="595" y="221"/>
                      <a:pt x="595" y="221"/>
                      <a:pt x="595" y="221"/>
                    </a:cubicBezTo>
                    <a:cubicBezTo>
                      <a:pt x="585" y="211"/>
                      <a:pt x="565" y="202"/>
                      <a:pt x="565" y="181"/>
                    </a:cubicBezTo>
                    <a:cubicBezTo>
                      <a:pt x="558" y="181"/>
                      <a:pt x="549" y="181"/>
                      <a:pt x="547" y="174"/>
                    </a:cubicBezTo>
                    <a:cubicBezTo>
                      <a:pt x="545" y="167"/>
                      <a:pt x="544" y="157"/>
                      <a:pt x="538" y="151"/>
                    </a:cubicBezTo>
                    <a:cubicBezTo>
                      <a:pt x="529" y="142"/>
                      <a:pt x="506" y="137"/>
                      <a:pt x="502" y="124"/>
                    </a:cubicBezTo>
                    <a:cubicBezTo>
                      <a:pt x="498" y="111"/>
                      <a:pt x="493" y="104"/>
                      <a:pt x="489" y="90"/>
                    </a:cubicBezTo>
                    <a:cubicBezTo>
                      <a:pt x="486" y="82"/>
                      <a:pt x="486" y="65"/>
                      <a:pt x="480" y="60"/>
                    </a:cubicBezTo>
                    <a:cubicBezTo>
                      <a:pt x="478" y="59"/>
                      <a:pt x="468" y="56"/>
                      <a:pt x="462" y="55"/>
                    </a:cubicBezTo>
                    <a:cubicBezTo>
                      <a:pt x="456" y="50"/>
                      <a:pt x="459" y="41"/>
                      <a:pt x="457" y="34"/>
                    </a:cubicBezTo>
                    <a:cubicBezTo>
                      <a:pt x="454" y="23"/>
                      <a:pt x="447" y="14"/>
                      <a:pt x="44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61">
                <a:extLst>
                  <a:ext uri="{FF2B5EF4-FFF2-40B4-BE49-F238E27FC236}">
                    <a16:creationId xmlns:a16="http://schemas.microsoft.com/office/drawing/2014/main" xmlns="" id="{463048EA-BDE8-4B8A-AFD5-81D969B500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1" y="4607"/>
                <a:ext cx="269" cy="267"/>
              </a:xfrm>
              <a:custGeom>
                <a:avLst/>
                <a:gdLst>
                  <a:gd name="T0" fmla="*/ 92 w 114"/>
                  <a:gd name="T1" fmla="*/ 0 h 113"/>
                  <a:gd name="T2" fmla="*/ 80 w 114"/>
                  <a:gd name="T3" fmla="*/ 17 h 113"/>
                  <a:gd name="T4" fmla="*/ 79 w 114"/>
                  <a:gd name="T5" fmla="*/ 21 h 113"/>
                  <a:gd name="T6" fmla="*/ 69 w 114"/>
                  <a:gd name="T7" fmla="*/ 26 h 113"/>
                  <a:gd name="T8" fmla="*/ 69 w 114"/>
                  <a:gd name="T9" fmla="*/ 32 h 113"/>
                  <a:gd name="T10" fmla="*/ 59 w 114"/>
                  <a:gd name="T11" fmla="*/ 44 h 113"/>
                  <a:gd name="T12" fmla="*/ 29 w 114"/>
                  <a:gd name="T13" fmla="*/ 62 h 113"/>
                  <a:gd name="T14" fmla="*/ 21 w 114"/>
                  <a:gd name="T15" fmla="*/ 69 h 113"/>
                  <a:gd name="T16" fmla="*/ 0 w 114"/>
                  <a:gd name="T17" fmla="*/ 98 h 113"/>
                  <a:gd name="T18" fmla="*/ 2 w 114"/>
                  <a:gd name="T19" fmla="*/ 100 h 113"/>
                  <a:gd name="T20" fmla="*/ 26 w 114"/>
                  <a:gd name="T21" fmla="*/ 110 h 113"/>
                  <a:gd name="T22" fmla="*/ 38 w 114"/>
                  <a:gd name="T23" fmla="*/ 113 h 113"/>
                  <a:gd name="T24" fmla="*/ 58 w 114"/>
                  <a:gd name="T25" fmla="*/ 100 h 113"/>
                  <a:gd name="T26" fmla="*/ 74 w 114"/>
                  <a:gd name="T27" fmla="*/ 63 h 113"/>
                  <a:gd name="T28" fmla="*/ 94 w 114"/>
                  <a:gd name="T29" fmla="*/ 61 h 113"/>
                  <a:gd name="T30" fmla="*/ 94 w 114"/>
                  <a:gd name="T31" fmla="*/ 44 h 113"/>
                  <a:gd name="T32" fmla="*/ 114 w 114"/>
                  <a:gd name="T33" fmla="*/ 18 h 113"/>
                  <a:gd name="T34" fmla="*/ 111 w 114"/>
                  <a:gd name="T35" fmla="*/ 10 h 113"/>
                  <a:gd name="T36" fmla="*/ 107 w 114"/>
                  <a:gd name="T37" fmla="*/ 8 h 113"/>
                  <a:gd name="T38" fmla="*/ 98 w 114"/>
                  <a:gd name="T39" fmla="*/ 13 h 113"/>
                  <a:gd name="T40" fmla="*/ 96 w 114"/>
                  <a:gd name="T41" fmla="*/ 5 h 113"/>
                  <a:gd name="T42" fmla="*/ 92 w 114"/>
                  <a:gd name="T4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4" h="113">
                    <a:moveTo>
                      <a:pt x="92" y="0"/>
                    </a:moveTo>
                    <a:cubicBezTo>
                      <a:pt x="87" y="2"/>
                      <a:pt x="80" y="9"/>
                      <a:pt x="80" y="17"/>
                    </a:cubicBezTo>
                    <a:cubicBezTo>
                      <a:pt x="80" y="18"/>
                      <a:pt x="79" y="20"/>
                      <a:pt x="79" y="21"/>
                    </a:cubicBezTo>
                    <a:cubicBezTo>
                      <a:pt x="75" y="21"/>
                      <a:pt x="72" y="22"/>
                      <a:pt x="69" y="26"/>
                    </a:cubicBezTo>
                    <a:cubicBezTo>
                      <a:pt x="69" y="28"/>
                      <a:pt x="69" y="32"/>
                      <a:pt x="69" y="32"/>
                    </a:cubicBezTo>
                    <a:cubicBezTo>
                      <a:pt x="69" y="32"/>
                      <a:pt x="62" y="43"/>
                      <a:pt x="59" y="44"/>
                    </a:cubicBezTo>
                    <a:cubicBezTo>
                      <a:pt x="50" y="49"/>
                      <a:pt x="42" y="62"/>
                      <a:pt x="29" y="62"/>
                    </a:cubicBezTo>
                    <a:cubicBezTo>
                      <a:pt x="26" y="62"/>
                      <a:pt x="23" y="65"/>
                      <a:pt x="21" y="69"/>
                    </a:cubicBezTo>
                    <a:cubicBezTo>
                      <a:pt x="16" y="77"/>
                      <a:pt x="0" y="84"/>
                      <a:pt x="0" y="98"/>
                    </a:cubicBezTo>
                    <a:cubicBezTo>
                      <a:pt x="0" y="99"/>
                      <a:pt x="1" y="100"/>
                      <a:pt x="2" y="100"/>
                    </a:cubicBezTo>
                    <a:cubicBezTo>
                      <a:pt x="2" y="102"/>
                      <a:pt x="23" y="110"/>
                      <a:pt x="26" y="110"/>
                    </a:cubicBezTo>
                    <a:cubicBezTo>
                      <a:pt x="29" y="110"/>
                      <a:pt x="36" y="113"/>
                      <a:pt x="38" y="113"/>
                    </a:cubicBezTo>
                    <a:cubicBezTo>
                      <a:pt x="44" y="113"/>
                      <a:pt x="53" y="105"/>
                      <a:pt x="58" y="100"/>
                    </a:cubicBezTo>
                    <a:cubicBezTo>
                      <a:pt x="58" y="100"/>
                      <a:pt x="73" y="70"/>
                      <a:pt x="74" y="63"/>
                    </a:cubicBezTo>
                    <a:cubicBezTo>
                      <a:pt x="78" y="63"/>
                      <a:pt x="91" y="61"/>
                      <a:pt x="94" y="61"/>
                    </a:cubicBezTo>
                    <a:cubicBezTo>
                      <a:pt x="95" y="54"/>
                      <a:pt x="92" y="52"/>
                      <a:pt x="94" y="44"/>
                    </a:cubicBezTo>
                    <a:cubicBezTo>
                      <a:pt x="102" y="44"/>
                      <a:pt x="113" y="25"/>
                      <a:pt x="114" y="18"/>
                    </a:cubicBezTo>
                    <a:cubicBezTo>
                      <a:pt x="112" y="17"/>
                      <a:pt x="111" y="14"/>
                      <a:pt x="111" y="10"/>
                    </a:cubicBezTo>
                    <a:cubicBezTo>
                      <a:pt x="110" y="10"/>
                      <a:pt x="108" y="9"/>
                      <a:pt x="107" y="8"/>
                    </a:cubicBezTo>
                    <a:cubicBezTo>
                      <a:pt x="105" y="9"/>
                      <a:pt x="102" y="13"/>
                      <a:pt x="98" y="13"/>
                    </a:cubicBezTo>
                    <a:cubicBezTo>
                      <a:pt x="95" y="13"/>
                      <a:pt x="96" y="9"/>
                      <a:pt x="96" y="5"/>
                    </a:cubicBezTo>
                    <a:cubicBezTo>
                      <a:pt x="94" y="5"/>
                      <a:pt x="92" y="4"/>
                      <a:pt x="9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62">
                <a:extLst>
                  <a:ext uri="{FF2B5EF4-FFF2-40B4-BE49-F238E27FC236}">
                    <a16:creationId xmlns:a16="http://schemas.microsoft.com/office/drawing/2014/main" xmlns="" id="{A79B3A8E-24D7-45EA-B8E8-B18592FBDE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71" y="4349"/>
                <a:ext cx="203" cy="296"/>
              </a:xfrm>
              <a:custGeom>
                <a:avLst/>
                <a:gdLst>
                  <a:gd name="T0" fmla="*/ 0 w 86"/>
                  <a:gd name="T1" fmla="*/ 0 h 125"/>
                  <a:gd name="T2" fmla="*/ 23 w 86"/>
                  <a:gd name="T3" fmla="*/ 32 h 125"/>
                  <a:gd name="T4" fmla="*/ 21 w 86"/>
                  <a:gd name="T5" fmla="*/ 38 h 125"/>
                  <a:gd name="T6" fmla="*/ 27 w 86"/>
                  <a:gd name="T7" fmla="*/ 48 h 125"/>
                  <a:gd name="T8" fmla="*/ 27 w 86"/>
                  <a:gd name="T9" fmla="*/ 47 h 125"/>
                  <a:gd name="T10" fmla="*/ 29 w 86"/>
                  <a:gd name="T11" fmla="*/ 58 h 125"/>
                  <a:gd name="T12" fmla="*/ 23 w 86"/>
                  <a:gd name="T13" fmla="*/ 78 h 125"/>
                  <a:gd name="T14" fmla="*/ 16 w 86"/>
                  <a:gd name="T15" fmla="*/ 87 h 125"/>
                  <a:gd name="T16" fmla="*/ 35 w 86"/>
                  <a:gd name="T17" fmla="*/ 103 h 125"/>
                  <a:gd name="T18" fmla="*/ 29 w 86"/>
                  <a:gd name="T19" fmla="*/ 118 h 125"/>
                  <a:gd name="T20" fmla="*/ 37 w 86"/>
                  <a:gd name="T21" fmla="*/ 125 h 125"/>
                  <a:gd name="T22" fmla="*/ 56 w 86"/>
                  <a:gd name="T23" fmla="*/ 106 h 125"/>
                  <a:gd name="T24" fmla="*/ 64 w 86"/>
                  <a:gd name="T25" fmla="*/ 96 h 125"/>
                  <a:gd name="T26" fmla="*/ 61 w 86"/>
                  <a:gd name="T27" fmla="*/ 91 h 125"/>
                  <a:gd name="T28" fmla="*/ 72 w 86"/>
                  <a:gd name="T29" fmla="*/ 84 h 125"/>
                  <a:gd name="T30" fmla="*/ 74 w 86"/>
                  <a:gd name="T31" fmla="*/ 82 h 125"/>
                  <a:gd name="T32" fmla="*/ 76 w 86"/>
                  <a:gd name="T33" fmla="*/ 85 h 125"/>
                  <a:gd name="T34" fmla="*/ 86 w 86"/>
                  <a:gd name="T35" fmla="*/ 58 h 125"/>
                  <a:gd name="T36" fmla="*/ 82 w 86"/>
                  <a:gd name="T37" fmla="*/ 55 h 125"/>
                  <a:gd name="T38" fmla="*/ 64 w 86"/>
                  <a:gd name="T39" fmla="*/ 60 h 125"/>
                  <a:gd name="T40" fmla="*/ 45 w 86"/>
                  <a:gd name="T41" fmla="*/ 39 h 125"/>
                  <a:gd name="T42" fmla="*/ 41 w 86"/>
                  <a:gd name="T43" fmla="*/ 39 h 125"/>
                  <a:gd name="T44" fmla="*/ 37 w 86"/>
                  <a:gd name="T45" fmla="*/ 44 h 125"/>
                  <a:gd name="T46" fmla="*/ 33 w 86"/>
                  <a:gd name="T47" fmla="*/ 44 h 125"/>
                  <a:gd name="T48" fmla="*/ 25 w 86"/>
                  <a:gd name="T49" fmla="*/ 27 h 125"/>
                  <a:gd name="T50" fmla="*/ 27 w 86"/>
                  <a:gd name="T51" fmla="*/ 23 h 125"/>
                  <a:gd name="T52" fmla="*/ 20 w 86"/>
                  <a:gd name="T53" fmla="*/ 15 h 125"/>
                  <a:gd name="T54" fmla="*/ 0 w 86"/>
                  <a:gd name="T55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6" h="125">
                    <a:moveTo>
                      <a:pt x="0" y="0"/>
                    </a:moveTo>
                    <a:cubicBezTo>
                      <a:pt x="3" y="13"/>
                      <a:pt x="11" y="30"/>
                      <a:pt x="23" y="32"/>
                    </a:cubicBezTo>
                    <a:cubicBezTo>
                      <a:pt x="22" y="34"/>
                      <a:pt x="21" y="36"/>
                      <a:pt x="21" y="38"/>
                    </a:cubicBezTo>
                    <a:cubicBezTo>
                      <a:pt x="21" y="42"/>
                      <a:pt x="26" y="44"/>
                      <a:pt x="27" y="48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8" y="50"/>
                      <a:pt x="29" y="55"/>
                      <a:pt x="29" y="58"/>
                    </a:cubicBezTo>
                    <a:cubicBezTo>
                      <a:pt x="29" y="66"/>
                      <a:pt x="28" y="73"/>
                      <a:pt x="23" y="78"/>
                    </a:cubicBezTo>
                    <a:cubicBezTo>
                      <a:pt x="20" y="81"/>
                      <a:pt x="16" y="82"/>
                      <a:pt x="16" y="87"/>
                    </a:cubicBezTo>
                    <a:cubicBezTo>
                      <a:pt x="16" y="96"/>
                      <a:pt x="35" y="92"/>
                      <a:pt x="35" y="103"/>
                    </a:cubicBezTo>
                    <a:cubicBezTo>
                      <a:pt x="35" y="109"/>
                      <a:pt x="29" y="112"/>
                      <a:pt x="29" y="118"/>
                    </a:cubicBezTo>
                    <a:cubicBezTo>
                      <a:pt x="29" y="122"/>
                      <a:pt x="32" y="125"/>
                      <a:pt x="37" y="125"/>
                    </a:cubicBezTo>
                    <a:cubicBezTo>
                      <a:pt x="48" y="125"/>
                      <a:pt x="51" y="114"/>
                      <a:pt x="56" y="106"/>
                    </a:cubicBezTo>
                    <a:cubicBezTo>
                      <a:pt x="57" y="105"/>
                      <a:pt x="64" y="99"/>
                      <a:pt x="64" y="96"/>
                    </a:cubicBezTo>
                    <a:cubicBezTo>
                      <a:pt x="64" y="94"/>
                      <a:pt x="61" y="92"/>
                      <a:pt x="61" y="91"/>
                    </a:cubicBezTo>
                    <a:cubicBezTo>
                      <a:pt x="61" y="86"/>
                      <a:pt x="67" y="85"/>
                      <a:pt x="72" y="84"/>
                    </a:cubicBezTo>
                    <a:cubicBezTo>
                      <a:pt x="73" y="84"/>
                      <a:pt x="73" y="82"/>
                      <a:pt x="74" y="82"/>
                    </a:cubicBezTo>
                    <a:cubicBezTo>
                      <a:pt x="76" y="85"/>
                      <a:pt x="76" y="85"/>
                      <a:pt x="76" y="85"/>
                    </a:cubicBezTo>
                    <a:cubicBezTo>
                      <a:pt x="81" y="77"/>
                      <a:pt x="79" y="66"/>
                      <a:pt x="86" y="58"/>
                    </a:cubicBezTo>
                    <a:cubicBezTo>
                      <a:pt x="85" y="57"/>
                      <a:pt x="84" y="55"/>
                      <a:pt x="82" y="55"/>
                    </a:cubicBezTo>
                    <a:cubicBezTo>
                      <a:pt x="74" y="55"/>
                      <a:pt x="74" y="60"/>
                      <a:pt x="64" y="60"/>
                    </a:cubicBezTo>
                    <a:cubicBezTo>
                      <a:pt x="51" y="60"/>
                      <a:pt x="45" y="53"/>
                      <a:pt x="45" y="39"/>
                    </a:cubicBezTo>
                    <a:cubicBezTo>
                      <a:pt x="44" y="39"/>
                      <a:pt x="42" y="39"/>
                      <a:pt x="41" y="39"/>
                    </a:cubicBezTo>
                    <a:cubicBezTo>
                      <a:pt x="39" y="39"/>
                      <a:pt x="37" y="41"/>
                      <a:pt x="37" y="44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1" y="41"/>
                      <a:pt x="25" y="30"/>
                      <a:pt x="25" y="27"/>
                    </a:cubicBezTo>
                    <a:cubicBezTo>
                      <a:pt x="25" y="26"/>
                      <a:pt x="26" y="25"/>
                      <a:pt x="27" y="23"/>
                    </a:cubicBezTo>
                    <a:cubicBezTo>
                      <a:pt x="23" y="22"/>
                      <a:pt x="23" y="18"/>
                      <a:pt x="20" y="15"/>
                    </a:cubicBezTo>
                    <a:cubicBezTo>
                      <a:pt x="15" y="10"/>
                      <a:pt x="6" y="9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63">
                <a:extLst>
                  <a:ext uri="{FF2B5EF4-FFF2-40B4-BE49-F238E27FC236}">
                    <a16:creationId xmlns:a16="http://schemas.microsoft.com/office/drawing/2014/main" xmlns="" id="{413C9290-732A-4154-92AC-2BE3FD4A6F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24" y="3694"/>
                <a:ext cx="45" cy="31"/>
              </a:xfrm>
              <a:custGeom>
                <a:avLst/>
                <a:gdLst>
                  <a:gd name="T0" fmla="*/ 12 w 19"/>
                  <a:gd name="T1" fmla="*/ 0 h 13"/>
                  <a:gd name="T2" fmla="*/ 0 w 19"/>
                  <a:gd name="T3" fmla="*/ 10 h 13"/>
                  <a:gd name="T4" fmla="*/ 11 w 19"/>
                  <a:gd name="T5" fmla="*/ 13 h 13"/>
                  <a:gd name="T6" fmla="*/ 15 w 19"/>
                  <a:gd name="T7" fmla="*/ 13 h 13"/>
                  <a:gd name="T8" fmla="*/ 19 w 19"/>
                  <a:gd name="T9" fmla="*/ 11 h 13"/>
                  <a:gd name="T10" fmla="*/ 19 w 19"/>
                  <a:gd name="T11" fmla="*/ 5 h 13"/>
                  <a:gd name="T12" fmla="*/ 12 w 19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3">
                    <a:moveTo>
                      <a:pt x="12" y="0"/>
                    </a:moveTo>
                    <a:cubicBezTo>
                      <a:pt x="8" y="2"/>
                      <a:pt x="0" y="3"/>
                      <a:pt x="0" y="10"/>
                    </a:cubicBezTo>
                    <a:cubicBezTo>
                      <a:pt x="0" y="12"/>
                      <a:pt x="7" y="13"/>
                      <a:pt x="11" y="13"/>
                    </a:cubicBezTo>
                    <a:cubicBezTo>
                      <a:pt x="13" y="13"/>
                      <a:pt x="14" y="13"/>
                      <a:pt x="15" y="13"/>
                    </a:cubicBezTo>
                    <a:cubicBezTo>
                      <a:pt x="16" y="13"/>
                      <a:pt x="17" y="13"/>
                      <a:pt x="19" y="11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6" y="4"/>
                      <a:pt x="14" y="3"/>
                      <a:pt x="1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64">
                <a:extLst>
                  <a:ext uri="{FF2B5EF4-FFF2-40B4-BE49-F238E27FC236}">
                    <a16:creationId xmlns:a16="http://schemas.microsoft.com/office/drawing/2014/main" xmlns="" id="{D0D97E1A-837B-4197-8895-906F66E00E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74" y="3658"/>
                <a:ext cx="40" cy="26"/>
              </a:xfrm>
              <a:custGeom>
                <a:avLst/>
                <a:gdLst>
                  <a:gd name="T0" fmla="*/ 17 w 17"/>
                  <a:gd name="T1" fmla="*/ 0 h 11"/>
                  <a:gd name="T2" fmla="*/ 0 w 17"/>
                  <a:gd name="T3" fmla="*/ 7 h 11"/>
                  <a:gd name="T4" fmla="*/ 3 w 17"/>
                  <a:gd name="T5" fmla="*/ 11 h 11"/>
                  <a:gd name="T6" fmla="*/ 17 w 17"/>
                  <a:gd name="T7" fmla="*/ 4 h 11"/>
                  <a:gd name="T8" fmla="*/ 17 w 17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1">
                    <a:moveTo>
                      <a:pt x="17" y="0"/>
                    </a:moveTo>
                    <a:cubicBezTo>
                      <a:pt x="13" y="0"/>
                      <a:pt x="0" y="0"/>
                      <a:pt x="0" y="7"/>
                    </a:cubicBezTo>
                    <a:cubicBezTo>
                      <a:pt x="0" y="8"/>
                      <a:pt x="2" y="11"/>
                      <a:pt x="3" y="11"/>
                    </a:cubicBezTo>
                    <a:cubicBezTo>
                      <a:pt x="9" y="11"/>
                      <a:pt x="10" y="6"/>
                      <a:pt x="17" y="4"/>
                    </a:cubicBezTo>
                    <a:cubicBezTo>
                      <a:pt x="17" y="3"/>
                      <a:pt x="17" y="1"/>
                      <a:pt x="1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65">
                <a:extLst>
                  <a:ext uri="{FF2B5EF4-FFF2-40B4-BE49-F238E27FC236}">
                    <a16:creationId xmlns:a16="http://schemas.microsoft.com/office/drawing/2014/main" xmlns="" id="{F2FCBAF2-E40E-4848-BDD7-E4099FD937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4" y="2719"/>
                <a:ext cx="163" cy="152"/>
              </a:xfrm>
              <a:custGeom>
                <a:avLst/>
                <a:gdLst>
                  <a:gd name="T0" fmla="*/ 50 w 69"/>
                  <a:gd name="T1" fmla="*/ 0 h 64"/>
                  <a:gd name="T2" fmla="*/ 48 w 69"/>
                  <a:gd name="T3" fmla="*/ 11 h 64"/>
                  <a:gd name="T4" fmla="*/ 38 w 69"/>
                  <a:gd name="T5" fmla="*/ 18 h 64"/>
                  <a:gd name="T6" fmla="*/ 33 w 69"/>
                  <a:gd name="T7" fmla="*/ 24 h 64"/>
                  <a:gd name="T8" fmla="*/ 30 w 69"/>
                  <a:gd name="T9" fmla="*/ 24 h 64"/>
                  <a:gd name="T10" fmla="*/ 22 w 69"/>
                  <a:gd name="T11" fmla="*/ 16 h 64"/>
                  <a:gd name="T12" fmla="*/ 22 w 69"/>
                  <a:gd name="T13" fmla="*/ 16 h 64"/>
                  <a:gd name="T14" fmla="*/ 14 w 69"/>
                  <a:gd name="T15" fmla="*/ 21 h 64"/>
                  <a:gd name="T16" fmla="*/ 6 w 69"/>
                  <a:gd name="T17" fmla="*/ 26 h 64"/>
                  <a:gd name="T18" fmla="*/ 5 w 69"/>
                  <a:gd name="T19" fmla="*/ 26 h 64"/>
                  <a:gd name="T20" fmla="*/ 2 w 69"/>
                  <a:gd name="T21" fmla="*/ 38 h 64"/>
                  <a:gd name="T22" fmla="*/ 4 w 69"/>
                  <a:gd name="T23" fmla="*/ 43 h 64"/>
                  <a:gd name="T24" fmla="*/ 4 w 69"/>
                  <a:gd name="T25" fmla="*/ 53 h 64"/>
                  <a:gd name="T26" fmla="*/ 4 w 69"/>
                  <a:gd name="T27" fmla="*/ 53 h 64"/>
                  <a:gd name="T28" fmla="*/ 13 w 69"/>
                  <a:gd name="T29" fmla="*/ 34 h 64"/>
                  <a:gd name="T30" fmla="*/ 18 w 69"/>
                  <a:gd name="T31" fmla="*/ 38 h 64"/>
                  <a:gd name="T32" fmla="*/ 20 w 69"/>
                  <a:gd name="T33" fmla="*/ 36 h 64"/>
                  <a:gd name="T34" fmla="*/ 24 w 69"/>
                  <a:gd name="T35" fmla="*/ 38 h 64"/>
                  <a:gd name="T36" fmla="*/ 24 w 69"/>
                  <a:gd name="T37" fmla="*/ 34 h 64"/>
                  <a:gd name="T38" fmla="*/ 31 w 69"/>
                  <a:gd name="T39" fmla="*/ 34 h 64"/>
                  <a:gd name="T40" fmla="*/ 33 w 69"/>
                  <a:gd name="T41" fmla="*/ 39 h 64"/>
                  <a:gd name="T42" fmla="*/ 31 w 69"/>
                  <a:gd name="T43" fmla="*/ 44 h 64"/>
                  <a:gd name="T44" fmla="*/ 43 w 69"/>
                  <a:gd name="T45" fmla="*/ 60 h 64"/>
                  <a:gd name="T46" fmla="*/ 45 w 69"/>
                  <a:gd name="T47" fmla="*/ 61 h 64"/>
                  <a:gd name="T48" fmla="*/ 48 w 69"/>
                  <a:gd name="T49" fmla="*/ 60 h 64"/>
                  <a:gd name="T50" fmla="*/ 50 w 69"/>
                  <a:gd name="T51" fmla="*/ 64 h 64"/>
                  <a:gd name="T52" fmla="*/ 50 w 69"/>
                  <a:gd name="T53" fmla="*/ 64 h 64"/>
                  <a:gd name="T54" fmla="*/ 55 w 69"/>
                  <a:gd name="T55" fmla="*/ 57 h 64"/>
                  <a:gd name="T56" fmla="*/ 50 w 69"/>
                  <a:gd name="T57" fmla="*/ 48 h 64"/>
                  <a:gd name="T58" fmla="*/ 54 w 69"/>
                  <a:gd name="T59" fmla="*/ 41 h 64"/>
                  <a:gd name="T60" fmla="*/ 57 w 69"/>
                  <a:gd name="T61" fmla="*/ 45 h 64"/>
                  <a:gd name="T62" fmla="*/ 57 w 69"/>
                  <a:gd name="T63" fmla="*/ 44 h 64"/>
                  <a:gd name="T64" fmla="*/ 63 w 69"/>
                  <a:gd name="T65" fmla="*/ 55 h 64"/>
                  <a:gd name="T66" fmla="*/ 69 w 69"/>
                  <a:gd name="T67" fmla="*/ 39 h 64"/>
                  <a:gd name="T68" fmla="*/ 57 w 69"/>
                  <a:gd name="T69" fmla="*/ 4 h 64"/>
                  <a:gd name="T70" fmla="*/ 50 w 69"/>
                  <a:gd name="T7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9" h="64">
                    <a:moveTo>
                      <a:pt x="50" y="0"/>
                    </a:moveTo>
                    <a:cubicBezTo>
                      <a:pt x="49" y="1"/>
                      <a:pt x="50" y="8"/>
                      <a:pt x="48" y="11"/>
                    </a:cubicBezTo>
                    <a:cubicBezTo>
                      <a:pt x="46" y="14"/>
                      <a:pt x="38" y="12"/>
                      <a:pt x="38" y="18"/>
                    </a:cubicBezTo>
                    <a:cubicBezTo>
                      <a:pt x="35" y="18"/>
                      <a:pt x="33" y="21"/>
                      <a:pt x="33" y="24"/>
                    </a:cubicBezTo>
                    <a:cubicBezTo>
                      <a:pt x="32" y="24"/>
                      <a:pt x="31" y="24"/>
                      <a:pt x="30" y="24"/>
                    </a:cubicBezTo>
                    <a:cubicBezTo>
                      <a:pt x="27" y="24"/>
                      <a:pt x="28" y="17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18" y="16"/>
                      <a:pt x="16" y="19"/>
                      <a:pt x="14" y="21"/>
                    </a:cubicBezTo>
                    <a:cubicBezTo>
                      <a:pt x="12" y="24"/>
                      <a:pt x="10" y="26"/>
                      <a:pt x="6" y="26"/>
                    </a:cubicBezTo>
                    <a:cubicBezTo>
                      <a:pt x="6" y="26"/>
                      <a:pt x="5" y="26"/>
                      <a:pt x="5" y="26"/>
                    </a:cubicBezTo>
                    <a:cubicBezTo>
                      <a:pt x="4" y="31"/>
                      <a:pt x="2" y="34"/>
                      <a:pt x="2" y="38"/>
                    </a:cubicBezTo>
                    <a:cubicBezTo>
                      <a:pt x="2" y="40"/>
                      <a:pt x="4" y="41"/>
                      <a:pt x="4" y="43"/>
                    </a:cubicBezTo>
                    <a:cubicBezTo>
                      <a:pt x="4" y="45"/>
                      <a:pt x="0" y="53"/>
                      <a:pt x="4" y="53"/>
                    </a:cubicBezTo>
                    <a:cubicBezTo>
                      <a:pt x="4" y="53"/>
                      <a:pt x="4" y="53"/>
                      <a:pt x="4" y="53"/>
                    </a:cubicBezTo>
                    <a:cubicBezTo>
                      <a:pt x="9" y="53"/>
                      <a:pt x="9" y="38"/>
                      <a:pt x="13" y="34"/>
                    </a:cubicBezTo>
                    <a:cubicBezTo>
                      <a:pt x="13" y="34"/>
                      <a:pt x="17" y="37"/>
                      <a:pt x="18" y="38"/>
                    </a:cubicBezTo>
                    <a:cubicBezTo>
                      <a:pt x="19" y="38"/>
                      <a:pt x="20" y="36"/>
                      <a:pt x="20" y="36"/>
                    </a:cubicBezTo>
                    <a:cubicBezTo>
                      <a:pt x="21" y="37"/>
                      <a:pt x="22" y="38"/>
                      <a:pt x="24" y="38"/>
                    </a:cubicBezTo>
                    <a:cubicBezTo>
                      <a:pt x="24" y="37"/>
                      <a:pt x="24" y="35"/>
                      <a:pt x="24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2" y="35"/>
                      <a:pt x="33" y="37"/>
                      <a:pt x="33" y="39"/>
                    </a:cubicBezTo>
                    <a:cubicBezTo>
                      <a:pt x="32" y="40"/>
                      <a:pt x="31" y="41"/>
                      <a:pt x="31" y="44"/>
                    </a:cubicBezTo>
                    <a:cubicBezTo>
                      <a:pt x="30" y="53"/>
                      <a:pt x="36" y="60"/>
                      <a:pt x="43" y="60"/>
                    </a:cubicBezTo>
                    <a:cubicBezTo>
                      <a:pt x="44" y="60"/>
                      <a:pt x="44" y="61"/>
                      <a:pt x="45" y="61"/>
                    </a:cubicBezTo>
                    <a:cubicBezTo>
                      <a:pt x="46" y="61"/>
                      <a:pt x="47" y="60"/>
                      <a:pt x="48" y="60"/>
                    </a:cubicBezTo>
                    <a:cubicBezTo>
                      <a:pt x="48" y="61"/>
                      <a:pt x="49" y="64"/>
                      <a:pt x="50" y="64"/>
                    </a:cubicBezTo>
                    <a:cubicBezTo>
                      <a:pt x="50" y="64"/>
                      <a:pt x="50" y="64"/>
                      <a:pt x="50" y="64"/>
                    </a:cubicBezTo>
                    <a:cubicBezTo>
                      <a:pt x="53" y="64"/>
                      <a:pt x="55" y="61"/>
                      <a:pt x="55" y="57"/>
                    </a:cubicBezTo>
                    <a:cubicBezTo>
                      <a:pt x="55" y="52"/>
                      <a:pt x="50" y="51"/>
                      <a:pt x="50" y="48"/>
                    </a:cubicBezTo>
                    <a:cubicBezTo>
                      <a:pt x="50" y="45"/>
                      <a:pt x="52" y="44"/>
                      <a:pt x="54" y="41"/>
                    </a:cubicBezTo>
                    <a:cubicBezTo>
                      <a:pt x="55" y="43"/>
                      <a:pt x="57" y="44"/>
                      <a:pt x="57" y="45"/>
                    </a:cubicBezTo>
                    <a:cubicBezTo>
                      <a:pt x="57" y="44"/>
                      <a:pt x="57" y="44"/>
                      <a:pt x="57" y="44"/>
                    </a:cubicBezTo>
                    <a:cubicBezTo>
                      <a:pt x="58" y="47"/>
                      <a:pt x="61" y="54"/>
                      <a:pt x="63" y="55"/>
                    </a:cubicBezTo>
                    <a:cubicBezTo>
                      <a:pt x="63" y="47"/>
                      <a:pt x="69" y="44"/>
                      <a:pt x="69" y="39"/>
                    </a:cubicBezTo>
                    <a:cubicBezTo>
                      <a:pt x="69" y="35"/>
                      <a:pt x="61" y="8"/>
                      <a:pt x="57" y="4"/>
                    </a:cubicBezTo>
                    <a:cubicBezTo>
                      <a:pt x="55" y="2"/>
                      <a:pt x="53" y="0"/>
                      <a:pt x="5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66">
                <a:extLst>
                  <a:ext uri="{FF2B5EF4-FFF2-40B4-BE49-F238E27FC236}">
                    <a16:creationId xmlns:a16="http://schemas.microsoft.com/office/drawing/2014/main" xmlns="" id="{E201AEB6-4D17-4A0F-A4DF-48DEA2ED5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5" y="2679"/>
                <a:ext cx="81" cy="83"/>
              </a:xfrm>
              <a:custGeom>
                <a:avLst/>
                <a:gdLst>
                  <a:gd name="T0" fmla="*/ 30 w 34"/>
                  <a:gd name="T1" fmla="*/ 0 h 35"/>
                  <a:gd name="T2" fmla="*/ 27 w 34"/>
                  <a:gd name="T3" fmla="*/ 6 h 35"/>
                  <a:gd name="T4" fmla="*/ 0 w 34"/>
                  <a:gd name="T5" fmla="*/ 35 h 35"/>
                  <a:gd name="T6" fmla="*/ 3 w 34"/>
                  <a:gd name="T7" fmla="*/ 35 h 35"/>
                  <a:gd name="T8" fmla="*/ 21 w 34"/>
                  <a:gd name="T9" fmla="*/ 15 h 35"/>
                  <a:gd name="T10" fmla="*/ 21 w 34"/>
                  <a:gd name="T11" fmla="*/ 15 h 35"/>
                  <a:gd name="T12" fmla="*/ 29 w 34"/>
                  <a:gd name="T13" fmla="*/ 10 h 35"/>
                  <a:gd name="T14" fmla="*/ 29 w 34"/>
                  <a:gd name="T15" fmla="*/ 10 h 35"/>
                  <a:gd name="T16" fmla="*/ 34 w 34"/>
                  <a:gd name="T17" fmla="*/ 8 h 35"/>
                  <a:gd name="T18" fmla="*/ 30 w 34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35">
                    <a:moveTo>
                      <a:pt x="30" y="0"/>
                    </a:moveTo>
                    <a:cubicBezTo>
                      <a:pt x="28" y="2"/>
                      <a:pt x="28" y="4"/>
                      <a:pt x="27" y="6"/>
                    </a:cubicBezTo>
                    <a:cubicBezTo>
                      <a:pt x="22" y="16"/>
                      <a:pt x="5" y="21"/>
                      <a:pt x="0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9" y="32"/>
                      <a:pt x="19" y="26"/>
                      <a:pt x="21" y="15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5" y="15"/>
                      <a:pt x="28" y="14"/>
                      <a:pt x="29" y="10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31" y="10"/>
                      <a:pt x="32" y="9"/>
                      <a:pt x="34" y="8"/>
                    </a:cubicBezTo>
                    <a:cubicBezTo>
                      <a:pt x="32" y="6"/>
                      <a:pt x="30" y="5"/>
                      <a:pt x="3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67">
                <a:extLst>
                  <a:ext uri="{FF2B5EF4-FFF2-40B4-BE49-F238E27FC236}">
                    <a16:creationId xmlns:a16="http://schemas.microsoft.com/office/drawing/2014/main" xmlns="" id="{303815F2-1F05-4B81-A1D7-108483B93D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4" y="2407"/>
                <a:ext cx="154" cy="218"/>
              </a:xfrm>
              <a:custGeom>
                <a:avLst/>
                <a:gdLst>
                  <a:gd name="T0" fmla="*/ 11 w 65"/>
                  <a:gd name="T1" fmla="*/ 0 h 92"/>
                  <a:gd name="T2" fmla="*/ 6 w 65"/>
                  <a:gd name="T3" fmla="*/ 9 h 92"/>
                  <a:gd name="T4" fmla="*/ 8 w 65"/>
                  <a:gd name="T5" fmla="*/ 24 h 92"/>
                  <a:gd name="T6" fmla="*/ 5 w 65"/>
                  <a:gd name="T7" fmla="*/ 37 h 92"/>
                  <a:gd name="T8" fmla="*/ 4 w 65"/>
                  <a:gd name="T9" fmla="*/ 37 h 92"/>
                  <a:gd name="T10" fmla="*/ 2 w 65"/>
                  <a:gd name="T11" fmla="*/ 53 h 92"/>
                  <a:gd name="T12" fmla="*/ 12 w 65"/>
                  <a:gd name="T13" fmla="*/ 62 h 92"/>
                  <a:gd name="T14" fmla="*/ 12 w 65"/>
                  <a:gd name="T15" fmla="*/ 62 h 92"/>
                  <a:gd name="T16" fmla="*/ 16 w 65"/>
                  <a:gd name="T17" fmla="*/ 59 h 92"/>
                  <a:gd name="T18" fmla="*/ 19 w 65"/>
                  <a:gd name="T19" fmla="*/ 59 h 92"/>
                  <a:gd name="T20" fmla="*/ 19 w 65"/>
                  <a:gd name="T21" fmla="*/ 63 h 92"/>
                  <a:gd name="T22" fmla="*/ 16 w 65"/>
                  <a:gd name="T23" fmla="*/ 68 h 92"/>
                  <a:gd name="T24" fmla="*/ 23 w 65"/>
                  <a:gd name="T25" fmla="*/ 75 h 92"/>
                  <a:gd name="T26" fmla="*/ 23 w 65"/>
                  <a:gd name="T27" fmla="*/ 75 h 92"/>
                  <a:gd name="T28" fmla="*/ 27 w 65"/>
                  <a:gd name="T29" fmla="*/ 73 h 92"/>
                  <a:gd name="T30" fmla="*/ 30 w 65"/>
                  <a:gd name="T31" fmla="*/ 72 h 92"/>
                  <a:gd name="T32" fmla="*/ 30 w 65"/>
                  <a:gd name="T33" fmla="*/ 72 h 92"/>
                  <a:gd name="T34" fmla="*/ 44 w 65"/>
                  <a:gd name="T35" fmla="*/ 82 h 92"/>
                  <a:gd name="T36" fmla="*/ 44 w 65"/>
                  <a:gd name="T37" fmla="*/ 74 h 92"/>
                  <a:gd name="T38" fmla="*/ 61 w 65"/>
                  <a:gd name="T39" fmla="*/ 88 h 92"/>
                  <a:gd name="T40" fmla="*/ 63 w 65"/>
                  <a:gd name="T41" fmla="*/ 92 h 92"/>
                  <a:gd name="T42" fmla="*/ 63 w 65"/>
                  <a:gd name="T43" fmla="*/ 92 h 92"/>
                  <a:gd name="T44" fmla="*/ 65 w 65"/>
                  <a:gd name="T45" fmla="*/ 89 h 92"/>
                  <a:gd name="T46" fmla="*/ 65 w 65"/>
                  <a:gd name="T47" fmla="*/ 85 h 92"/>
                  <a:gd name="T48" fmla="*/ 59 w 65"/>
                  <a:gd name="T49" fmla="*/ 80 h 92"/>
                  <a:gd name="T50" fmla="*/ 57 w 65"/>
                  <a:gd name="T51" fmla="*/ 80 h 92"/>
                  <a:gd name="T52" fmla="*/ 56 w 65"/>
                  <a:gd name="T53" fmla="*/ 79 h 92"/>
                  <a:gd name="T54" fmla="*/ 59 w 65"/>
                  <a:gd name="T55" fmla="*/ 74 h 92"/>
                  <a:gd name="T56" fmla="*/ 56 w 65"/>
                  <a:gd name="T57" fmla="*/ 73 h 92"/>
                  <a:gd name="T58" fmla="*/ 56 w 65"/>
                  <a:gd name="T59" fmla="*/ 73 h 92"/>
                  <a:gd name="T60" fmla="*/ 54 w 65"/>
                  <a:gd name="T61" fmla="*/ 75 h 92"/>
                  <a:gd name="T62" fmla="*/ 52 w 65"/>
                  <a:gd name="T63" fmla="*/ 76 h 92"/>
                  <a:gd name="T64" fmla="*/ 52 w 65"/>
                  <a:gd name="T65" fmla="*/ 76 h 92"/>
                  <a:gd name="T66" fmla="*/ 42 w 65"/>
                  <a:gd name="T67" fmla="*/ 65 h 92"/>
                  <a:gd name="T68" fmla="*/ 42 w 65"/>
                  <a:gd name="T69" fmla="*/ 65 h 92"/>
                  <a:gd name="T70" fmla="*/ 36 w 65"/>
                  <a:gd name="T71" fmla="*/ 69 h 92"/>
                  <a:gd name="T72" fmla="*/ 36 w 65"/>
                  <a:gd name="T73" fmla="*/ 71 h 92"/>
                  <a:gd name="T74" fmla="*/ 25 w 65"/>
                  <a:gd name="T75" fmla="*/ 50 h 92"/>
                  <a:gd name="T76" fmla="*/ 34 w 65"/>
                  <a:gd name="T77" fmla="*/ 30 h 92"/>
                  <a:gd name="T78" fmla="*/ 28 w 65"/>
                  <a:gd name="T79" fmla="*/ 9 h 92"/>
                  <a:gd name="T80" fmla="*/ 27 w 65"/>
                  <a:gd name="T81" fmla="*/ 6 h 92"/>
                  <a:gd name="T82" fmla="*/ 26 w 65"/>
                  <a:gd name="T83" fmla="*/ 4 h 92"/>
                  <a:gd name="T84" fmla="*/ 20 w 65"/>
                  <a:gd name="T85" fmla="*/ 8 h 92"/>
                  <a:gd name="T86" fmla="*/ 19 w 65"/>
                  <a:gd name="T87" fmla="*/ 8 h 92"/>
                  <a:gd name="T88" fmla="*/ 11 w 65"/>
                  <a:gd name="T89" fmla="*/ 0 h 92"/>
                  <a:gd name="T90" fmla="*/ 11 w 65"/>
                  <a:gd name="T91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5" h="92">
                    <a:moveTo>
                      <a:pt x="11" y="0"/>
                    </a:moveTo>
                    <a:cubicBezTo>
                      <a:pt x="7" y="0"/>
                      <a:pt x="6" y="4"/>
                      <a:pt x="6" y="9"/>
                    </a:cubicBezTo>
                    <a:cubicBezTo>
                      <a:pt x="6" y="14"/>
                      <a:pt x="8" y="18"/>
                      <a:pt x="8" y="24"/>
                    </a:cubicBezTo>
                    <a:cubicBezTo>
                      <a:pt x="8" y="28"/>
                      <a:pt x="7" y="34"/>
                      <a:pt x="5" y="37"/>
                    </a:cubicBezTo>
                    <a:cubicBezTo>
                      <a:pt x="5" y="37"/>
                      <a:pt x="5" y="37"/>
                      <a:pt x="4" y="37"/>
                    </a:cubicBezTo>
                    <a:cubicBezTo>
                      <a:pt x="0" y="37"/>
                      <a:pt x="2" y="46"/>
                      <a:pt x="2" y="53"/>
                    </a:cubicBezTo>
                    <a:cubicBezTo>
                      <a:pt x="2" y="56"/>
                      <a:pt x="10" y="62"/>
                      <a:pt x="12" y="62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4" y="62"/>
                      <a:pt x="15" y="60"/>
                      <a:pt x="16" y="59"/>
                    </a:cubicBezTo>
                    <a:cubicBezTo>
                      <a:pt x="19" y="59"/>
                      <a:pt x="19" y="59"/>
                      <a:pt x="19" y="59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18" y="64"/>
                      <a:pt x="16" y="65"/>
                      <a:pt x="16" y="68"/>
                    </a:cubicBezTo>
                    <a:cubicBezTo>
                      <a:pt x="16" y="70"/>
                      <a:pt x="19" y="75"/>
                      <a:pt x="23" y="75"/>
                    </a:cubicBezTo>
                    <a:cubicBezTo>
                      <a:pt x="23" y="75"/>
                      <a:pt x="23" y="75"/>
                      <a:pt x="23" y="75"/>
                    </a:cubicBezTo>
                    <a:cubicBezTo>
                      <a:pt x="24" y="75"/>
                      <a:pt x="25" y="74"/>
                      <a:pt x="27" y="73"/>
                    </a:cubicBezTo>
                    <a:cubicBezTo>
                      <a:pt x="28" y="73"/>
                      <a:pt x="29" y="72"/>
                      <a:pt x="30" y="72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7" y="72"/>
                      <a:pt x="37" y="82"/>
                      <a:pt x="44" y="82"/>
                    </a:cubicBezTo>
                    <a:cubicBezTo>
                      <a:pt x="43" y="79"/>
                      <a:pt x="41" y="77"/>
                      <a:pt x="44" y="74"/>
                    </a:cubicBezTo>
                    <a:cubicBezTo>
                      <a:pt x="47" y="78"/>
                      <a:pt x="58" y="82"/>
                      <a:pt x="61" y="88"/>
                    </a:cubicBezTo>
                    <a:cubicBezTo>
                      <a:pt x="61" y="89"/>
                      <a:pt x="62" y="92"/>
                      <a:pt x="63" y="92"/>
                    </a:cubicBezTo>
                    <a:cubicBezTo>
                      <a:pt x="63" y="92"/>
                      <a:pt x="63" y="92"/>
                      <a:pt x="63" y="92"/>
                    </a:cubicBezTo>
                    <a:cubicBezTo>
                      <a:pt x="64" y="92"/>
                      <a:pt x="65" y="90"/>
                      <a:pt x="65" y="89"/>
                    </a:cubicBezTo>
                    <a:cubicBezTo>
                      <a:pt x="65" y="87"/>
                      <a:pt x="65" y="87"/>
                      <a:pt x="65" y="85"/>
                    </a:cubicBezTo>
                    <a:cubicBezTo>
                      <a:pt x="62" y="85"/>
                      <a:pt x="59" y="83"/>
                      <a:pt x="59" y="80"/>
                    </a:cubicBezTo>
                    <a:cubicBezTo>
                      <a:pt x="59" y="80"/>
                      <a:pt x="58" y="80"/>
                      <a:pt x="57" y="80"/>
                    </a:cubicBezTo>
                    <a:cubicBezTo>
                      <a:pt x="56" y="80"/>
                      <a:pt x="56" y="80"/>
                      <a:pt x="56" y="79"/>
                    </a:cubicBezTo>
                    <a:cubicBezTo>
                      <a:pt x="56" y="77"/>
                      <a:pt x="58" y="77"/>
                      <a:pt x="59" y="74"/>
                    </a:cubicBezTo>
                    <a:cubicBezTo>
                      <a:pt x="58" y="74"/>
                      <a:pt x="57" y="73"/>
                      <a:pt x="56" y="73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5" y="73"/>
                      <a:pt x="54" y="74"/>
                      <a:pt x="54" y="75"/>
                    </a:cubicBezTo>
                    <a:cubicBezTo>
                      <a:pt x="53" y="75"/>
                      <a:pt x="53" y="76"/>
                      <a:pt x="52" y="76"/>
                    </a:cubicBezTo>
                    <a:cubicBezTo>
                      <a:pt x="52" y="76"/>
                      <a:pt x="52" y="76"/>
                      <a:pt x="52" y="76"/>
                    </a:cubicBezTo>
                    <a:cubicBezTo>
                      <a:pt x="49" y="76"/>
                      <a:pt x="47" y="66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39" y="65"/>
                      <a:pt x="36" y="67"/>
                      <a:pt x="36" y="69"/>
                    </a:cubicBezTo>
                    <a:cubicBezTo>
                      <a:pt x="36" y="69"/>
                      <a:pt x="36" y="71"/>
                      <a:pt x="36" y="71"/>
                    </a:cubicBezTo>
                    <a:cubicBezTo>
                      <a:pt x="31" y="69"/>
                      <a:pt x="24" y="57"/>
                      <a:pt x="25" y="50"/>
                    </a:cubicBezTo>
                    <a:cubicBezTo>
                      <a:pt x="25" y="41"/>
                      <a:pt x="33" y="40"/>
                      <a:pt x="34" y="30"/>
                    </a:cubicBezTo>
                    <a:cubicBezTo>
                      <a:pt x="34" y="22"/>
                      <a:pt x="28" y="15"/>
                      <a:pt x="28" y="9"/>
                    </a:cubicBezTo>
                    <a:cubicBezTo>
                      <a:pt x="28" y="8"/>
                      <a:pt x="27" y="7"/>
                      <a:pt x="27" y="6"/>
                    </a:cubicBezTo>
                    <a:cubicBezTo>
                      <a:pt x="27" y="5"/>
                      <a:pt x="26" y="4"/>
                      <a:pt x="26" y="4"/>
                    </a:cubicBezTo>
                    <a:cubicBezTo>
                      <a:pt x="24" y="4"/>
                      <a:pt x="22" y="8"/>
                      <a:pt x="20" y="8"/>
                    </a:cubicBezTo>
                    <a:cubicBezTo>
                      <a:pt x="20" y="8"/>
                      <a:pt x="19" y="8"/>
                      <a:pt x="19" y="8"/>
                    </a:cubicBezTo>
                    <a:cubicBezTo>
                      <a:pt x="15" y="8"/>
                      <a:pt x="16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68">
                <a:extLst>
                  <a:ext uri="{FF2B5EF4-FFF2-40B4-BE49-F238E27FC236}">
                    <a16:creationId xmlns:a16="http://schemas.microsoft.com/office/drawing/2014/main" xmlns="" id="{7C70525C-B2DD-4C7D-8C28-4B5D9F176A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45" y="2627"/>
                <a:ext cx="50" cy="85"/>
              </a:xfrm>
              <a:custGeom>
                <a:avLst/>
                <a:gdLst>
                  <a:gd name="T0" fmla="*/ 4 w 21"/>
                  <a:gd name="T1" fmla="*/ 0 h 36"/>
                  <a:gd name="T2" fmla="*/ 0 w 21"/>
                  <a:gd name="T3" fmla="*/ 1 h 36"/>
                  <a:gd name="T4" fmla="*/ 11 w 21"/>
                  <a:gd name="T5" fmla="*/ 15 h 36"/>
                  <a:gd name="T6" fmla="*/ 8 w 21"/>
                  <a:gd name="T7" fmla="*/ 18 h 36"/>
                  <a:gd name="T8" fmla="*/ 2 w 21"/>
                  <a:gd name="T9" fmla="*/ 17 h 36"/>
                  <a:gd name="T10" fmla="*/ 2 w 21"/>
                  <a:gd name="T11" fmla="*/ 20 h 36"/>
                  <a:gd name="T12" fmla="*/ 9 w 21"/>
                  <a:gd name="T13" fmla="*/ 26 h 36"/>
                  <a:gd name="T14" fmla="*/ 9 w 21"/>
                  <a:gd name="T15" fmla="*/ 29 h 36"/>
                  <a:gd name="T16" fmla="*/ 12 w 21"/>
                  <a:gd name="T17" fmla="*/ 36 h 36"/>
                  <a:gd name="T18" fmla="*/ 16 w 21"/>
                  <a:gd name="T19" fmla="*/ 36 h 36"/>
                  <a:gd name="T20" fmla="*/ 16 w 21"/>
                  <a:gd name="T21" fmla="*/ 33 h 36"/>
                  <a:gd name="T22" fmla="*/ 12 w 21"/>
                  <a:gd name="T23" fmla="*/ 24 h 36"/>
                  <a:gd name="T24" fmla="*/ 19 w 21"/>
                  <a:gd name="T25" fmla="*/ 24 h 36"/>
                  <a:gd name="T26" fmla="*/ 21 w 21"/>
                  <a:gd name="T27" fmla="*/ 18 h 36"/>
                  <a:gd name="T28" fmla="*/ 17 w 21"/>
                  <a:gd name="T29" fmla="*/ 14 h 36"/>
                  <a:gd name="T30" fmla="*/ 17 w 21"/>
                  <a:gd name="T31" fmla="*/ 6 h 36"/>
                  <a:gd name="T32" fmla="*/ 14 w 21"/>
                  <a:gd name="T33" fmla="*/ 6 h 36"/>
                  <a:gd name="T34" fmla="*/ 14 w 21"/>
                  <a:gd name="T35" fmla="*/ 2 h 36"/>
                  <a:gd name="T36" fmla="*/ 4 w 21"/>
                  <a:gd name="T3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" h="36">
                    <a:moveTo>
                      <a:pt x="4" y="0"/>
                    </a:moveTo>
                    <a:cubicBezTo>
                      <a:pt x="3" y="0"/>
                      <a:pt x="1" y="1"/>
                      <a:pt x="0" y="1"/>
                    </a:cubicBezTo>
                    <a:cubicBezTo>
                      <a:pt x="0" y="5"/>
                      <a:pt x="11" y="8"/>
                      <a:pt x="11" y="15"/>
                    </a:cubicBezTo>
                    <a:cubicBezTo>
                      <a:pt x="11" y="16"/>
                      <a:pt x="9" y="18"/>
                      <a:pt x="8" y="18"/>
                    </a:cubicBezTo>
                    <a:cubicBezTo>
                      <a:pt x="8" y="18"/>
                      <a:pt x="5" y="18"/>
                      <a:pt x="2" y="17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3" y="22"/>
                      <a:pt x="6" y="26"/>
                      <a:pt x="9" y="26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7" y="32"/>
                      <a:pt x="8" y="36"/>
                      <a:pt x="12" y="36"/>
                    </a:cubicBezTo>
                    <a:cubicBezTo>
                      <a:pt x="13" y="36"/>
                      <a:pt x="14" y="36"/>
                      <a:pt x="16" y="36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4" y="32"/>
                      <a:pt x="12" y="27"/>
                      <a:pt x="12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2"/>
                      <a:pt x="20" y="21"/>
                      <a:pt x="21" y="18"/>
                    </a:cubicBezTo>
                    <a:cubicBezTo>
                      <a:pt x="20" y="18"/>
                      <a:pt x="17" y="14"/>
                      <a:pt x="17" y="14"/>
                    </a:cubicBezTo>
                    <a:cubicBezTo>
                      <a:pt x="17" y="14"/>
                      <a:pt x="18" y="9"/>
                      <a:pt x="17" y="6"/>
                    </a:cubicBezTo>
                    <a:cubicBezTo>
                      <a:pt x="16" y="6"/>
                      <a:pt x="15" y="6"/>
                      <a:pt x="14" y="6"/>
                    </a:cubicBezTo>
                    <a:cubicBezTo>
                      <a:pt x="15" y="5"/>
                      <a:pt x="14" y="3"/>
                      <a:pt x="14" y="2"/>
                    </a:cubicBezTo>
                    <a:cubicBezTo>
                      <a:pt x="11" y="2"/>
                      <a:pt x="8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69">
                <a:extLst>
                  <a:ext uri="{FF2B5EF4-FFF2-40B4-BE49-F238E27FC236}">
                    <a16:creationId xmlns:a16="http://schemas.microsoft.com/office/drawing/2014/main" xmlns="" id="{3B7BD786-48DA-4A2F-9058-6E94055204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0" y="2648"/>
                <a:ext cx="40" cy="55"/>
              </a:xfrm>
              <a:custGeom>
                <a:avLst/>
                <a:gdLst>
                  <a:gd name="T0" fmla="*/ 4 w 17"/>
                  <a:gd name="T1" fmla="*/ 1 h 23"/>
                  <a:gd name="T2" fmla="*/ 3 w 17"/>
                  <a:gd name="T3" fmla="*/ 1 h 23"/>
                  <a:gd name="T4" fmla="*/ 4 w 17"/>
                  <a:gd name="T5" fmla="*/ 1 h 23"/>
                  <a:gd name="T6" fmla="*/ 3 w 17"/>
                  <a:gd name="T7" fmla="*/ 0 h 23"/>
                  <a:gd name="T8" fmla="*/ 0 w 17"/>
                  <a:gd name="T9" fmla="*/ 2 h 23"/>
                  <a:gd name="T10" fmla="*/ 2 w 17"/>
                  <a:gd name="T11" fmla="*/ 23 h 23"/>
                  <a:gd name="T12" fmla="*/ 17 w 17"/>
                  <a:gd name="T13" fmla="*/ 9 h 23"/>
                  <a:gd name="T14" fmla="*/ 5 w 17"/>
                  <a:gd name="T15" fmla="*/ 2 h 23"/>
                  <a:gd name="T16" fmla="*/ 3 w 17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23">
                    <a:moveTo>
                      <a:pt x="4" y="1"/>
                    </a:moveTo>
                    <a:cubicBezTo>
                      <a:pt x="4" y="1"/>
                      <a:pt x="4" y="1"/>
                      <a:pt x="3" y="1"/>
                    </a:cubicBezTo>
                    <a:cubicBezTo>
                      <a:pt x="4" y="1"/>
                      <a:pt x="4" y="1"/>
                      <a:pt x="4" y="1"/>
                    </a:cubicBezTo>
                    <a:moveTo>
                      <a:pt x="3" y="0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0" y="7"/>
                      <a:pt x="2" y="15"/>
                      <a:pt x="2" y="23"/>
                    </a:cubicBezTo>
                    <a:cubicBezTo>
                      <a:pt x="6" y="20"/>
                      <a:pt x="17" y="16"/>
                      <a:pt x="17" y="9"/>
                    </a:cubicBezTo>
                    <a:cubicBezTo>
                      <a:pt x="17" y="5"/>
                      <a:pt x="9" y="4"/>
                      <a:pt x="5" y="2"/>
                    </a:cubicBezTo>
                    <a:cubicBezTo>
                      <a:pt x="5" y="1"/>
                      <a:pt x="4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70">
                <a:extLst>
                  <a:ext uri="{FF2B5EF4-FFF2-40B4-BE49-F238E27FC236}">
                    <a16:creationId xmlns:a16="http://schemas.microsoft.com/office/drawing/2014/main" xmlns="" id="{A1C33166-6D32-4C28-8E48-9204FB7535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93" y="2684"/>
                <a:ext cx="40" cy="66"/>
              </a:xfrm>
              <a:custGeom>
                <a:avLst/>
                <a:gdLst>
                  <a:gd name="T0" fmla="*/ 12 w 17"/>
                  <a:gd name="T1" fmla="*/ 0 h 28"/>
                  <a:gd name="T2" fmla="*/ 10 w 17"/>
                  <a:gd name="T3" fmla="*/ 0 h 28"/>
                  <a:gd name="T4" fmla="*/ 5 w 17"/>
                  <a:gd name="T5" fmla="*/ 13 h 28"/>
                  <a:gd name="T6" fmla="*/ 5 w 17"/>
                  <a:gd name="T7" fmla="*/ 13 h 28"/>
                  <a:gd name="T8" fmla="*/ 0 w 17"/>
                  <a:gd name="T9" fmla="*/ 16 h 28"/>
                  <a:gd name="T10" fmla="*/ 11 w 17"/>
                  <a:gd name="T11" fmla="*/ 28 h 28"/>
                  <a:gd name="T12" fmla="*/ 14 w 17"/>
                  <a:gd name="T13" fmla="*/ 26 h 28"/>
                  <a:gd name="T14" fmla="*/ 11 w 17"/>
                  <a:gd name="T15" fmla="*/ 20 h 28"/>
                  <a:gd name="T16" fmla="*/ 17 w 17"/>
                  <a:gd name="T17" fmla="*/ 5 h 28"/>
                  <a:gd name="T18" fmla="*/ 12 w 17"/>
                  <a:gd name="T1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8">
                    <a:moveTo>
                      <a:pt x="12" y="0"/>
                    </a:moveTo>
                    <a:cubicBezTo>
                      <a:pt x="11" y="0"/>
                      <a:pt x="10" y="0"/>
                      <a:pt x="10" y="0"/>
                    </a:cubicBezTo>
                    <a:cubicBezTo>
                      <a:pt x="7" y="1"/>
                      <a:pt x="5" y="12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3" y="13"/>
                      <a:pt x="0" y="15"/>
                      <a:pt x="0" y="16"/>
                    </a:cubicBezTo>
                    <a:cubicBezTo>
                      <a:pt x="0" y="19"/>
                      <a:pt x="9" y="28"/>
                      <a:pt x="11" y="28"/>
                    </a:cubicBezTo>
                    <a:cubicBezTo>
                      <a:pt x="12" y="28"/>
                      <a:pt x="13" y="27"/>
                      <a:pt x="14" y="26"/>
                    </a:cubicBezTo>
                    <a:cubicBezTo>
                      <a:pt x="14" y="23"/>
                      <a:pt x="11" y="24"/>
                      <a:pt x="11" y="20"/>
                    </a:cubicBezTo>
                    <a:cubicBezTo>
                      <a:pt x="11" y="14"/>
                      <a:pt x="17" y="11"/>
                      <a:pt x="17" y="5"/>
                    </a:cubicBezTo>
                    <a:cubicBezTo>
                      <a:pt x="17" y="3"/>
                      <a:pt x="15" y="0"/>
                      <a:pt x="1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71">
                <a:extLst>
                  <a:ext uri="{FF2B5EF4-FFF2-40B4-BE49-F238E27FC236}">
                    <a16:creationId xmlns:a16="http://schemas.microsoft.com/office/drawing/2014/main" xmlns="" id="{736EF225-2282-4B42-B74F-313D3D2E76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6" y="2686"/>
                <a:ext cx="22" cy="40"/>
              </a:xfrm>
              <a:custGeom>
                <a:avLst/>
                <a:gdLst>
                  <a:gd name="T0" fmla="*/ 5 w 9"/>
                  <a:gd name="T1" fmla="*/ 0 h 17"/>
                  <a:gd name="T2" fmla="*/ 0 w 9"/>
                  <a:gd name="T3" fmla="*/ 17 h 17"/>
                  <a:gd name="T4" fmla="*/ 3 w 9"/>
                  <a:gd name="T5" fmla="*/ 17 h 17"/>
                  <a:gd name="T6" fmla="*/ 9 w 9"/>
                  <a:gd name="T7" fmla="*/ 0 h 17"/>
                  <a:gd name="T8" fmla="*/ 5 w 9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7">
                    <a:moveTo>
                      <a:pt x="5" y="0"/>
                    </a:moveTo>
                    <a:cubicBezTo>
                      <a:pt x="5" y="8"/>
                      <a:pt x="2" y="12"/>
                      <a:pt x="0" y="17"/>
                    </a:cubicBezTo>
                    <a:cubicBezTo>
                      <a:pt x="1" y="17"/>
                      <a:pt x="2" y="17"/>
                      <a:pt x="3" y="17"/>
                    </a:cubicBezTo>
                    <a:cubicBezTo>
                      <a:pt x="3" y="10"/>
                      <a:pt x="9" y="8"/>
                      <a:pt x="9" y="0"/>
                    </a:cubicBezTo>
                    <a:cubicBezTo>
                      <a:pt x="8" y="0"/>
                      <a:pt x="6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72">
                <a:extLst>
                  <a:ext uri="{FF2B5EF4-FFF2-40B4-BE49-F238E27FC236}">
                    <a16:creationId xmlns:a16="http://schemas.microsoft.com/office/drawing/2014/main" xmlns="" id="{C719A31D-FB49-406F-B9F0-54F28A71D7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6" y="2712"/>
                <a:ext cx="26" cy="22"/>
              </a:xfrm>
              <a:custGeom>
                <a:avLst/>
                <a:gdLst>
                  <a:gd name="T0" fmla="*/ 5 w 11"/>
                  <a:gd name="T1" fmla="*/ 0 h 9"/>
                  <a:gd name="T2" fmla="*/ 0 w 11"/>
                  <a:gd name="T3" fmla="*/ 7 h 9"/>
                  <a:gd name="T4" fmla="*/ 3 w 11"/>
                  <a:gd name="T5" fmla="*/ 9 h 9"/>
                  <a:gd name="T6" fmla="*/ 4 w 11"/>
                  <a:gd name="T7" fmla="*/ 9 h 9"/>
                  <a:gd name="T8" fmla="*/ 11 w 11"/>
                  <a:gd name="T9" fmla="*/ 0 h 9"/>
                  <a:gd name="T10" fmla="*/ 9 w 11"/>
                  <a:gd name="T11" fmla="*/ 1 h 9"/>
                  <a:gd name="T12" fmla="*/ 5 w 11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9">
                    <a:moveTo>
                      <a:pt x="5" y="0"/>
                    </a:moveTo>
                    <a:cubicBezTo>
                      <a:pt x="3" y="3"/>
                      <a:pt x="0" y="4"/>
                      <a:pt x="0" y="7"/>
                    </a:cubicBezTo>
                    <a:cubicBezTo>
                      <a:pt x="0" y="8"/>
                      <a:pt x="2" y="9"/>
                      <a:pt x="3" y="9"/>
                    </a:cubicBezTo>
                    <a:cubicBezTo>
                      <a:pt x="3" y="9"/>
                      <a:pt x="3" y="9"/>
                      <a:pt x="4" y="9"/>
                    </a:cubicBezTo>
                    <a:cubicBezTo>
                      <a:pt x="8" y="9"/>
                      <a:pt x="11" y="5"/>
                      <a:pt x="11" y="0"/>
                    </a:cubicBezTo>
                    <a:cubicBezTo>
                      <a:pt x="11" y="1"/>
                      <a:pt x="10" y="1"/>
                      <a:pt x="9" y="1"/>
                    </a:cubicBezTo>
                    <a:cubicBezTo>
                      <a:pt x="8" y="1"/>
                      <a:pt x="6" y="1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73">
                <a:extLst>
                  <a:ext uri="{FF2B5EF4-FFF2-40B4-BE49-F238E27FC236}">
                    <a16:creationId xmlns:a16="http://schemas.microsoft.com/office/drawing/2014/main" xmlns="" id="{BB75419F-5AA0-4685-80AA-60372FA443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10" y="2625"/>
                <a:ext cx="28" cy="31"/>
              </a:xfrm>
              <a:custGeom>
                <a:avLst/>
                <a:gdLst>
                  <a:gd name="T0" fmla="*/ 0 w 12"/>
                  <a:gd name="T1" fmla="*/ 0 h 13"/>
                  <a:gd name="T2" fmla="*/ 0 w 12"/>
                  <a:gd name="T3" fmla="*/ 7 h 13"/>
                  <a:gd name="T4" fmla="*/ 0 w 12"/>
                  <a:gd name="T5" fmla="*/ 7 h 13"/>
                  <a:gd name="T6" fmla="*/ 2 w 12"/>
                  <a:gd name="T7" fmla="*/ 7 h 13"/>
                  <a:gd name="T8" fmla="*/ 4 w 12"/>
                  <a:gd name="T9" fmla="*/ 7 h 13"/>
                  <a:gd name="T10" fmla="*/ 7 w 12"/>
                  <a:gd name="T11" fmla="*/ 7 h 13"/>
                  <a:gd name="T12" fmla="*/ 11 w 12"/>
                  <a:gd name="T13" fmla="*/ 13 h 13"/>
                  <a:gd name="T14" fmla="*/ 12 w 12"/>
                  <a:gd name="T15" fmla="*/ 12 h 13"/>
                  <a:gd name="T16" fmla="*/ 4 w 12"/>
                  <a:gd name="T17" fmla="*/ 0 h 13"/>
                  <a:gd name="T18" fmla="*/ 0 w 12"/>
                  <a:gd name="T1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3">
                    <a:moveTo>
                      <a:pt x="0" y="0"/>
                    </a:moveTo>
                    <a:cubicBezTo>
                      <a:pt x="0" y="2"/>
                      <a:pt x="0" y="4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7"/>
                      <a:pt x="2" y="7"/>
                      <a:pt x="2" y="7"/>
                    </a:cubicBezTo>
                    <a:cubicBezTo>
                      <a:pt x="3" y="7"/>
                      <a:pt x="4" y="7"/>
                      <a:pt x="4" y="7"/>
                    </a:cubicBezTo>
                    <a:cubicBezTo>
                      <a:pt x="5" y="7"/>
                      <a:pt x="6" y="7"/>
                      <a:pt x="7" y="7"/>
                    </a:cubicBezTo>
                    <a:cubicBezTo>
                      <a:pt x="7" y="9"/>
                      <a:pt x="10" y="13"/>
                      <a:pt x="11" y="13"/>
                    </a:cubicBezTo>
                    <a:cubicBezTo>
                      <a:pt x="12" y="13"/>
                      <a:pt x="12" y="12"/>
                      <a:pt x="12" y="12"/>
                    </a:cubicBezTo>
                    <a:cubicBezTo>
                      <a:pt x="12" y="6"/>
                      <a:pt x="6" y="5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74">
                <a:extLst>
                  <a:ext uri="{FF2B5EF4-FFF2-40B4-BE49-F238E27FC236}">
                    <a16:creationId xmlns:a16="http://schemas.microsoft.com/office/drawing/2014/main" xmlns="" id="{69B873F3-3F21-425F-815E-C48EFDAA8E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5" y="2592"/>
                <a:ext cx="43" cy="42"/>
              </a:xfrm>
              <a:custGeom>
                <a:avLst/>
                <a:gdLst>
                  <a:gd name="T0" fmla="*/ 0 w 18"/>
                  <a:gd name="T1" fmla="*/ 0 h 18"/>
                  <a:gd name="T2" fmla="*/ 14 w 18"/>
                  <a:gd name="T3" fmla="*/ 18 h 18"/>
                  <a:gd name="T4" fmla="*/ 17 w 18"/>
                  <a:gd name="T5" fmla="*/ 8 h 18"/>
                  <a:gd name="T6" fmla="*/ 5 w 18"/>
                  <a:gd name="T7" fmla="*/ 0 h 18"/>
                  <a:gd name="T8" fmla="*/ 0 w 18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8">
                    <a:moveTo>
                      <a:pt x="0" y="0"/>
                    </a:moveTo>
                    <a:cubicBezTo>
                      <a:pt x="0" y="0"/>
                      <a:pt x="11" y="17"/>
                      <a:pt x="14" y="18"/>
                    </a:cubicBezTo>
                    <a:cubicBezTo>
                      <a:pt x="16" y="18"/>
                      <a:pt x="18" y="12"/>
                      <a:pt x="17" y="8"/>
                    </a:cubicBezTo>
                    <a:cubicBezTo>
                      <a:pt x="16" y="3"/>
                      <a:pt x="11" y="4"/>
                      <a:pt x="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75">
                <a:extLst>
                  <a:ext uri="{FF2B5EF4-FFF2-40B4-BE49-F238E27FC236}">
                    <a16:creationId xmlns:a16="http://schemas.microsoft.com/office/drawing/2014/main" xmlns="" id="{305AE409-2A80-47DB-91B0-6F8361E7E2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0" y="2596"/>
                <a:ext cx="12" cy="3"/>
              </a:xfrm>
              <a:custGeom>
                <a:avLst/>
                <a:gdLst>
                  <a:gd name="T0" fmla="*/ 2 w 5"/>
                  <a:gd name="T1" fmla="*/ 0 h 1"/>
                  <a:gd name="T2" fmla="*/ 0 w 5"/>
                  <a:gd name="T3" fmla="*/ 1 h 1"/>
                  <a:gd name="T4" fmla="*/ 2 w 5"/>
                  <a:gd name="T5" fmla="*/ 1 h 1"/>
                  <a:gd name="T6" fmla="*/ 5 w 5"/>
                  <a:gd name="T7" fmla="*/ 1 h 1"/>
                  <a:gd name="T8" fmla="*/ 2 w 5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">
                    <a:moveTo>
                      <a:pt x="2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2" y="1"/>
                    </a:cubicBezTo>
                    <a:cubicBezTo>
                      <a:pt x="3" y="1"/>
                      <a:pt x="4" y="1"/>
                      <a:pt x="5" y="1"/>
                    </a:cubicBezTo>
                    <a:cubicBezTo>
                      <a:pt x="4" y="1"/>
                      <a:pt x="3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76">
                <a:extLst>
                  <a:ext uri="{FF2B5EF4-FFF2-40B4-BE49-F238E27FC236}">
                    <a16:creationId xmlns:a16="http://schemas.microsoft.com/office/drawing/2014/main" xmlns="" id="{C81C158E-187B-4334-8120-4378D8BB44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6" y="2147"/>
                <a:ext cx="78" cy="109"/>
              </a:xfrm>
              <a:custGeom>
                <a:avLst/>
                <a:gdLst>
                  <a:gd name="T0" fmla="*/ 20 w 33"/>
                  <a:gd name="T1" fmla="*/ 0 h 46"/>
                  <a:gd name="T2" fmla="*/ 1 w 33"/>
                  <a:gd name="T3" fmla="*/ 32 h 46"/>
                  <a:gd name="T4" fmla="*/ 9 w 33"/>
                  <a:gd name="T5" fmla="*/ 46 h 46"/>
                  <a:gd name="T6" fmla="*/ 20 w 33"/>
                  <a:gd name="T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46">
                    <a:moveTo>
                      <a:pt x="20" y="0"/>
                    </a:moveTo>
                    <a:cubicBezTo>
                      <a:pt x="12" y="0"/>
                      <a:pt x="1" y="20"/>
                      <a:pt x="1" y="32"/>
                    </a:cubicBezTo>
                    <a:cubicBezTo>
                      <a:pt x="1" y="40"/>
                      <a:pt x="0" y="46"/>
                      <a:pt x="9" y="46"/>
                    </a:cubicBezTo>
                    <a:cubicBezTo>
                      <a:pt x="21" y="46"/>
                      <a:pt x="33" y="0"/>
                      <a:pt x="2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77">
                <a:extLst>
                  <a:ext uri="{FF2B5EF4-FFF2-40B4-BE49-F238E27FC236}">
                    <a16:creationId xmlns:a16="http://schemas.microsoft.com/office/drawing/2014/main" xmlns="" id="{D5B6F541-F378-45B3-A511-F82CB4CC66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85" y="2341"/>
                <a:ext cx="90" cy="73"/>
              </a:xfrm>
              <a:custGeom>
                <a:avLst/>
                <a:gdLst>
                  <a:gd name="T0" fmla="*/ 32 w 38"/>
                  <a:gd name="T1" fmla="*/ 0 h 31"/>
                  <a:gd name="T2" fmla="*/ 3 w 38"/>
                  <a:gd name="T3" fmla="*/ 13 h 31"/>
                  <a:gd name="T4" fmla="*/ 3 w 38"/>
                  <a:gd name="T5" fmla="*/ 21 h 31"/>
                  <a:gd name="T6" fmla="*/ 14 w 38"/>
                  <a:gd name="T7" fmla="*/ 31 h 31"/>
                  <a:gd name="T8" fmla="*/ 38 w 38"/>
                  <a:gd name="T9" fmla="*/ 8 h 31"/>
                  <a:gd name="T10" fmla="*/ 32 w 38"/>
                  <a:gd name="T1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31">
                    <a:moveTo>
                      <a:pt x="32" y="0"/>
                    </a:moveTo>
                    <a:cubicBezTo>
                      <a:pt x="25" y="0"/>
                      <a:pt x="7" y="13"/>
                      <a:pt x="3" y="13"/>
                    </a:cubicBezTo>
                    <a:cubicBezTo>
                      <a:pt x="0" y="13"/>
                      <a:pt x="3" y="18"/>
                      <a:pt x="3" y="21"/>
                    </a:cubicBezTo>
                    <a:cubicBezTo>
                      <a:pt x="3" y="28"/>
                      <a:pt x="6" y="31"/>
                      <a:pt x="14" y="31"/>
                    </a:cubicBezTo>
                    <a:cubicBezTo>
                      <a:pt x="22" y="31"/>
                      <a:pt x="38" y="15"/>
                      <a:pt x="38" y="8"/>
                    </a:cubicBezTo>
                    <a:cubicBezTo>
                      <a:pt x="38" y="5"/>
                      <a:pt x="34" y="0"/>
                      <a:pt x="3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78">
                <a:extLst>
                  <a:ext uri="{FF2B5EF4-FFF2-40B4-BE49-F238E27FC236}">
                    <a16:creationId xmlns:a16="http://schemas.microsoft.com/office/drawing/2014/main" xmlns="" id="{6A36CA5B-523E-4FCB-BDB5-4B4CFC003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07" y="2220"/>
                <a:ext cx="413" cy="800"/>
              </a:xfrm>
              <a:custGeom>
                <a:avLst/>
                <a:gdLst>
                  <a:gd name="T0" fmla="*/ 95 w 175"/>
                  <a:gd name="T1" fmla="*/ 8 h 338"/>
                  <a:gd name="T2" fmla="*/ 76 w 175"/>
                  <a:gd name="T3" fmla="*/ 7 h 338"/>
                  <a:gd name="T4" fmla="*/ 61 w 175"/>
                  <a:gd name="T5" fmla="*/ 11 h 338"/>
                  <a:gd name="T6" fmla="*/ 61 w 175"/>
                  <a:gd name="T7" fmla="*/ 24 h 338"/>
                  <a:gd name="T8" fmla="*/ 59 w 175"/>
                  <a:gd name="T9" fmla="*/ 29 h 338"/>
                  <a:gd name="T10" fmla="*/ 52 w 175"/>
                  <a:gd name="T11" fmla="*/ 23 h 338"/>
                  <a:gd name="T12" fmla="*/ 21 w 175"/>
                  <a:gd name="T13" fmla="*/ 52 h 338"/>
                  <a:gd name="T14" fmla="*/ 0 w 175"/>
                  <a:gd name="T15" fmla="*/ 78 h 338"/>
                  <a:gd name="T16" fmla="*/ 10 w 175"/>
                  <a:gd name="T17" fmla="*/ 92 h 338"/>
                  <a:gd name="T18" fmla="*/ 14 w 175"/>
                  <a:gd name="T19" fmla="*/ 116 h 338"/>
                  <a:gd name="T20" fmla="*/ 8 w 175"/>
                  <a:gd name="T21" fmla="*/ 126 h 338"/>
                  <a:gd name="T22" fmla="*/ 8 w 175"/>
                  <a:gd name="T23" fmla="*/ 131 h 338"/>
                  <a:gd name="T24" fmla="*/ 29 w 175"/>
                  <a:gd name="T25" fmla="*/ 176 h 338"/>
                  <a:gd name="T26" fmla="*/ 24 w 175"/>
                  <a:gd name="T27" fmla="*/ 182 h 338"/>
                  <a:gd name="T28" fmla="*/ 14 w 175"/>
                  <a:gd name="T29" fmla="*/ 207 h 338"/>
                  <a:gd name="T30" fmla="*/ 11 w 175"/>
                  <a:gd name="T31" fmla="*/ 207 h 338"/>
                  <a:gd name="T32" fmla="*/ 8 w 175"/>
                  <a:gd name="T33" fmla="*/ 230 h 338"/>
                  <a:gd name="T34" fmla="*/ 15 w 175"/>
                  <a:gd name="T35" fmla="*/ 230 h 338"/>
                  <a:gd name="T36" fmla="*/ 43 w 175"/>
                  <a:gd name="T37" fmla="*/ 295 h 338"/>
                  <a:gd name="T38" fmla="*/ 89 w 175"/>
                  <a:gd name="T39" fmla="*/ 338 h 338"/>
                  <a:gd name="T40" fmla="*/ 99 w 175"/>
                  <a:gd name="T41" fmla="*/ 335 h 338"/>
                  <a:gd name="T42" fmla="*/ 85 w 175"/>
                  <a:gd name="T43" fmla="*/ 301 h 338"/>
                  <a:gd name="T44" fmla="*/ 41 w 175"/>
                  <a:gd name="T45" fmla="*/ 247 h 338"/>
                  <a:gd name="T46" fmla="*/ 36 w 175"/>
                  <a:gd name="T47" fmla="*/ 230 h 338"/>
                  <a:gd name="T48" fmla="*/ 33 w 175"/>
                  <a:gd name="T49" fmla="*/ 171 h 338"/>
                  <a:gd name="T50" fmla="*/ 34 w 175"/>
                  <a:gd name="T51" fmla="*/ 155 h 338"/>
                  <a:gd name="T52" fmla="*/ 51 w 175"/>
                  <a:gd name="T53" fmla="*/ 168 h 338"/>
                  <a:gd name="T54" fmla="*/ 86 w 175"/>
                  <a:gd name="T55" fmla="*/ 193 h 338"/>
                  <a:gd name="T56" fmla="*/ 108 w 175"/>
                  <a:gd name="T57" fmla="*/ 212 h 338"/>
                  <a:gd name="T58" fmla="*/ 110 w 175"/>
                  <a:gd name="T59" fmla="*/ 230 h 338"/>
                  <a:gd name="T60" fmla="*/ 123 w 175"/>
                  <a:gd name="T61" fmla="*/ 211 h 338"/>
                  <a:gd name="T62" fmla="*/ 136 w 175"/>
                  <a:gd name="T63" fmla="*/ 204 h 338"/>
                  <a:gd name="T64" fmla="*/ 175 w 175"/>
                  <a:gd name="T65" fmla="*/ 161 h 338"/>
                  <a:gd name="T66" fmla="*/ 123 w 175"/>
                  <a:gd name="T67" fmla="*/ 77 h 338"/>
                  <a:gd name="T68" fmla="*/ 155 w 175"/>
                  <a:gd name="T69" fmla="*/ 26 h 338"/>
                  <a:gd name="T70" fmla="*/ 114 w 175"/>
                  <a:gd name="T71" fmla="*/ 0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5" h="338">
                    <a:moveTo>
                      <a:pt x="114" y="0"/>
                    </a:moveTo>
                    <a:cubicBezTo>
                      <a:pt x="107" y="0"/>
                      <a:pt x="102" y="8"/>
                      <a:pt x="95" y="8"/>
                    </a:cubicBezTo>
                    <a:cubicBezTo>
                      <a:pt x="95" y="8"/>
                      <a:pt x="93" y="8"/>
                      <a:pt x="92" y="7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5" y="7"/>
                      <a:pt x="75" y="7"/>
                      <a:pt x="75" y="7"/>
                    </a:cubicBezTo>
                    <a:cubicBezTo>
                      <a:pt x="72" y="7"/>
                      <a:pt x="61" y="11"/>
                      <a:pt x="61" y="11"/>
                    </a:cubicBezTo>
                    <a:cubicBezTo>
                      <a:pt x="61" y="16"/>
                      <a:pt x="61" y="19"/>
                      <a:pt x="61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6"/>
                      <a:pt x="60" y="29"/>
                      <a:pt x="59" y="29"/>
                    </a:cubicBezTo>
                    <a:cubicBezTo>
                      <a:pt x="58" y="29"/>
                      <a:pt x="55" y="28"/>
                      <a:pt x="55" y="23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42" y="39"/>
                      <a:pt x="34" y="43"/>
                      <a:pt x="21" y="52"/>
                    </a:cubicBezTo>
                    <a:cubicBezTo>
                      <a:pt x="17" y="54"/>
                      <a:pt x="11" y="53"/>
                      <a:pt x="8" y="56"/>
                    </a:cubicBezTo>
                    <a:cubicBezTo>
                      <a:pt x="3" y="61"/>
                      <a:pt x="0" y="69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8"/>
                      <a:pt x="6" y="88"/>
                      <a:pt x="10" y="92"/>
                    </a:cubicBezTo>
                    <a:cubicBezTo>
                      <a:pt x="13" y="98"/>
                      <a:pt x="14" y="109"/>
                      <a:pt x="14" y="116"/>
                    </a:cubicBezTo>
                    <a:cubicBezTo>
                      <a:pt x="14" y="116"/>
                      <a:pt x="14" y="116"/>
                      <a:pt x="14" y="116"/>
                    </a:cubicBezTo>
                    <a:cubicBezTo>
                      <a:pt x="14" y="120"/>
                      <a:pt x="10" y="126"/>
                      <a:pt x="8" y="127"/>
                    </a:cubicBezTo>
                    <a:cubicBezTo>
                      <a:pt x="8" y="126"/>
                      <a:pt x="8" y="126"/>
                      <a:pt x="8" y="126"/>
                    </a:cubicBezTo>
                    <a:cubicBezTo>
                      <a:pt x="8" y="128"/>
                      <a:pt x="8" y="129"/>
                      <a:pt x="8" y="131"/>
                    </a:cubicBezTo>
                    <a:cubicBezTo>
                      <a:pt x="8" y="131"/>
                      <a:pt x="8" y="131"/>
                      <a:pt x="8" y="131"/>
                    </a:cubicBezTo>
                    <a:cubicBezTo>
                      <a:pt x="8" y="137"/>
                      <a:pt x="14" y="139"/>
                      <a:pt x="17" y="143"/>
                    </a:cubicBezTo>
                    <a:cubicBezTo>
                      <a:pt x="21" y="147"/>
                      <a:pt x="29" y="172"/>
                      <a:pt x="29" y="176"/>
                    </a:cubicBezTo>
                    <a:cubicBezTo>
                      <a:pt x="29" y="176"/>
                      <a:pt x="29" y="176"/>
                      <a:pt x="29" y="176"/>
                    </a:cubicBezTo>
                    <a:cubicBezTo>
                      <a:pt x="29" y="179"/>
                      <a:pt x="25" y="180"/>
                      <a:pt x="24" y="182"/>
                    </a:cubicBezTo>
                    <a:cubicBezTo>
                      <a:pt x="20" y="192"/>
                      <a:pt x="18" y="198"/>
                      <a:pt x="14" y="207"/>
                    </a:cubicBezTo>
                    <a:cubicBezTo>
                      <a:pt x="14" y="207"/>
                      <a:pt x="14" y="207"/>
                      <a:pt x="14" y="207"/>
                    </a:cubicBezTo>
                    <a:cubicBezTo>
                      <a:pt x="12" y="207"/>
                      <a:pt x="12" y="207"/>
                      <a:pt x="12" y="207"/>
                    </a:cubicBezTo>
                    <a:cubicBezTo>
                      <a:pt x="11" y="207"/>
                      <a:pt x="11" y="207"/>
                      <a:pt x="11" y="207"/>
                    </a:cubicBezTo>
                    <a:cubicBezTo>
                      <a:pt x="10" y="214"/>
                      <a:pt x="8" y="219"/>
                      <a:pt x="8" y="227"/>
                    </a:cubicBezTo>
                    <a:cubicBezTo>
                      <a:pt x="8" y="228"/>
                      <a:pt x="7" y="230"/>
                      <a:pt x="8" y="230"/>
                    </a:cubicBezTo>
                    <a:cubicBezTo>
                      <a:pt x="10" y="231"/>
                      <a:pt x="11" y="231"/>
                      <a:pt x="11" y="231"/>
                    </a:cubicBezTo>
                    <a:cubicBezTo>
                      <a:pt x="12" y="231"/>
                      <a:pt x="12" y="230"/>
                      <a:pt x="15" y="230"/>
                    </a:cubicBezTo>
                    <a:cubicBezTo>
                      <a:pt x="24" y="230"/>
                      <a:pt x="28" y="249"/>
                      <a:pt x="31" y="256"/>
                    </a:cubicBezTo>
                    <a:cubicBezTo>
                      <a:pt x="37" y="268"/>
                      <a:pt x="38" y="279"/>
                      <a:pt x="43" y="295"/>
                    </a:cubicBezTo>
                    <a:cubicBezTo>
                      <a:pt x="49" y="312"/>
                      <a:pt x="63" y="328"/>
                      <a:pt x="80" y="333"/>
                    </a:cubicBezTo>
                    <a:cubicBezTo>
                      <a:pt x="83" y="334"/>
                      <a:pt x="83" y="338"/>
                      <a:pt x="89" y="338"/>
                    </a:cubicBezTo>
                    <a:cubicBezTo>
                      <a:pt x="90" y="338"/>
                      <a:pt x="91" y="336"/>
                      <a:pt x="92" y="336"/>
                    </a:cubicBezTo>
                    <a:cubicBezTo>
                      <a:pt x="95" y="336"/>
                      <a:pt x="95" y="336"/>
                      <a:pt x="99" y="335"/>
                    </a:cubicBezTo>
                    <a:cubicBezTo>
                      <a:pt x="97" y="330"/>
                      <a:pt x="97" y="327"/>
                      <a:pt x="95" y="320"/>
                    </a:cubicBezTo>
                    <a:cubicBezTo>
                      <a:pt x="92" y="314"/>
                      <a:pt x="85" y="310"/>
                      <a:pt x="85" y="301"/>
                    </a:cubicBezTo>
                    <a:cubicBezTo>
                      <a:pt x="85" y="296"/>
                      <a:pt x="87" y="296"/>
                      <a:pt x="87" y="291"/>
                    </a:cubicBezTo>
                    <a:cubicBezTo>
                      <a:pt x="87" y="265"/>
                      <a:pt x="55" y="261"/>
                      <a:pt x="41" y="247"/>
                    </a:cubicBezTo>
                    <a:cubicBezTo>
                      <a:pt x="38" y="243"/>
                      <a:pt x="37" y="234"/>
                      <a:pt x="35" y="230"/>
                    </a:cubicBezTo>
                    <a:cubicBezTo>
                      <a:pt x="36" y="230"/>
                      <a:pt x="36" y="230"/>
                      <a:pt x="36" y="230"/>
                    </a:cubicBezTo>
                    <a:cubicBezTo>
                      <a:pt x="36" y="215"/>
                      <a:pt x="18" y="221"/>
                      <a:pt x="18" y="205"/>
                    </a:cubicBezTo>
                    <a:cubicBezTo>
                      <a:pt x="18" y="191"/>
                      <a:pt x="33" y="186"/>
                      <a:pt x="33" y="171"/>
                    </a:cubicBezTo>
                    <a:cubicBezTo>
                      <a:pt x="33" y="166"/>
                      <a:pt x="31" y="165"/>
                      <a:pt x="31" y="161"/>
                    </a:cubicBezTo>
                    <a:cubicBezTo>
                      <a:pt x="31" y="158"/>
                      <a:pt x="30" y="155"/>
                      <a:pt x="34" y="155"/>
                    </a:cubicBezTo>
                    <a:cubicBezTo>
                      <a:pt x="40" y="155"/>
                      <a:pt x="46" y="156"/>
                      <a:pt x="48" y="162"/>
                    </a:cubicBezTo>
                    <a:cubicBezTo>
                      <a:pt x="48" y="162"/>
                      <a:pt x="50" y="168"/>
                      <a:pt x="51" y="168"/>
                    </a:cubicBezTo>
                    <a:cubicBezTo>
                      <a:pt x="59" y="171"/>
                      <a:pt x="67" y="172"/>
                      <a:pt x="74" y="179"/>
                    </a:cubicBezTo>
                    <a:cubicBezTo>
                      <a:pt x="80" y="185"/>
                      <a:pt x="74" y="193"/>
                      <a:pt x="86" y="193"/>
                    </a:cubicBezTo>
                    <a:cubicBezTo>
                      <a:pt x="86" y="201"/>
                      <a:pt x="97" y="204"/>
                      <a:pt x="105" y="204"/>
                    </a:cubicBezTo>
                    <a:cubicBezTo>
                      <a:pt x="105" y="207"/>
                      <a:pt x="106" y="211"/>
                      <a:pt x="108" y="212"/>
                    </a:cubicBezTo>
                    <a:cubicBezTo>
                      <a:pt x="106" y="213"/>
                      <a:pt x="106" y="215"/>
                      <a:pt x="106" y="219"/>
                    </a:cubicBezTo>
                    <a:cubicBezTo>
                      <a:pt x="106" y="222"/>
                      <a:pt x="108" y="230"/>
                      <a:pt x="110" y="230"/>
                    </a:cubicBezTo>
                    <a:cubicBezTo>
                      <a:pt x="112" y="230"/>
                      <a:pt x="123" y="222"/>
                      <a:pt x="123" y="217"/>
                    </a:cubicBezTo>
                    <a:cubicBezTo>
                      <a:pt x="123" y="216"/>
                      <a:pt x="123" y="214"/>
                      <a:pt x="123" y="211"/>
                    </a:cubicBezTo>
                    <a:cubicBezTo>
                      <a:pt x="123" y="212"/>
                      <a:pt x="123" y="215"/>
                      <a:pt x="125" y="215"/>
                    </a:cubicBezTo>
                    <a:cubicBezTo>
                      <a:pt x="131" y="215"/>
                      <a:pt x="130" y="207"/>
                      <a:pt x="136" y="204"/>
                    </a:cubicBezTo>
                    <a:cubicBezTo>
                      <a:pt x="150" y="197"/>
                      <a:pt x="152" y="191"/>
                      <a:pt x="168" y="187"/>
                    </a:cubicBezTo>
                    <a:cubicBezTo>
                      <a:pt x="168" y="177"/>
                      <a:pt x="175" y="173"/>
                      <a:pt x="175" y="161"/>
                    </a:cubicBezTo>
                    <a:cubicBezTo>
                      <a:pt x="175" y="143"/>
                      <a:pt x="166" y="120"/>
                      <a:pt x="154" y="111"/>
                    </a:cubicBezTo>
                    <a:cubicBezTo>
                      <a:pt x="140" y="103"/>
                      <a:pt x="135" y="89"/>
                      <a:pt x="123" y="77"/>
                    </a:cubicBezTo>
                    <a:cubicBezTo>
                      <a:pt x="121" y="75"/>
                      <a:pt x="118" y="74"/>
                      <a:pt x="118" y="69"/>
                    </a:cubicBezTo>
                    <a:cubicBezTo>
                      <a:pt x="118" y="47"/>
                      <a:pt x="144" y="43"/>
                      <a:pt x="155" y="26"/>
                    </a:cubicBezTo>
                    <a:cubicBezTo>
                      <a:pt x="147" y="24"/>
                      <a:pt x="136" y="20"/>
                      <a:pt x="136" y="6"/>
                    </a:cubicBezTo>
                    <a:cubicBezTo>
                      <a:pt x="127" y="6"/>
                      <a:pt x="122" y="0"/>
                      <a:pt x="1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79">
                <a:extLst>
                  <a:ext uri="{FF2B5EF4-FFF2-40B4-BE49-F238E27FC236}">
                    <a16:creationId xmlns:a16="http://schemas.microsoft.com/office/drawing/2014/main" xmlns="" id="{92B021E8-1B5F-48C3-8707-329D52528B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2" y="3121"/>
                <a:ext cx="59" cy="55"/>
              </a:xfrm>
              <a:custGeom>
                <a:avLst/>
                <a:gdLst>
                  <a:gd name="T0" fmla="*/ 12 w 25"/>
                  <a:gd name="T1" fmla="*/ 0 h 23"/>
                  <a:gd name="T2" fmla="*/ 0 w 25"/>
                  <a:gd name="T3" fmla="*/ 7 h 23"/>
                  <a:gd name="T4" fmla="*/ 11 w 25"/>
                  <a:gd name="T5" fmla="*/ 12 h 23"/>
                  <a:gd name="T6" fmla="*/ 15 w 25"/>
                  <a:gd name="T7" fmla="*/ 20 h 23"/>
                  <a:gd name="T8" fmla="*/ 22 w 25"/>
                  <a:gd name="T9" fmla="*/ 23 h 23"/>
                  <a:gd name="T10" fmla="*/ 25 w 25"/>
                  <a:gd name="T11" fmla="*/ 23 h 23"/>
                  <a:gd name="T12" fmla="*/ 25 w 25"/>
                  <a:gd name="T13" fmla="*/ 18 h 23"/>
                  <a:gd name="T14" fmla="*/ 12 w 25"/>
                  <a:gd name="T1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3">
                    <a:moveTo>
                      <a:pt x="12" y="0"/>
                    </a:moveTo>
                    <a:cubicBezTo>
                      <a:pt x="8" y="0"/>
                      <a:pt x="0" y="4"/>
                      <a:pt x="0" y="7"/>
                    </a:cubicBezTo>
                    <a:cubicBezTo>
                      <a:pt x="0" y="11"/>
                      <a:pt x="9" y="8"/>
                      <a:pt x="11" y="12"/>
                    </a:cubicBezTo>
                    <a:cubicBezTo>
                      <a:pt x="12" y="14"/>
                      <a:pt x="14" y="20"/>
                      <a:pt x="15" y="20"/>
                    </a:cubicBezTo>
                    <a:cubicBezTo>
                      <a:pt x="17" y="20"/>
                      <a:pt x="18" y="23"/>
                      <a:pt x="22" y="23"/>
                    </a:cubicBezTo>
                    <a:cubicBezTo>
                      <a:pt x="23" y="23"/>
                      <a:pt x="24" y="23"/>
                      <a:pt x="25" y="23"/>
                    </a:cubicBezTo>
                    <a:cubicBezTo>
                      <a:pt x="25" y="21"/>
                      <a:pt x="25" y="19"/>
                      <a:pt x="25" y="18"/>
                    </a:cubicBezTo>
                    <a:cubicBezTo>
                      <a:pt x="17" y="18"/>
                      <a:pt x="14" y="8"/>
                      <a:pt x="1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80">
                <a:extLst>
                  <a:ext uri="{FF2B5EF4-FFF2-40B4-BE49-F238E27FC236}">
                    <a16:creationId xmlns:a16="http://schemas.microsoft.com/office/drawing/2014/main" xmlns="" id="{EF681DF6-FC33-4386-9E4A-BA3BAB764C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1" y="3162"/>
                <a:ext cx="26" cy="21"/>
              </a:xfrm>
              <a:custGeom>
                <a:avLst/>
                <a:gdLst>
                  <a:gd name="T0" fmla="*/ 6 w 11"/>
                  <a:gd name="T1" fmla="*/ 0 h 9"/>
                  <a:gd name="T2" fmla="*/ 1 w 11"/>
                  <a:gd name="T3" fmla="*/ 0 h 9"/>
                  <a:gd name="T4" fmla="*/ 1 w 11"/>
                  <a:gd name="T5" fmla="*/ 3 h 9"/>
                  <a:gd name="T6" fmla="*/ 5 w 11"/>
                  <a:gd name="T7" fmla="*/ 9 h 9"/>
                  <a:gd name="T8" fmla="*/ 11 w 11"/>
                  <a:gd name="T9" fmla="*/ 3 h 9"/>
                  <a:gd name="T10" fmla="*/ 6 w 11"/>
                  <a:gd name="T1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9">
                    <a:moveTo>
                      <a:pt x="6" y="0"/>
                    </a:moveTo>
                    <a:cubicBezTo>
                      <a:pt x="4" y="0"/>
                      <a:pt x="2" y="0"/>
                      <a:pt x="1" y="0"/>
                    </a:cubicBezTo>
                    <a:cubicBezTo>
                      <a:pt x="0" y="0"/>
                      <a:pt x="1" y="2"/>
                      <a:pt x="1" y="3"/>
                    </a:cubicBezTo>
                    <a:cubicBezTo>
                      <a:pt x="1" y="5"/>
                      <a:pt x="2" y="9"/>
                      <a:pt x="5" y="9"/>
                    </a:cubicBezTo>
                    <a:cubicBezTo>
                      <a:pt x="8" y="9"/>
                      <a:pt x="10" y="6"/>
                      <a:pt x="11" y="3"/>
                    </a:cubicBezTo>
                    <a:cubicBezTo>
                      <a:pt x="9" y="2"/>
                      <a:pt x="7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81">
                <a:extLst>
                  <a:ext uri="{FF2B5EF4-FFF2-40B4-BE49-F238E27FC236}">
                    <a16:creationId xmlns:a16="http://schemas.microsoft.com/office/drawing/2014/main" xmlns="" id="{14CE015D-AA37-484C-AF42-33341C4CAC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45" y="3107"/>
                <a:ext cx="23" cy="36"/>
              </a:xfrm>
              <a:custGeom>
                <a:avLst/>
                <a:gdLst>
                  <a:gd name="T0" fmla="*/ 5 w 10"/>
                  <a:gd name="T1" fmla="*/ 0 h 15"/>
                  <a:gd name="T2" fmla="*/ 3 w 10"/>
                  <a:gd name="T3" fmla="*/ 0 h 15"/>
                  <a:gd name="T4" fmla="*/ 3 w 10"/>
                  <a:gd name="T5" fmla="*/ 0 h 15"/>
                  <a:gd name="T6" fmla="*/ 3 w 10"/>
                  <a:gd name="T7" fmla="*/ 0 h 15"/>
                  <a:gd name="T8" fmla="*/ 0 w 10"/>
                  <a:gd name="T9" fmla="*/ 0 h 15"/>
                  <a:gd name="T10" fmla="*/ 0 w 10"/>
                  <a:gd name="T11" fmla="*/ 2 h 15"/>
                  <a:gd name="T12" fmla="*/ 10 w 10"/>
                  <a:gd name="T13" fmla="*/ 15 h 15"/>
                  <a:gd name="T14" fmla="*/ 5 w 10"/>
                  <a:gd name="T15" fmla="*/ 2 h 15"/>
                  <a:gd name="T16" fmla="*/ 5 w 10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5">
                    <a:moveTo>
                      <a:pt x="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6"/>
                      <a:pt x="7" y="14"/>
                      <a:pt x="10" y="15"/>
                    </a:cubicBezTo>
                    <a:cubicBezTo>
                      <a:pt x="10" y="9"/>
                      <a:pt x="8" y="6"/>
                      <a:pt x="5" y="2"/>
                    </a:cubicBezTo>
                    <a:cubicBezTo>
                      <a:pt x="5" y="2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82">
                <a:extLst>
                  <a:ext uri="{FF2B5EF4-FFF2-40B4-BE49-F238E27FC236}">
                    <a16:creationId xmlns:a16="http://schemas.microsoft.com/office/drawing/2014/main" xmlns="" id="{196DBF5C-BEC5-4D1F-9687-6C228E3362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00" y="3032"/>
                <a:ext cx="35" cy="28"/>
              </a:xfrm>
              <a:custGeom>
                <a:avLst/>
                <a:gdLst>
                  <a:gd name="T0" fmla="*/ 3 w 15"/>
                  <a:gd name="T1" fmla="*/ 0 h 12"/>
                  <a:gd name="T2" fmla="*/ 0 w 15"/>
                  <a:gd name="T3" fmla="*/ 1 h 12"/>
                  <a:gd name="T4" fmla="*/ 1 w 15"/>
                  <a:gd name="T5" fmla="*/ 1 h 12"/>
                  <a:gd name="T6" fmla="*/ 10 w 15"/>
                  <a:gd name="T7" fmla="*/ 12 h 12"/>
                  <a:gd name="T8" fmla="*/ 3 w 15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2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4"/>
                      <a:pt x="8" y="12"/>
                      <a:pt x="10" y="12"/>
                    </a:cubicBezTo>
                    <a:cubicBezTo>
                      <a:pt x="15" y="12"/>
                      <a:pt x="6" y="2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83">
                <a:extLst>
                  <a:ext uri="{FF2B5EF4-FFF2-40B4-BE49-F238E27FC236}">
                    <a16:creationId xmlns:a16="http://schemas.microsoft.com/office/drawing/2014/main" xmlns="" id="{65978367-BE38-4B19-8ED7-E2DD28A06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9" y="1811"/>
                <a:ext cx="85" cy="107"/>
              </a:xfrm>
              <a:custGeom>
                <a:avLst/>
                <a:gdLst>
                  <a:gd name="T0" fmla="*/ 17 w 36"/>
                  <a:gd name="T1" fmla="*/ 0 h 45"/>
                  <a:gd name="T2" fmla="*/ 0 w 36"/>
                  <a:gd name="T3" fmla="*/ 14 h 45"/>
                  <a:gd name="T4" fmla="*/ 6 w 36"/>
                  <a:gd name="T5" fmla="*/ 19 h 45"/>
                  <a:gd name="T6" fmla="*/ 12 w 36"/>
                  <a:gd name="T7" fmla="*/ 17 h 45"/>
                  <a:gd name="T8" fmla="*/ 12 w 36"/>
                  <a:gd name="T9" fmla="*/ 13 h 45"/>
                  <a:gd name="T10" fmla="*/ 16 w 36"/>
                  <a:gd name="T11" fmla="*/ 19 h 45"/>
                  <a:gd name="T12" fmla="*/ 14 w 36"/>
                  <a:gd name="T13" fmla="*/ 27 h 45"/>
                  <a:gd name="T14" fmla="*/ 9 w 36"/>
                  <a:gd name="T15" fmla="*/ 35 h 45"/>
                  <a:gd name="T16" fmla="*/ 16 w 36"/>
                  <a:gd name="T17" fmla="*/ 44 h 45"/>
                  <a:gd name="T18" fmla="*/ 16 w 36"/>
                  <a:gd name="T19" fmla="*/ 41 h 45"/>
                  <a:gd name="T20" fmla="*/ 18 w 36"/>
                  <a:gd name="T21" fmla="*/ 45 h 45"/>
                  <a:gd name="T22" fmla="*/ 31 w 36"/>
                  <a:gd name="T23" fmla="*/ 19 h 45"/>
                  <a:gd name="T24" fmla="*/ 33 w 36"/>
                  <a:gd name="T25" fmla="*/ 20 h 45"/>
                  <a:gd name="T26" fmla="*/ 36 w 36"/>
                  <a:gd name="T27" fmla="*/ 19 h 45"/>
                  <a:gd name="T28" fmla="*/ 36 w 36"/>
                  <a:gd name="T29" fmla="*/ 14 h 45"/>
                  <a:gd name="T30" fmla="*/ 31 w 36"/>
                  <a:gd name="T31" fmla="*/ 10 h 45"/>
                  <a:gd name="T32" fmla="*/ 31 w 36"/>
                  <a:gd name="T33" fmla="*/ 5 h 45"/>
                  <a:gd name="T34" fmla="*/ 17 w 36"/>
                  <a:gd name="T35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6" h="45">
                    <a:moveTo>
                      <a:pt x="17" y="0"/>
                    </a:moveTo>
                    <a:cubicBezTo>
                      <a:pt x="15" y="0"/>
                      <a:pt x="0" y="10"/>
                      <a:pt x="0" y="14"/>
                    </a:cubicBezTo>
                    <a:cubicBezTo>
                      <a:pt x="0" y="16"/>
                      <a:pt x="3" y="19"/>
                      <a:pt x="6" y="19"/>
                    </a:cubicBezTo>
                    <a:cubicBezTo>
                      <a:pt x="7" y="19"/>
                      <a:pt x="9" y="17"/>
                      <a:pt x="12" y="17"/>
                    </a:cubicBezTo>
                    <a:cubicBezTo>
                      <a:pt x="11" y="16"/>
                      <a:pt x="12" y="14"/>
                      <a:pt x="12" y="13"/>
                    </a:cubicBezTo>
                    <a:cubicBezTo>
                      <a:pt x="13" y="15"/>
                      <a:pt x="13" y="18"/>
                      <a:pt x="16" y="19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9" y="34"/>
                      <a:pt x="9" y="35"/>
                    </a:cubicBezTo>
                    <a:cubicBezTo>
                      <a:pt x="9" y="37"/>
                      <a:pt x="12" y="44"/>
                      <a:pt x="16" y="44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2"/>
                      <a:pt x="16" y="45"/>
                      <a:pt x="18" y="45"/>
                    </a:cubicBezTo>
                    <a:cubicBezTo>
                      <a:pt x="25" y="45"/>
                      <a:pt x="29" y="29"/>
                      <a:pt x="31" y="19"/>
                    </a:cubicBezTo>
                    <a:cubicBezTo>
                      <a:pt x="32" y="20"/>
                      <a:pt x="32" y="20"/>
                      <a:pt x="33" y="20"/>
                    </a:cubicBezTo>
                    <a:cubicBezTo>
                      <a:pt x="34" y="20"/>
                      <a:pt x="35" y="19"/>
                      <a:pt x="36" y="19"/>
                    </a:cubicBezTo>
                    <a:cubicBezTo>
                      <a:pt x="35" y="18"/>
                      <a:pt x="36" y="16"/>
                      <a:pt x="36" y="14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29" y="10"/>
                      <a:pt x="31" y="6"/>
                      <a:pt x="31" y="5"/>
                    </a:cubicBezTo>
                    <a:cubicBezTo>
                      <a:pt x="24" y="5"/>
                      <a:pt x="21" y="0"/>
                      <a:pt x="1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84">
                <a:extLst>
                  <a:ext uri="{FF2B5EF4-FFF2-40B4-BE49-F238E27FC236}">
                    <a16:creationId xmlns:a16="http://schemas.microsoft.com/office/drawing/2014/main" xmlns="" id="{66BD43B9-F5AD-40A1-8EF6-08DF09893C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8" y="1788"/>
                <a:ext cx="92" cy="66"/>
              </a:xfrm>
              <a:custGeom>
                <a:avLst/>
                <a:gdLst>
                  <a:gd name="T0" fmla="*/ 28 w 39"/>
                  <a:gd name="T1" fmla="*/ 0 h 28"/>
                  <a:gd name="T2" fmla="*/ 13 w 39"/>
                  <a:gd name="T3" fmla="*/ 7 h 28"/>
                  <a:gd name="T4" fmla="*/ 10 w 39"/>
                  <a:gd name="T5" fmla="*/ 6 h 28"/>
                  <a:gd name="T6" fmla="*/ 0 w 39"/>
                  <a:gd name="T7" fmla="*/ 14 h 28"/>
                  <a:gd name="T8" fmla="*/ 4 w 39"/>
                  <a:gd name="T9" fmla="*/ 20 h 28"/>
                  <a:gd name="T10" fmla="*/ 7 w 39"/>
                  <a:gd name="T11" fmla="*/ 28 h 28"/>
                  <a:gd name="T12" fmla="*/ 20 w 39"/>
                  <a:gd name="T13" fmla="*/ 15 h 28"/>
                  <a:gd name="T14" fmla="*/ 28 w 39"/>
                  <a:gd name="T15" fmla="*/ 18 h 28"/>
                  <a:gd name="T16" fmla="*/ 28 w 39"/>
                  <a:gd name="T1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28">
                    <a:moveTo>
                      <a:pt x="28" y="0"/>
                    </a:moveTo>
                    <a:cubicBezTo>
                      <a:pt x="21" y="0"/>
                      <a:pt x="19" y="7"/>
                      <a:pt x="13" y="7"/>
                    </a:cubicBezTo>
                    <a:cubicBezTo>
                      <a:pt x="12" y="7"/>
                      <a:pt x="11" y="7"/>
                      <a:pt x="10" y="6"/>
                    </a:cubicBezTo>
                    <a:cubicBezTo>
                      <a:pt x="10" y="7"/>
                      <a:pt x="0" y="14"/>
                      <a:pt x="0" y="14"/>
                    </a:cubicBezTo>
                    <a:cubicBezTo>
                      <a:pt x="0" y="17"/>
                      <a:pt x="1" y="18"/>
                      <a:pt x="4" y="20"/>
                    </a:cubicBezTo>
                    <a:cubicBezTo>
                      <a:pt x="3" y="23"/>
                      <a:pt x="4" y="28"/>
                      <a:pt x="7" y="28"/>
                    </a:cubicBezTo>
                    <a:cubicBezTo>
                      <a:pt x="14" y="28"/>
                      <a:pt x="15" y="19"/>
                      <a:pt x="20" y="15"/>
                    </a:cubicBezTo>
                    <a:cubicBezTo>
                      <a:pt x="21" y="15"/>
                      <a:pt x="23" y="18"/>
                      <a:pt x="28" y="18"/>
                    </a:cubicBezTo>
                    <a:cubicBezTo>
                      <a:pt x="33" y="18"/>
                      <a:pt x="39" y="0"/>
                      <a:pt x="2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85">
                <a:extLst>
                  <a:ext uri="{FF2B5EF4-FFF2-40B4-BE49-F238E27FC236}">
                    <a16:creationId xmlns:a16="http://schemas.microsoft.com/office/drawing/2014/main" xmlns="" id="{073ACD70-7923-421A-87F6-05DA8E4F5D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6" y="1501"/>
                <a:ext cx="397" cy="324"/>
              </a:xfrm>
              <a:custGeom>
                <a:avLst/>
                <a:gdLst>
                  <a:gd name="T0" fmla="*/ 154 w 168"/>
                  <a:gd name="T1" fmla="*/ 0 h 137"/>
                  <a:gd name="T2" fmla="*/ 155 w 168"/>
                  <a:gd name="T3" fmla="*/ 5 h 137"/>
                  <a:gd name="T4" fmla="*/ 156 w 168"/>
                  <a:gd name="T5" fmla="*/ 5 h 137"/>
                  <a:gd name="T6" fmla="*/ 152 w 168"/>
                  <a:gd name="T7" fmla="*/ 7 h 137"/>
                  <a:gd name="T8" fmla="*/ 149 w 168"/>
                  <a:gd name="T9" fmla="*/ 4 h 137"/>
                  <a:gd name="T10" fmla="*/ 137 w 168"/>
                  <a:gd name="T11" fmla="*/ 23 h 137"/>
                  <a:gd name="T12" fmla="*/ 139 w 168"/>
                  <a:gd name="T13" fmla="*/ 30 h 137"/>
                  <a:gd name="T14" fmla="*/ 110 w 168"/>
                  <a:gd name="T15" fmla="*/ 72 h 137"/>
                  <a:gd name="T16" fmla="*/ 95 w 168"/>
                  <a:gd name="T17" fmla="*/ 80 h 137"/>
                  <a:gd name="T18" fmla="*/ 92 w 168"/>
                  <a:gd name="T19" fmla="*/ 77 h 137"/>
                  <a:gd name="T20" fmla="*/ 95 w 168"/>
                  <a:gd name="T21" fmla="*/ 71 h 137"/>
                  <a:gd name="T22" fmla="*/ 86 w 168"/>
                  <a:gd name="T23" fmla="*/ 84 h 137"/>
                  <a:gd name="T24" fmla="*/ 69 w 168"/>
                  <a:gd name="T25" fmla="*/ 101 h 137"/>
                  <a:gd name="T26" fmla="*/ 36 w 168"/>
                  <a:gd name="T27" fmla="*/ 101 h 137"/>
                  <a:gd name="T28" fmla="*/ 7 w 168"/>
                  <a:gd name="T29" fmla="*/ 121 h 137"/>
                  <a:gd name="T30" fmla="*/ 0 w 168"/>
                  <a:gd name="T31" fmla="*/ 125 h 137"/>
                  <a:gd name="T32" fmla="*/ 7 w 168"/>
                  <a:gd name="T33" fmla="*/ 127 h 137"/>
                  <a:gd name="T34" fmla="*/ 35 w 168"/>
                  <a:gd name="T35" fmla="*/ 120 h 137"/>
                  <a:gd name="T36" fmla="*/ 39 w 168"/>
                  <a:gd name="T37" fmla="*/ 119 h 137"/>
                  <a:gd name="T38" fmla="*/ 41 w 168"/>
                  <a:gd name="T39" fmla="*/ 119 h 137"/>
                  <a:gd name="T40" fmla="*/ 42 w 168"/>
                  <a:gd name="T41" fmla="*/ 119 h 137"/>
                  <a:gd name="T42" fmla="*/ 46 w 168"/>
                  <a:gd name="T43" fmla="*/ 118 h 137"/>
                  <a:gd name="T44" fmla="*/ 52 w 168"/>
                  <a:gd name="T45" fmla="*/ 114 h 137"/>
                  <a:gd name="T46" fmla="*/ 68 w 168"/>
                  <a:gd name="T47" fmla="*/ 119 h 137"/>
                  <a:gd name="T48" fmla="*/ 66 w 168"/>
                  <a:gd name="T49" fmla="*/ 128 h 137"/>
                  <a:gd name="T50" fmla="*/ 66 w 168"/>
                  <a:gd name="T51" fmla="*/ 132 h 137"/>
                  <a:gd name="T52" fmla="*/ 73 w 168"/>
                  <a:gd name="T53" fmla="*/ 137 h 137"/>
                  <a:gd name="T54" fmla="*/ 86 w 168"/>
                  <a:gd name="T55" fmla="*/ 124 h 137"/>
                  <a:gd name="T56" fmla="*/ 91 w 168"/>
                  <a:gd name="T57" fmla="*/ 123 h 137"/>
                  <a:gd name="T58" fmla="*/ 86 w 168"/>
                  <a:gd name="T59" fmla="*/ 115 h 137"/>
                  <a:gd name="T60" fmla="*/ 89 w 168"/>
                  <a:gd name="T61" fmla="*/ 110 h 137"/>
                  <a:gd name="T62" fmla="*/ 104 w 168"/>
                  <a:gd name="T63" fmla="*/ 119 h 137"/>
                  <a:gd name="T64" fmla="*/ 115 w 168"/>
                  <a:gd name="T65" fmla="*/ 113 h 137"/>
                  <a:gd name="T66" fmla="*/ 120 w 168"/>
                  <a:gd name="T67" fmla="*/ 113 h 137"/>
                  <a:gd name="T68" fmla="*/ 123 w 168"/>
                  <a:gd name="T69" fmla="*/ 116 h 137"/>
                  <a:gd name="T70" fmla="*/ 137 w 168"/>
                  <a:gd name="T71" fmla="*/ 103 h 137"/>
                  <a:gd name="T72" fmla="*/ 137 w 168"/>
                  <a:gd name="T73" fmla="*/ 111 h 137"/>
                  <a:gd name="T74" fmla="*/ 149 w 168"/>
                  <a:gd name="T75" fmla="*/ 101 h 137"/>
                  <a:gd name="T76" fmla="*/ 147 w 168"/>
                  <a:gd name="T77" fmla="*/ 91 h 137"/>
                  <a:gd name="T78" fmla="*/ 153 w 168"/>
                  <a:gd name="T79" fmla="*/ 76 h 137"/>
                  <a:gd name="T80" fmla="*/ 156 w 168"/>
                  <a:gd name="T81" fmla="*/ 52 h 137"/>
                  <a:gd name="T82" fmla="*/ 157 w 168"/>
                  <a:gd name="T83" fmla="*/ 52 h 137"/>
                  <a:gd name="T84" fmla="*/ 158 w 168"/>
                  <a:gd name="T85" fmla="*/ 52 h 137"/>
                  <a:gd name="T86" fmla="*/ 159 w 168"/>
                  <a:gd name="T87" fmla="*/ 52 h 137"/>
                  <a:gd name="T88" fmla="*/ 161 w 168"/>
                  <a:gd name="T89" fmla="*/ 51 h 137"/>
                  <a:gd name="T90" fmla="*/ 161 w 168"/>
                  <a:gd name="T91" fmla="*/ 48 h 137"/>
                  <a:gd name="T92" fmla="*/ 168 w 168"/>
                  <a:gd name="T93" fmla="*/ 32 h 137"/>
                  <a:gd name="T94" fmla="*/ 161 w 168"/>
                  <a:gd name="T95" fmla="*/ 13 h 137"/>
                  <a:gd name="T96" fmla="*/ 160 w 168"/>
                  <a:gd name="T97" fmla="*/ 3 h 137"/>
                  <a:gd name="T98" fmla="*/ 154 w 168"/>
                  <a:gd name="T99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68" h="137">
                    <a:moveTo>
                      <a:pt x="154" y="0"/>
                    </a:moveTo>
                    <a:cubicBezTo>
                      <a:pt x="152" y="0"/>
                      <a:pt x="153" y="5"/>
                      <a:pt x="155" y="5"/>
                    </a:cubicBezTo>
                    <a:cubicBezTo>
                      <a:pt x="155" y="5"/>
                      <a:pt x="156" y="5"/>
                      <a:pt x="156" y="5"/>
                    </a:cubicBezTo>
                    <a:cubicBezTo>
                      <a:pt x="154" y="7"/>
                      <a:pt x="153" y="7"/>
                      <a:pt x="152" y="7"/>
                    </a:cubicBezTo>
                    <a:cubicBezTo>
                      <a:pt x="150" y="7"/>
                      <a:pt x="150" y="4"/>
                      <a:pt x="149" y="4"/>
                    </a:cubicBezTo>
                    <a:cubicBezTo>
                      <a:pt x="142" y="4"/>
                      <a:pt x="137" y="17"/>
                      <a:pt x="137" y="23"/>
                    </a:cubicBezTo>
                    <a:cubicBezTo>
                      <a:pt x="137" y="26"/>
                      <a:pt x="139" y="26"/>
                      <a:pt x="139" y="30"/>
                    </a:cubicBezTo>
                    <a:cubicBezTo>
                      <a:pt x="139" y="46"/>
                      <a:pt x="121" y="69"/>
                      <a:pt x="110" y="72"/>
                    </a:cubicBezTo>
                    <a:cubicBezTo>
                      <a:pt x="104" y="74"/>
                      <a:pt x="103" y="80"/>
                      <a:pt x="95" y="80"/>
                    </a:cubicBezTo>
                    <a:cubicBezTo>
                      <a:pt x="94" y="80"/>
                      <a:pt x="92" y="78"/>
                      <a:pt x="92" y="77"/>
                    </a:cubicBezTo>
                    <a:cubicBezTo>
                      <a:pt x="92" y="75"/>
                      <a:pt x="93" y="73"/>
                      <a:pt x="95" y="71"/>
                    </a:cubicBezTo>
                    <a:cubicBezTo>
                      <a:pt x="93" y="72"/>
                      <a:pt x="87" y="84"/>
                      <a:pt x="86" y="84"/>
                    </a:cubicBezTo>
                    <a:cubicBezTo>
                      <a:pt x="81" y="84"/>
                      <a:pt x="78" y="101"/>
                      <a:pt x="69" y="101"/>
                    </a:cubicBezTo>
                    <a:cubicBezTo>
                      <a:pt x="57" y="101"/>
                      <a:pt x="52" y="101"/>
                      <a:pt x="36" y="101"/>
                    </a:cubicBezTo>
                    <a:cubicBezTo>
                      <a:pt x="23" y="101"/>
                      <a:pt x="18" y="114"/>
                      <a:pt x="7" y="121"/>
                    </a:cubicBezTo>
                    <a:cubicBezTo>
                      <a:pt x="5" y="122"/>
                      <a:pt x="0" y="124"/>
                      <a:pt x="0" y="125"/>
                    </a:cubicBezTo>
                    <a:cubicBezTo>
                      <a:pt x="0" y="127"/>
                      <a:pt x="4" y="127"/>
                      <a:pt x="7" y="127"/>
                    </a:cubicBezTo>
                    <a:cubicBezTo>
                      <a:pt x="18" y="127"/>
                      <a:pt x="28" y="123"/>
                      <a:pt x="35" y="120"/>
                    </a:cubicBezTo>
                    <a:cubicBezTo>
                      <a:pt x="36" y="119"/>
                      <a:pt x="38" y="119"/>
                      <a:pt x="39" y="119"/>
                    </a:cubicBezTo>
                    <a:cubicBezTo>
                      <a:pt x="39" y="119"/>
                      <a:pt x="40" y="119"/>
                      <a:pt x="41" y="119"/>
                    </a:cubicBezTo>
                    <a:cubicBezTo>
                      <a:pt x="41" y="119"/>
                      <a:pt x="42" y="119"/>
                      <a:pt x="42" y="119"/>
                    </a:cubicBezTo>
                    <a:cubicBezTo>
                      <a:pt x="44" y="119"/>
                      <a:pt x="45" y="119"/>
                      <a:pt x="46" y="118"/>
                    </a:cubicBezTo>
                    <a:cubicBezTo>
                      <a:pt x="48" y="118"/>
                      <a:pt x="49" y="114"/>
                      <a:pt x="52" y="114"/>
                    </a:cubicBezTo>
                    <a:cubicBezTo>
                      <a:pt x="58" y="114"/>
                      <a:pt x="61" y="117"/>
                      <a:pt x="68" y="119"/>
                    </a:cubicBezTo>
                    <a:cubicBezTo>
                      <a:pt x="68" y="121"/>
                      <a:pt x="66" y="125"/>
                      <a:pt x="66" y="128"/>
                    </a:cubicBezTo>
                    <a:cubicBezTo>
                      <a:pt x="66" y="129"/>
                      <a:pt x="64" y="132"/>
                      <a:pt x="66" y="132"/>
                    </a:cubicBezTo>
                    <a:cubicBezTo>
                      <a:pt x="70" y="132"/>
                      <a:pt x="69" y="136"/>
                      <a:pt x="73" y="137"/>
                    </a:cubicBezTo>
                    <a:cubicBezTo>
                      <a:pt x="76" y="132"/>
                      <a:pt x="82" y="124"/>
                      <a:pt x="86" y="124"/>
                    </a:cubicBezTo>
                    <a:cubicBezTo>
                      <a:pt x="88" y="124"/>
                      <a:pt x="90" y="124"/>
                      <a:pt x="91" y="123"/>
                    </a:cubicBezTo>
                    <a:cubicBezTo>
                      <a:pt x="91" y="123"/>
                      <a:pt x="86" y="117"/>
                      <a:pt x="86" y="115"/>
                    </a:cubicBezTo>
                    <a:cubicBezTo>
                      <a:pt x="86" y="113"/>
                      <a:pt x="88" y="110"/>
                      <a:pt x="89" y="110"/>
                    </a:cubicBezTo>
                    <a:cubicBezTo>
                      <a:pt x="94" y="110"/>
                      <a:pt x="93" y="119"/>
                      <a:pt x="104" y="119"/>
                    </a:cubicBezTo>
                    <a:cubicBezTo>
                      <a:pt x="109" y="119"/>
                      <a:pt x="112" y="116"/>
                      <a:pt x="115" y="113"/>
                    </a:cubicBezTo>
                    <a:cubicBezTo>
                      <a:pt x="120" y="113"/>
                      <a:pt x="120" y="113"/>
                      <a:pt x="120" y="113"/>
                    </a:cubicBezTo>
                    <a:cubicBezTo>
                      <a:pt x="120" y="114"/>
                      <a:pt x="122" y="116"/>
                      <a:pt x="123" y="116"/>
                    </a:cubicBezTo>
                    <a:cubicBezTo>
                      <a:pt x="125" y="108"/>
                      <a:pt x="130" y="108"/>
                      <a:pt x="137" y="103"/>
                    </a:cubicBezTo>
                    <a:cubicBezTo>
                      <a:pt x="137" y="107"/>
                      <a:pt x="135" y="107"/>
                      <a:pt x="137" y="111"/>
                    </a:cubicBezTo>
                    <a:cubicBezTo>
                      <a:pt x="143" y="109"/>
                      <a:pt x="143" y="104"/>
                      <a:pt x="149" y="101"/>
                    </a:cubicBezTo>
                    <a:cubicBezTo>
                      <a:pt x="148" y="98"/>
                      <a:pt x="147" y="95"/>
                      <a:pt x="147" y="91"/>
                    </a:cubicBezTo>
                    <a:cubicBezTo>
                      <a:pt x="147" y="84"/>
                      <a:pt x="153" y="81"/>
                      <a:pt x="153" y="76"/>
                    </a:cubicBezTo>
                    <a:cubicBezTo>
                      <a:pt x="153" y="70"/>
                      <a:pt x="151" y="54"/>
                      <a:pt x="156" y="52"/>
                    </a:cubicBezTo>
                    <a:cubicBezTo>
                      <a:pt x="157" y="52"/>
                      <a:pt x="157" y="52"/>
                      <a:pt x="157" y="52"/>
                    </a:cubicBezTo>
                    <a:cubicBezTo>
                      <a:pt x="158" y="52"/>
                      <a:pt x="158" y="52"/>
                      <a:pt x="158" y="52"/>
                    </a:cubicBezTo>
                    <a:cubicBezTo>
                      <a:pt x="158" y="52"/>
                      <a:pt x="158" y="52"/>
                      <a:pt x="159" y="52"/>
                    </a:cubicBezTo>
                    <a:cubicBezTo>
                      <a:pt x="159" y="52"/>
                      <a:pt x="160" y="52"/>
                      <a:pt x="161" y="51"/>
                    </a:cubicBezTo>
                    <a:cubicBezTo>
                      <a:pt x="161" y="50"/>
                      <a:pt x="161" y="49"/>
                      <a:pt x="161" y="48"/>
                    </a:cubicBezTo>
                    <a:cubicBezTo>
                      <a:pt x="161" y="41"/>
                      <a:pt x="168" y="40"/>
                      <a:pt x="168" y="32"/>
                    </a:cubicBezTo>
                    <a:cubicBezTo>
                      <a:pt x="168" y="24"/>
                      <a:pt x="161" y="21"/>
                      <a:pt x="161" y="13"/>
                    </a:cubicBezTo>
                    <a:cubicBezTo>
                      <a:pt x="161" y="9"/>
                      <a:pt x="162" y="6"/>
                      <a:pt x="160" y="3"/>
                    </a:cubicBezTo>
                    <a:cubicBezTo>
                      <a:pt x="159" y="1"/>
                      <a:pt x="157" y="0"/>
                      <a:pt x="15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86">
                <a:extLst>
                  <a:ext uri="{FF2B5EF4-FFF2-40B4-BE49-F238E27FC236}">
                    <a16:creationId xmlns:a16="http://schemas.microsoft.com/office/drawing/2014/main" xmlns="" id="{D1BA1B66-48E7-43A8-9C2A-57191E20A5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8" y="1322"/>
                <a:ext cx="203" cy="172"/>
              </a:xfrm>
              <a:custGeom>
                <a:avLst/>
                <a:gdLst>
                  <a:gd name="T0" fmla="*/ 31 w 86"/>
                  <a:gd name="T1" fmla="*/ 0 h 73"/>
                  <a:gd name="T2" fmla="*/ 28 w 86"/>
                  <a:gd name="T3" fmla="*/ 7 h 73"/>
                  <a:gd name="T4" fmla="*/ 30 w 86"/>
                  <a:gd name="T5" fmla="*/ 13 h 73"/>
                  <a:gd name="T6" fmla="*/ 18 w 86"/>
                  <a:gd name="T7" fmla="*/ 40 h 73"/>
                  <a:gd name="T8" fmla="*/ 14 w 86"/>
                  <a:gd name="T9" fmla="*/ 40 h 73"/>
                  <a:gd name="T10" fmla="*/ 12 w 86"/>
                  <a:gd name="T11" fmla="*/ 40 h 73"/>
                  <a:gd name="T12" fmla="*/ 13 w 86"/>
                  <a:gd name="T13" fmla="*/ 41 h 73"/>
                  <a:gd name="T14" fmla="*/ 10 w 86"/>
                  <a:gd name="T15" fmla="*/ 38 h 73"/>
                  <a:gd name="T16" fmla="*/ 10 w 86"/>
                  <a:gd name="T17" fmla="*/ 43 h 73"/>
                  <a:gd name="T18" fmla="*/ 0 w 86"/>
                  <a:gd name="T19" fmla="*/ 56 h 73"/>
                  <a:gd name="T20" fmla="*/ 3 w 86"/>
                  <a:gd name="T21" fmla="*/ 61 h 73"/>
                  <a:gd name="T22" fmla="*/ 3 w 86"/>
                  <a:gd name="T23" fmla="*/ 73 h 73"/>
                  <a:gd name="T24" fmla="*/ 6 w 86"/>
                  <a:gd name="T25" fmla="*/ 73 h 73"/>
                  <a:gd name="T26" fmla="*/ 19 w 86"/>
                  <a:gd name="T27" fmla="*/ 65 h 73"/>
                  <a:gd name="T28" fmla="*/ 9 w 86"/>
                  <a:gd name="T29" fmla="*/ 58 h 73"/>
                  <a:gd name="T30" fmla="*/ 13 w 86"/>
                  <a:gd name="T31" fmla="*/ 53 h 73"/>
                  <a:gd name="T32" fmla="*/ 24 w 86"/>
                  <a:gd name="T33" fmla="*/ 54 h 73"/>
                  <a:gd name="T34" fmla="*/ 28 w 86"/>
                  <a:gd name="T35" fmla="*/ 50 h 73"/>
                  <a:gd name="T36" fmla="*/ 51 w 86"/>
                  <a:gd name="T37" fmla="*/ 62 h 73"/>
                  <a:gd name="T38" fmla="*/ 70 w 86"/>
                  <a:gd name="T39" fmla="*/ 44 h 73"/>
                  <a:gd name="T40" fmla="*/ 86 w 86"/>
                  <a:gd name="T41" fmla="*/ 39 h 73"/>
                  <a:gd name="T42" fmla="*/ 80 w 86"/>
                  <a:gd name="T43" fmla="*/ 32 h 73"/>
                  <a:gd name="T44" fmla="*/ 83 w 86"/>
                  <a:gd name="T45" fmla="*/ 26 h 73"/>
                  <a:gd name="T46" fmla="*/ 81 w 86"/>
                  <a:gd name="T47" fmla="*/ 25 h 73"/>
                  <a:gd name="T48" fmla="*/ 72 w 86"/>
                  <a:gd name="T49" fmla="*/ 27 h 73"/>
                  <a:gd name="T50" fmla="*/ 31 w 86"/>
                  <a:gd name="T51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6" h="73">
                    <a:moveTo>
                      <a:pt x="31" y="0"/>
                    </a:moveTo>
                    <a:cubicBezTo>
                      <a:pt x="30" y="2"/>
                      <a:pt x="28" y="4"/>
                      <a:pt x="28" y="7"/>
                    </a:cubicBezTo>
                    <a:cubicBezTo>
                      <a:pt x="28" y="9"/>
                      <a:pt x="30" y="10"/>
                      <a:pt x="30" y="13"/>
                    </a:cubicBezTo>
                    <a:cubicBezTo>
                      <a:pt x="30" y="19"/>
                      <a:pt x="27" y="40"/>
                      <a:pt x="18" y="40"/>
                    </a:cubicBezTo>
                    <a:cubicBezTo>
                      <a:pt x="17" y="40"/>
                      <a:pt x="15" y="40"/>
                      <a:pt x="14" y="40"/>
                    </a:cubicBezTo>
                    <a:cubicBezTo>
                      <a:pt x="13" y="40"/>
                      <a:pt x="13" y="40"/>
                      <a:pt x="12" y="40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2" y="40"/>
                      <a:pt x="11" y="40"/>
                      <a:pt x="10" y="38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9" y="46"/>
                      <a:pt x="0" y="50"/>
                      <a:pt x="0" y="56"/>
                    </a:cubicBezTo>
                    <a:cubicBezTo>
                      <a:pt x="0" y="58"/>
                      <a:pt x="3" y="59"/>
                      <a:pt x="3" y="61"/>
                    </a:cubicBezTo>
                    <a:cubicBezTo>
                      <a:pt x="3" y="62"/>
                      <a:pt x="3" y="70"/>
                      <a:pt x="3" y="73"/>
                    </a:cubicBezTo>
                    <a:cubicBezTo>
                      <a:pt x="6" y="73"/>
                      <a:pt x="6" y="73"/>
                      <a:pt x="6" y="73"/>
                    </a:cubicBezTo>
                    <a:cubicBezTo>
                      <a:pt x="10" y="69"/>
                      <a:pt x="14" y="71"/>
                      <a:pt x="19" y="65"/>
                    </a:cubicBezTo>
                    <a:cubicBezTo>
                      <a:pt x="17" y="63"/>
                      <a:pt x="9" y="63"/>
                      <a:pt x="9" y="58"/>
                    </a:cubicBezTo>
                    <a:cubicBezTo>
                      <a:pt x="9" y="54"/>
                      <a:pt x="11" y="53"/>
                      <a:pt x="13" y="53"/>
                    </a:cubicBezTo>
                    <a:cubicBezTo>
                      <a:pt x="16" y="53"/>
                      <a:pt x="21" y="54"/>
                      <a:pt x="24" y="54"/>
                    </a:cubicBezTo>
                    <a:cubicBezTo>
                      <a:pt x="24" y="53"/>
                      <a:pt x="27" y="51"/>
                      <a:pt x="28" y="50"/>
                    </a:cubicBezTo>
                    <a:cubicBezTo>
                      <a:pt x="37" y="56"/>
                      <a:pt x="42" y="57"/>
                      <a:pt x="51" y="62"/>
                    </a:cubicBezTo>
                    <a:cubicBezTo>
                      <a:pt x="55" y="56"/>
                      <a:pt x="59" y="44"/>
                      <a:pt x="70" y="44"/>
                    </a:cubicBezTo>
                    <a:cubicBezTo>
                      <a:pt x="78" y="44"/>
                      <a:pt x="81" y="42"/>
                      <a:pt x="86" y="39"/>
                    </a:cubicBezTo>
                    <a:cubicBezTo>
                      <a:pt x="84" y="38"/>
                      <a:pt x="80" y="35"/>
                      <a:pt x="80" y="32"/>
                    </a:cubicBezTo>
                    <a:cubicBezTo>
                      <a:pt x="80" y="29"/>
                      <a:pt x="82" y="28"/>
                      <a:pt x="83" y="26"/>
                    </a:cubicBezTo>
                    <a:cubicBezTo>
                      <a:pt x="82" y="25"/>
                      <a:pt x="81" y="25"/>
                      <a:pt x="81" y="25"/>
                    </a:cubicBezTo>
                    <a:cubicBezTo>
                      <a:pt x="78" y="25"/>
                      <a:pt x="75" y="27"/>
                      <a:pt x="72" y="27"/>
                    </a:cubicBezTo>
                    <a:cubicBezTo>
                      <a:pt x="51" y="27"/>
                      <a:pt x="45" y="1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87">
                <a:extLst>
                  <a:ext uri="{FF2B5EF4-FFF2-40B4-BE49-F238E27FC236}">
                    <a16:creationId xmlns:a16="http://schemas.microsoft.com/office/drawing/2014/main" xmlns="" id="{FD9C7DA7-4E69-4641-8D66-27FCFD2D72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06" y="1364"/>
                <a:ext cx="36" cy="33"/>
              </a:xfrm>
              <a:custGeom>
                <a:avLst/>
                <a:gdLst>
                  <a:gd name="T0" fmla="*/ 13 w 15"/>
                  <a:gd name="T1" fmla="*/ 1 h 14"/>
                  <a:gd name="T2" fmla="*/ 2 w 15"/>
                  <a:gd name="T3" fmla="*/ 9 h 14"/>
                  <a:gd name="T4" fmla="*/ 2 w 15"/>
                  <a:gd name="T5" fmla="*/ 14 h 14"/>
                  <a:gd name="T6" fmla="*/ 15 w 15"/>
                  <a:gd name="T7" fmla="*/ 3 h 14"/>
                  <a:gd name="T8" fmla="*/ 13 w 15"/>
                  <a:gd name="T9" fmla="*/ 1 h 14"/>
                  <a:gd name="T10" fmla="*/ 12 w 15"/>
                  <a:gd name="T11" fmla="*/ 0 h 14"/>
                  <a:gd name="T12" fmla="*/ 13 w 15"/>
                  <a:gd name="T13" fmla="*/ 1 h 14"/>
                  <a:gd name="T14" fmla="*/ 14 w 15"/>
                  <a:gd name="T15" fmla="*/ 1 h 14"/>
                  <a:gd name="T16" fmla="*/ 12 w 15"/>
                  <a:gd name="T1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4">
                    <a:moveTo>
                      <a:pt x="13" y="1"/>
                    </a:moveTo>
                    <a:cubicBezTo>
                      <a:pt x="9" y="2"/>
                      <a:pt x="4" y="6"/>
                      <a:pt x="2" y="9"/>
                    </a:cubicBezTo>
                    <a:cubicBezTo>
                      <a:pt x="1" y="10"/>
                      <a:pt x="0" y="14"/>
                      <a:pt x="2" y="14"/>
                    </a:cubicBezTo>
                    <a:cubicBezTo>
                      <a:pt x="6" y="14"/>
                      <a:pt x="13" y="6"/>
                      <a:pt x="15" y="3"/>
                    </a:cubicBezTo>
                    <a:cubicBezTo>
                      <a:pt x="13" y="1"/>
                      <a:pt x="13" y="1"/>
                      <a:pt x="13" y="1"/>
                    </a:cubicBezTo>
                    <a:moveTo>
                      <a:pt x="12" y="0"/>
                    </a:move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4" y="1"/>
                      <a:pt x="14" y="1"/>
                    </a:cubicBezTo>
                    <a:cubicBezTo>
                      <a:pt x="12" y="0"/>
                      <a:pt x="12" y="0"/>
                      <a:pt x="1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88">
                <a:extLst>
                  <a:ext uri="{FF2B5EF4-FFF2-40B4-BE49-F238E27FC236}">
                    <a16:creationId xmlns:a16="http://schemas.microsoft.com/office/drawing/2014/main" xmlns="" id="{D8277ED4-262A-4EA0-B7AA-C8178BB3F0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77" y="1319"/>
                <a:ext cx="47" cy="36"/>
              </a:xfrm>
              <a:custGeom>
                <a:avLst/>
                <a:gdLst>
                  <a:gd name="T0" fmla="*/ 20 w 20"/>
                  <a:gd name="T1" fmla="*/ 0 h 15"/>
                  <a:gd name="T2" fmla="*/ 17 w 20"/>
                  <a:gd name="T3" fmla="*/ 1 h 15"/>
                  <a:gd name="T4" fmla="*/ 12 w 20"/>
                  <a:gd name="T5" fmla="*/ 0 h 15"/>
                  <a:gd name="T6" fmla="*/ 0 w 20"/>
                  <a:gd name="T7" fmla="*/ 12 h 15"/>
                  <a:gd name="T8" fmla="*/ 0 w 20"/>
                  <a:gd name="T9" fmla="*/ 15 h 15"/>
                  <a:gd name="T10" fmla="*/ 20 w 20"/>
                  <a:gd name="T11" fmla="*/ 4 h 15"/>
                  <a:gd name="T12" fmla="*/ 20 w 20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5">
                    <a:moveTo>
                      <a:pt x="20" y="0"/>
                    </a:moveTo>
                    <a:cubicBezTo>
                      <a:pt x="19" y="1"/>
                      <a:pt x="18" y="1"/>
                      <a:pt x="17" y="1"/>
                    </a:cubicBezTo>
                    <a:cubicBezTo>
                      <a:pt x="16" y="1"/>
                      <a:pt x="14" y="0"/>
                      <a:pt x="12" y="0"/>
                    </a:cubicBezTo>
                    <a:cubicBezTo>
                      <a:pt x="6" y="0"/>
                      <a:pt x="0" y="12"/>
                      <a:pt x="0" y="12"/>
                    </a:cubicBezTo>
                    <a:cubicBezTo>
                      <a:pt x="0" y="13"/>
                      <a:pt x="0" y="15"/>
                      <a:pt x="0" y="15"/>
                    </a:cubicBezTo>
                    <a:cubicBezTo>
                      <a:pt x="8" y="15"/>
                      <a:pt x="8" y="4"/>
                      <a:pt x="20" y="4"/>
                    </a:cubicBezTo>
                    <a:cubicBezTo>
                      <a:pt x="20" y="0"/>
                      <a:pt x="20" y="0"/>
                      <a:pt x="2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89">
                <a:extLst>
                  <a:ext uri="{FF2B5EF4-FFF2-40B4-BE49-F238E27FC236}">
                    <a16:creationId xmlns:a16="http://schemas.microsoft.com/office/drawing/2014/main" xmlns="" id="{EE9DD7C9-CA72-4586-A458-59D4359EE9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62" y="1284"/>
                <a:ext cx="24" cy="26"/>
              </a:xfrm>
              <a:custGeom>
                <a:avLst/>
                <a:gdLst>
                  <a:gd name="T0" fmla="*/ 10 w 10"/>
                  <a:gd name="T1" fmla="*/ 0 h 11"/>
                  <a:gd name="T2" fmla="*/ 1 w 10"/>
                  <a:gd name="T3" fmla="*/ 3 h 11"/>
                  <a:gd name="T4" fmla="*/ 1 w 10"/>
                  <a:gd name="T5" fmla="*/ 8 h 11"/>
                  <a:gd name="T6" fmla="*/ 1 w 10"/>
                  <a:gd name="T7" fmla="*/ 11 h 11"/>
                  <a:gd name="T8" fmla="*/ 10 w 10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1">
                    <a:moveTo>
                      <a:pt x="10" y="0"/>
                    </a:moveTo>
                    <a:cubicBezTo>
                      <a:pt x="9" y="0"/>
                      <a:pt x="2" y="0"/>
                      <a:pt x="1" y="3"/>
                    </a:cubicBezTo>
                    <a:cubicBezTo>
                      <a:pt x="1" y="5"/>
                      <a:pt x="2" y="8"/>
                      <a:pt x="1" y="8"/>
                    </a:cubicBezTo>
                    <a:cubicBezTo>
                      <a:pt x="0" y="8"/>
                      <a:pt x="0" y="11"/>
                      <a:pt x="1" y="11"/>
                    </a:cubicBezTo>
                    <a:cubicBezTo>
                      <a:pt x="5" y="11"/>
                      <a:pt x="9" y="3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90">
                <a:extLst>
                  <a:ext uri="{FF2B5EF4-FFF2-40B4-BE49-F238E27FC236}">
                    <a16:creationId xmlns:a16="http://schemas.microsoft.com/office/drawing/2014/main" xmlns="" id="{8DBFEFEF-0D19-43A8-8FA8-7218A53E7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72" y="903"/>
                <a:ext cx="101" cy="390"/>
              </a:xfrm>
              <a:custGeom>
                <a:avLst/>
                <a:gdLst>
                  <a:gd name="T0" fmla="*/ 17 w 43"/>
                  <a:gd name="T1" fmla="*/ 0 h 165"/>
                  <a:gd name="T2" fmla="*/ 13 w 43"/>
                  <a:gd name="T3" fmla="*/ 0 h 165"/>
                  <a:gd name="T4" fmla="*/ 13 w 43"/>
                  <a:gd name="T5" fmla="*/ 11 h 165"/>
                  <a:gd name="T6" fmla="*/ 11 w 43"/>
                  <a:gd name="T7" fmla="*/ 18 h 165"/>
                  <a:gd name="T8" fmla="*/ 0 w 43"/>
                  <a:gd name="T9" fmla="*/ 45 h 165"/>
                  <a:gd name="T10" fmla="*/ 8 w 43"/>
                  <a:gd name="T11" fmla="*/ 64 h 165"/>
                  <a:gd name="T12" fmla="*/ 8 w 43"/>
                  <a:gd name="T13" fmla="*/ 95 h 165"/>
                  <a:gd name="T14" fmla="*/ 5 w 43"/>
                  <a:gd name="T15" fmla="*/ 111 h 165"/>
                  <a:gd name="T16" fmla="*/ 9 w 43"/>
                  <a:gd name="T17" fmla="*/ 126 h 165"/>
                  <a:gd name="T18" fmla="*/ 6 w 43"/>
                  <a:gd name="T19" fmla="*/ 150 h 165"/>
                  <a:gd name="T20" fmla="*/ 6 w 43"/>
                  <a:gd name="T21" fmla="*/ 165 h 165"/>
                  <a:gd name="T22" fmla="*/ 19 w 43"/>
                  <a:gd name="T23" fmla="*/ 154 h 165"/>
                  <a:gd name="T24" fmla="*/ 24 w 43"/>
                  <a:gd name="T25" fmla="*/ 154 h 165"/>
                  <a:gd name="T26" fmla="*/ 29 w 43"/>
                  <a:gd name="T27" fmla="*/ 159 h 165"/>
                  <a:gd name="T28" fmla="*/ 30 w 43"/>
                  <a:gd name="T29" fmla="*/ 159 h 165"/>
                  <a:gd name="T30" fmla="*/ 31 w 43"/>
                  <a:gd name="T31" fmla="*/ 158 h 165"/>
                  <a:gd name="T32" fmla="*/ 16 w 43"/>
                  <a:gd name="T33" fmla="*/ 132 h 165"/>
                  <a:gd name="T34" fmla="*/ 32 w 43"/>
                  <a:gd name="T35" fmla="*/ 101 h 165"/>
                  <a:gd name="T36" fmla="*/ 43 w 43"/>
                  <a:gd name="T37" fmla="*/ 108 h 165"/>
                  <a:gd name="T38" fmla="*/ 29 w 43"/>
                  <a:gd name="T39" fmla="*/ 71 h 165"/>
                  <a:gd name="T40" fmla="*/ 25 w 43"/>
                  <a:gd name="T41" fmla="*/ 57 h 165"/>
                  <a:gd name="T42" fmla="*/ 25 w 43"/>
                  <a:gd name="T43" fmla="*/ 44 h 165"/>
                  <a:gd name="T44" fmla="*/ 23 w 43"/>
                  <a:gd name="T45" fmla="*/ 24 h 165"/>
                  <a:gd name="T46" fmla="*/ 17 w 43"/>
                  <a:gd name="T47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3" h="165">
                    <a:moveTo>
                      <a:pt x="17" y="0"/>
                    </a:moveTo>
                    <a:cubicBezTo>
                      <a:pt x="16" y="0"/>
                      <a:pt x="14" y="0"/>
                      <a:pt x="13" y="0"/>
                    </a:cubicBezTo>
                    <a:cubicBezTo>
                      <a:pt x="13" y="4"/>
                      <a:pt x="13" y="6"/>
                      <a:pt x="13" y="11"/>
                    </a:cubicBezTo>
                    <a:cubicBezTo>
                      <a:pt x="13" y="14"/>
                      <a:pt x="11" y="15"/>
                      <a:pt x="11" y="18"/>
                    </a:cubicBezTo>
                    <a:cubicBezTo>
                      <a:pt x="3" y="20"/>
                      <a:pt x="0" y="34"/>
                      <a:pt x="0" y="45"/>
                    </a:cubicBezTo>
                    <a:cubicBezTo>
                      <a:pt x="0" y="53"/>
                      <a:pt x="8" y="56"/>
                      <a:pt x="8" y="64"/>
                    </a:cubicBezTo>
                    <a:cubicBezTo>
                      <a:pt x="8" y="77"/>
                      <a:pt x="8" y="81"/>
                      <a:pt x="8" y="95"/>
                    </a:cubicBezTo>
                    <a:cubicBezTo>
                      <a:pt x="8" y="101"/>
                      <a:pt x="5" y="104"/>
                      <a:pt x="5" y="111"/>
                    </a:cubicBezTo>
                    <a:cubicBezTo>
                      <a:pt x="5" y="118"/>
                      <a:pt x="9" y="119"/>
                      <a:pt x="9" y="126"/>
                    </a:cubicBezTo>
                    <a:cubicBezTo>
                      <a:pt x="9" y="134"/>
                      <a:pt x="6" y="140"/>
                      <a:pt x="6" y="150"/>
                    </a:cubicBezTo>
                    <a:cubicBezTo>
                      <a:pt x="6" y="153"/>
                      <a:pt x="5" y="165"/>
                      <a:pt x="6" y="165"/>
                    </a:cubicBezTo>
                    <a:cubicBezTo>
                      <a:pt x="13" y="165"/>
                      <a:pt x="13" y="154"/>
                      <a:pt x="19" y="154"/>
                    </a:cubicBezTo>
                    <a:cubicBezTo>
                      <a:pt x="21" y="154"/>
                      <a:pt x="23" y="154"/>
                      <a:pt x="24" y="154"/>
                    </a:cubicBezTo>
                    <a:cubicBezTo>
                      <a:pt x="25" y="156"/>
                      <a:pt x="27" y="159"/>
                      <a:pt x="29" y="159"/>
                    </a:cubicBezTo>
                    <a:cubicBezTo>
                      <a:pt x="29" y="159"/>
                      <a:pt x="30" y="159"/>
                      <a:pt x="30" y="159"/>
                    </a:cubicBezTo>
                    <a:cubicBezTo>
                      <a:pt x="30" y="159"/>
                      <a:pt x="31" y="158"/>
                      <a:pt x="31" y="158"/>
                    </a:cubicBezTo>
                    <a:cubicBezTo>
                      <a:pt x="27" y="149"/>
                      <a:pt x="16" y="144"/>
                      <a:pt x="16" y="132"/>
                    </a:cubicBezTo>
                    <a:cubicBezTo>
                      <a:pt x="16" y="118"/>
                      <a:pt x="18" y="101"/>
                      <a:pt x="32" y="101"/>
                    </a:cubicBezTo>
                    <a:cubicBezTo>
                      <a:pt x="37" y="101"/>
                      <a:pt x="40" y="104"/>
                      <a:pt x="43" y="108"/>
                    </a:cubicBezTo>
                    <a:cubicBezTo>
                      <a:pt x="40" y="95"/>
                      <a:pt x="33" y="85"/>
                      <a:pt x="29" y="71"/>
                    </a:cubicBezTo>
                    <a:cubicBezTo>
                      <a:pt x="28" y="68"/>
                      <a:pt x="24" y="62"/>
                      <a:pt x="25" y="57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1" y="37"/>
                      <a:pt x="25" y="32"/>
                      <a:pt x="23" y="24"/>
                    </a:cubicBezTo>
                    <a:cubicBezTo>
                      <a:pt x="21" y="18"/>
                      <a:pt x="17" y="11"/>
                      <a:pt x="1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91">
                <a:extLst>
                  <a:ext uri="{FF2B5EF4-FFF2-40B4-BE49-F238E27FC236}">
                    <a16:creationId xmlns:a16="http://schemas.microsoft.com/office/drawing/2014/main" xmlns="" id="{10386F2D-1119-4C1E-9BE3-0F48C8C4B4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59" y="-452"/>
                <a:ext cx="624" cy="456"/>
              </a:xfrm>
              <a:custGeom>
                <a:avLst/>
                <a:gdLst>
                  <a:gd name="T0" fmla="*/ 91 w 264"/>
                  <a:gd name="T1" fmla="*/ 192 h 193"/>
                  <a:gd name="T2" fmla="*/ 91 w 264"/>
                  <a:gd name="T3" fmla="*/ 192 h 193"/>
                  <a:gd name="T4" fmla="*/ 91 w 264"/>
                  <a:gd name="T5" fmla="*/ 192 h 193"/>
                  <a:gd name="T6" fmla="*/ 90 w 264"/>
                  <a:gd name="T7" fmla="*/ 191 h 193"/>
                  <a:gd name="T8" fmla="*/ 90 w 264"/>
                  <a:gd name="T9" fmla="*/ 191 h 193"/>
                  <a:gd name="T10" fmla="*/ 91 w 264"/>
                  <a:gd name="T11" fmla="*/ 192 h 193"/>
                  <a:gd name="T12" fmla="*/ 90 w 264"/>
                  <a:gd name="T13" fmla="*/ 191 h 193"/>
                  <a:gd name="T14" fmla="*/ 86 w 264"/>
                  <a:gd name="T15" fmla="*/ 187 h 193"/>
                  <a:gd name="T16" fmla="*/ 90 w 264"/>
                  <a:gd name="T17" fmla="*/ 191 h 193"/>
                  <a:gd name="T18" fmla="*/ 86 w 264"/>
                  <a:gd name="T19" fmla="*/ 187 h 193"/>
                  <a:gd name="T20" fmla="*/ 243 w 264"/>
                  <a:gd name="T21" fmla="*/ 0 h 193"/>
                  <a:gd name="T22" fmla="*/ 164 w 264"/>
                  <a:gd name="T23" fmla="*/ 30 h 193"/>
                  <a:gd name="T24" fmla="*/ 148 w 264"/>
                  <a:gd name="T25" fmla="*/ 23 h 193"/>
                  <a:gd name="T26" fmla="*/ 131 w 264"/>
                  <a:gd name="T27" fmla="*/ 30 h 193"/>
                  <a:gd name="T28" fmla="*/ 84 w 264"/>
                  <a:gd name="T29" fmla="*/ 55 h 193"/>
                  <a:gd name="T30" fmla="*/ 62 w 264"/>
                  <a:gd name="T31" fmla="*/ 59 h 193"/>
                  <a:gd name="T32" fmla="*/ 57 w 264"/>
                  <a:gd name="T33" fmla="*/ 64 h 193"/>
                  <a:gd name="T34" fmla="*/ 61 w 264"/>
                  <a:gd name="T35" fmla="*/ 74 h 193"/>
                  <a:gd name="T36" fmla="*/ 33 w 264"/>
                  <a:gd name="T37" fmla="*/ 105 h 193"/>
                  <a:gd name="T38" fmla="*/ 41 w 264"/>
                  <a:gd name="T39" fmla="*/ 117 h 193"/>
                  <a:gd name="T40" fmla="*/ 16 w 264"/>
                  <a:gd name="T41" fmla="*/ 132 h 193"/>
                  <a:gd name="T42" fmla="*/ 16 w 264"/>
                  <a:gd name="T43" fmla="*/ 140 h 193"/>
                  <a:gd name="T44" fmla="*/ 0 w 264"/>
                  <a:gd name="T45" fmla="*/ 161 h 193"/>
                  <a:gd name="T46" fmla="*/ 10 w 264"/>
                  <a:gd name="T47" fmla="*/ 171 h 193"/>
                  <a:gd name="T48" fmla="*/ 21 w 264"/>
                  <a:gd name="T49" fmla="*/ 171 h 193"/>
                  <a:gd name="T50" fmla="*/ 25 w 264"/>
                  <a:gd name="T51" fmla="*/ 171 h 193"/>
                  <a:gd name="T52" fmla="*/ 33 w 264"/>
                  <a:gd name="T53" fmla="*/ 190 h 193"/>
                  <a:gd name="T54" fmla="*/ 36 w 264"/>
                  <a:gd name="T55" fmla="*/ 191 h 193"/>
                  <a:gd name="T56" fmla="*/ 47 w 264"/>
                  <a:gd name="T57" fmla="*/ 190 h 193"/>
                  <a:gd name="T58" fmla="*/ 50 w 264"/>
                  <a:gd name="T59" fmla="*/ 193 h 193"/>
                  <a:gd name="T60" fmla="*/ 91 w 264"/>
                  <a:gd name="T61" fmla="*/ 193 h 193"/>
                  <a:gd name="T62" fmla="*/ 90 w 264"/>
                  <a:gd name="T63" fmla="*/ 191 h 193"/>
                  <a:gd name="T64" fmla="*/ 61 w 264"/>
                  <a:gd name="T65" fmla="*/ 157 h 193"/>
                  <a:gd name="T66" fmla="*/ 124 w 264"/>
                  <a:gd name="T67" fmla="*/ 80 h 193"/>
                  <a:gd name="T68" fmla="*/ 150 w 264"/>
                  <a:gd name="T69" fmla="*/ 66 h 193"/>
                  <a:gd name="T70" fmla="*/ 161 w 264"/>
                  <a:gd name="T71" fmla="*/ 54 h 193"/>
                  <a:gd name="T72" fmla="*/ 210 w 264"/>
                  <a:gd name="T73" fmla="*/ 40 h 193"/>
                  <a:gd name="T74" fmla="*/ 264 w 264"/>
                  <a:gd name="T75" fmla="*/ 13 h 193"/>
                  <a:gd name="T76" fmla="*/ 243 w 264"/>
                  <a:gd name="T77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" h="193">
                    <a:moveTo>
                      <a:pt x="91" y="192"/>
                    </a:moveTo>
                    <a:cubicBezTo>
                      <a:pt x="91" y="192"/>
                      <a:pt x="91" y="192"/>
                      <a:pt x="91" y="192"/>
                    </a:cubicBezTo>
                    <a:cubicBezTo>
                      <a:pt x="91" y="192"/>
                      <a:pt x="91" y="192"/>
                      <a:pt x="91" y="192"/>
                    </a:cubicBezTo>
                    <a:moveTo>
                      <a:pt x="90" y="191"/>
                    </a:moveTo>
                    <a:cubicBezTo>
                      <a:pt x="90" y="191"/>
                      <a:pt x="90" y="191"/>
                      <a:pt x="90" y="191"/>
                    </a:cubicBezTo>
                    <a:cubicBezTo>
                      <a:pt x="90" y="191"/>
                      <a:pt x="91" y="192"/>
                      <a:pt x="91" y="192"/>
                    </a:cubicBezTo>
                    <a:cubicBezTo>
                      <a:pt x="90" y="191"/>
                      <a:pt x="90" y="191"/>
                      <a:pt x="90" y="191"/>
                    </a:cubicBezTo>
                    <a:moveTo>
                      <a:pt x="86" y="187"/>
                    </a:moveTo>
                    <a:cubicBezTo>
                      <a:pt x="90" y="191"/>
                      <a:pt x="90" y="191"/>
                      <a:pt x="90" y="191"/>
                    </a:cubicBezTo>
                    <a:cubicBezTo>
                      <a:pt x="89" y="189"/>
                      <a:pt x="87" y="188"/>
                      <a:pt x="86" y="187"/>
                    </a:cubicBezTo>
                    <a:moveTo>
                      <a:pt x="243" y="0"/>
                    </a:moveTo>
                    <a:cubicBezTo>
                      <a:pt x="217" y="0"/>
                      <a:pt x="192" y="30"/>
                      <a:pt x="164" y="30"/>
                    </a:cubicBezTo>
                    <a:cubicBezTo>
                      <a:pt x="157" y="30"/>
                      <a:pt x="154" y="23"/>
                      <a:pt x="148" y="23"/>
                    </a:cubicBezTo>
                    <a:cubicBezTo>
                      <a:pt x="138" y="23"/>
                      <a:pt x="138" y="30"/>
                      <a:pt x="131" y="30"/>
                    </a:cubicBezTo>
                    <a:cubicBezTo>
                      <a:pt x="112" y="30"/>
                      <a:pt x="97" y="55"/>
                      <a:pt x="84" y="55"/>
                    </a:cubicBezTo>
                    <a:cubicBezTo>
                      <a:pt x="76" y="55"/>
                      <a:pt x="70" y="59"/>
                      <a:pt x="62" y="59"/>
                    </a:cubicBezTo>
                    <a:cubicBezTo>
                      <a:pt x="59" y="59"/>
                      <a:pt x="57" y="62"/>
                      <a:pt x="57" y="64"/>
                    </a:cubicBezTo>
                    <a:cubicBezTo>
                      <a:pt x="57" y="67"/>
                      <a:pt x="61" y="69"/>
                      <a:pt x="61" y="74"/>
                    </a:cubicBezTo>
                    <a:cubicBezTo>
                      <a:pt x="61" y="88"/>
                      <a:pt x="33" y="96"/>
                      <a:pt x="33" y="105"/>
                    </a:cubicBezTo>
                    <a:cubicBezTo>
                      <a:pt x="33" y="110"/>
                      <a:pt x="41" y="111"/>
                      <a:pt x="41" y="117"/>
                    </a:cubicBezTo>
                    <a:cubicBezTo>
                      <a:pt x="33" y="119"/>
                      <a:pt x="16" y="123"/>
                      <a:pt x="16" y="132"/>
                    </a:cubicBezTo>
                    <a:cubicBezTo>
                      <a:pt x="16" y="138"/>
                      <a:pt x="16" y="140"/>
                      <a:pt x="16" y="140"/>
                    </a:cubicBezTo>
                    <a:cubicBezTo>
                      <a:pt x="16" y="149"/>
                      <a:pt x="0" y="148"/>
                      <a:pt x="0" y="161"/>
                    </a:cubicBezTo>
                    <a:cubicBezTo>
                      <a:pt x="0" y="167"/>
                      <a:pt x="10" y="171"/>
                      <a:pt x="10" y="171"/>
                    </a:cubicBezTo>
                    <a:cubicBezTo>
                      <a:pt x="10" y="171"/>
                      <a:pt x="16" y="171"/>
                      <a:pt x="21" y="171"/>
                    </a:cubicBezTo>
                    <a:cubicBezTo>
                      <a:pt x="23" y="171"/>
                      <a:pt x="25" y="171"/>
                      <a:pt x="25" y="171"/>
                    </a:cubicBezTo>
                    <a:cubicBezTo>
                      <a:pt x="34" y="174"/>
                      <a:pt x="30" y="182"/>
                      <a:pt x="33" y="190"/>
                    </a:cubicBezTo>
                    <a:cubicBezTo>
                      <a:pt x="34" y="191"/>
                      <a:pt x="35" y="191"/>
                      <a:pt x="36" y="191"/>
                    </a:cubicBezTo>
                    <a:cubicBezTo>
                      <a:pt x="40" y="191"/>
                      <a:pt x="44" y="190"/>
                      <a:pt x="47" y="190"/>
                    </a:cubicBezTo>
                    <a:cubicBezTo>
                      <a:pt x="48" y="190"/>
                      <a:pt x="49" y="193"/>
                      <a:pt x="50" y="193"/>
                    </a:cubicBezTo>
                    <a:cubicBezTo>
                      <a:pt x="91" y="193"/>
                      <a:pt x="91" y="193"/>
                      <a:pt x="91" y="193"/>
                    </a:cubicBezTo>
                    <a:cubicBezTo>
                      <a:pt x="91" y="193"/>
                      <a:pt x="91" y="192"/>
                      <a:pt x="90" y="191"/>
                    </a:cubicBezTo>
                    <a:cubicBezTo>
                      <a:pt x="78" y="180"/>
                      <a:pt x="61" y="176"/>
                      <a:pt x="61" y="157"/>
                    </a:cubicBezTo>
                    <a:cubicBezTo>
                      <a:pt x="61" y="123"/>
                      <a:pt x="97" y="87"/>
                      <a:pt x="124" y="80"/>
                    </a:cubicBezTo>
                    <a:cubicBezTo>
                      <a:pt x="134" y="77"/>
                      <a:pt x="136" y="66"/>
                      <a:pt x="150" y="66"/>
                    </a:cubicBezTo>
                    <a:cubicBezTo>
                      <a:pt x="156" y="66"/>
                      <a:pt x="158" y="55"/>
                      <a:pt x="161" y="54"/>
                    </a:cubicBezTo>
                    <a:cubicBezTo>
                      <a:pt x="179" y="45"/>
                      <a:pt x="192" y="49"/>
                      <a:pt x="210" y="40"/>
                    </a:cubicBezTo>
                    <a:cubicBezTo>
                      <a:pt x="223" y="34"/>
                      <a:pt x="264" y="31"/>
                      <a:pt x="264" y="13"/>
                    </a:cubicBezTo>
                    <a:cubicBezTo>
                      <a:pt x="264" y="7"/>
                      <a:pt x="249" y="0"/>
                      <a:pt x="24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92">
                <a:extLst>
                  <a:ext uri="{FF2B5EF4-FFF2-40B4-BE49-F238E27FC236}">
                    <a16:creationId xmlns:a16="http://schemas.microsoft.com/office/drawing/2014/main" xmlns="" id="{F6FC2776-FDD3-4F27-B04A-B859F6D1F3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3" y="749"/>
                <a:ext cx="1373" cy="982"/>
              </a:xfrm>
              <a:custGeom>
                <a:avLst/>
                <a:gdLst>
                  <a:gd name="T0" fmla="*/ 270 w 581"/>
                  <a:gd name="T1" fmla="*/ 64 h 415"/>
                  <a:gd name="T2" fmla="*/ 253 w 581"/>
                  <a:gd name="T3" fmla="*/ 85 h 415"/>
                  <a:gd name="T4" fmla="*/ 244 w 581"/>
                  <a:gd name="T5" fmla="*/ 90 h 415"/>
                  <a:gd name="T6" fmla="*/ 210 w 581"/>
                  <a:gd name="T7" fmla="*/ 106 h 415"/>
                  <a:gd name="T8" fmla="*/ 176 w 581"/>
                  <a:gd name="T9" fmla="*/ 141 h 415"/>
                  <a:gd name="T10" fmla="*/ 136 w 581"/>
                  <a:gd name="T11" fmla="*/ 174 h 415"/>
                  <a:gd name="T12" fmla="*/ 115 w 581"/>
                  <a:gd name="T13" fmla="*/ 171 h 415"/>
                  <a:gd name="T14" fmla="*/ 106 w 581"/>
                  <a:gd name="T15" fmla="*/ 188 h 415"/>
                  <a:gd name="T16" fmla="*/ 72 w 581"/>
                  <a:gd name="T17" fmla="*/ 194 h 415"/>
                  <a:gd name="T18" fmla="*/ 124 w 581"/>
                  <a:gd name="T19" fmla="*/ 231 h 415"/>
                  <a:gd name="T20" fmla="*/ 126 w 581"/>
                  <a:gd name="T21" fmla="*/ 246 h 415"/>
                  <a:gd name="T22" fmla="*/ 106 w 581"/>
                  <a:gd name="T23" fmla="*/ 287 h 415"/>
                  <a:gd name="T24" fmla="*/ 66 w 581"/>
                  <a:gd name="T25" fmla="*/ 285 h 415"/>
                  <a:gd name="T26" fmla="*/ 32 w 581"/>
                  <a:gd name="T27" fmla="*/ 282 h 415"/>
                  <a:gd name="T28" fmla="*/ 10 w 581"/>
                  <a:gd name="T29" fmla="*/ 314 h 415"/>
                  <a:gd name="T30" fmla="*/ 8 w 581"/>
                  <a:gd name="T31" fmla="*/ 374 h 415"/>
                  <a:gd name="T32" fmla="*/ 35 w 581"/>
                  <a:gd name="T33" fmla="*/ 396 h 415"/>
                  <a:gd name="T34" fmla="*/ 99 w 581"/>
                  <a:gd name="T35" fmla="*/ 403 h 415"/>
                  <a:gd name="T36" fmla="*/ 106 w 581"/>
                  <a:gd name="T37" fmla="*/ 403 h 415"/>
                  <a:gd name="T38" fmla="*/ 137 w 581"/>
                  <a:gd name="T39" fmla="*/ 361 h 415"/>
                  <a:gd name="T40" fmla="*/ 184 w 581"/>
                  <a:gd name="T41" fmla="*/ 297 h 415"/>
                  <a:gd name="T42" fmla="*/ 259 w 581"/>
                  <a:gd name="T43" fmla="*/ 275 h 415"/>
                  <a:gd name="T44" fmla="*/ 319 w 581"/>
                  <a:gd name="T45" fmla="*/ 309 h 415"/>
                  <a:gd name="T46" fmla="*/ 373 w 581"/>
                  <a:gd name="T47" fmla="*/ 348 h 415"/>
                  <a:gd name="T48" fmla="*/ 375 w 581"/>
                  <a:gd name="T49" fmla="*/ 381 h 415"/>
                  <a:gd name="T50" fmla="*/ 383 w 581"/>
                  <a:gd name="T51" fmla="*/ 347 h 415"/>
                  <a:gd name="T52" fmla="*/ 390 w 581"/>
                  <a:gd name="T53" fmla="*/ 326 h 415"/>
                  <a:gd name="T54" fmla="*/ 365 w 581"/>
                  <a:gd name="T55" fmla="*/ 312 h 415"/>
                  <a:gd name="T56" fmla="*/ 333 w 581"/>
                  <a:gd name="T57" fmla="*/ 276 h 415"/>
                  <a:gd name="T58" fmla="*/ 321 w 581"/>
                  <a:gd name="T59" fmla="*/ 250 h 415"/>
                  <a:gd name="T60" fmla="*/ 361 w 581"/>
                  <a:gd name="T61" fmla="*/ 255 h 415"/>
                  <a:gd name="T62" fmla="*/ 409 w 581"/>
                  <a:gd name="T63" fmla="*/ 296 h 415"/>
                  <a:gd name="T64" fmla="*/ 443 w 581"/>
                  <a:gd name="T65" fmla="*/ 354 h 415"/>
                  <a:gd name="T66" fmla="*/ 466 w 581"/>
                  <a:gd name="T67" fmla="*/ 377 h 415"/>
                  <a:gd name="T68" fmla="*/ 483 w 581"/>
                  <a:gd name="T69" fmla="*/ 402 h 415"/>
                  <a:gd name="T70" fmla="*/ 479 w 581"/>
                  <a:gd name="T71" fmla="*/ 377 h 415"/>
                  <a:gd name="T72" fmla="*/ 503 w 581"/>
                  <a:gd name="T73" fmla="*/ 382 h 415"/>
                  <a:gd name="T74" fmla="*/ 485 w 581"/>
                  <a:gd name="T75" fmla="*/ 356 h 415"/>
                  <a:gd name="T76" fmla="*/ 494 w 581"/>
                  <a:gd name="T77" fmla="*/ 346 h 415"/>
                  <a:gd name="T78" fmla="*/ 534 w 581"/>
                  <a:gd name="T79" fmla="*/ 339 h 415"/>
                  <a:gd name="T80" fmla="*/ 556 w 581"/>
                  <a:gd name="T81" fmla="*/ 328 h 415"/>
                  <a:gd name="T82" fmla="*/ 569 w 581"/>
                  <a:gd name="T83" fmla="*/ 325 h 415"/>
                  <a:gd name="T84" fmla="*/ 567 w 581"/>
                  <a:gd name="T85" fmla="*/ 265 h 415"/>
                  <a:gd name="T86" fmla="*/ 580 w 581"/>
                  <a:gd name="T87" fmla="*/ 241 h 415"/>
                  <a:gd name="T88" fmla="*/ 562 w 581"/>
                  <a:gd name="T89" fmla="*/ 237 h 415"/>
                  <a:gd name="T90" fmla="*/ 501 w 581"/>
                  <a:gd name="T91" fmla="*/ 195 h 415"/>
                  <a:gd name="T92" fmla="*/ 478 w 581"/>
                  <a:gd name="T93" fmla="*/ 183 h 415"/>
                  <a:gd name="T94" fmla="*/ 498 w 581"/>
                  <a:gd name="T95" fmla="*/ 141 h 415"/>
                  <a:gd name="T96" fmla="*/ 488 w 581"/>
                  <a:gd name="T97" fmla="*/ 113 h 415"/>
                  <a:gd name="T98" fmla="*/ 452 w 581"/>
                  <a:gd name="T99" fmla="*/ 65 h 415"/>
                  <a:gd name="T100" fmla="*/ 452 w 581"/>
                  <a:gd name="T101" fmla="*/ 65 h 415"/>
                  <a:gd name="T102" fmla="*/ 452 w 581"/>
                  <a:gd name="T103" fmla="*/ 65 h 415"/>
                  <a:gd name="T104" fmla="*/ 452 w 581"/>
                  <a:gd name="T105" fmla="*/ 65 h 415"/>
                  <a:gd name="T106" fmla="*/ 433 w 581"/>
                  <a:gd name="T107" fmla="*/ 67 h 415"/>
                  <a:gd name="T108" fmla="*/ 417 w 581"/>
                  <a:gd name="T109" fmla="*/ 62 h 415"/>
                  <a:gd name="T110" fmla="*/ 355 w 581"/>
                  <a:gd name="T111" fmla="*/ 76 h 415"/>
                  <a:gd name="T112" fmla="*/ 341 w 581"/>
                  <a:gd name="T113" fmla="*/ 68 h 415"/>
                  <a:gd name="T114" fmla="*/ 300 w 581"/>
                  <a:gd name="T115" fmla="*/ 72 h 415"/>
                  <a:gd name="T116" fmla="*/ 282 w 581"/>
                  <a:gd name="T117" fmla="*/ 54 h 415"/>
                  <a:gd name="T118" fmla="*/ 300 w 581"/>
                  <a:gd name="T119" fmla="*/ 25 h 415"/>
                  <a:gd name="T120" fmla="*/ 293 w 581"/>
                  <a:gd name="T121" fmla="*/ 0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81" h="415">
                    <a:moveTo>
                      <a:pt x="293" y="0"/>
                    </a:moveTo>
                    <a:cubicBezTo>
                      <a:pt x="280" y="9"/>
                      <a:pt x="259" y="11"/>
                      <a:pt x="259" y="33"/>
                    </a:cubicBezTo>
                    <a:cubicBezTo>
                      <a:pt x="259" y="46"/>
                      <a:pt x="268" y="50"/>
                      <a:pt x="270" y="64"/>
                    </a:cubicBezTo>
                    <a:cubicBezTo>
                      <a:pt x="270" y="65"/>
                      <a:pt x="274" y="75"/>
                      <a:pt x="274" y="77"/>
                    </a:cubicBezTo>
                    <a:cubicBezTo>
                      <a:pt x="274" y="81"/>
                      <a:pt x="265" y="86"/>
                      <a:pt x="262" y="86"/>
                    </a:cubicBezTo>
                    <a:cubicBezTo>
                      <a:pt x="259" y="86"/>
                      <a:pt x="256" y="85"/>
                      <a:pt x="253" y="85"/>
                    </a:cubicBezTo>
                    <a:cubicBezTo>
                      <a:pt x="252" y="85"/>
                      <a:pt x="250" y="85"/>
                      <a:pt x="249" y="87"/>
                    </a:cubicBezTo>
                    <a:cubicBezTo>
                      <a:pt x="248" y="88"/>
                      <a:pt x="247" y="91"/>
                      <a:pt x="245" y="91"/>
                    </a:cubicBezTo>
                    <a:cubicBezTo>
                      <a:pt x="245" y="91"/>
                      <a:pt x="245" y="91"/>
                      <a:pt x="244" y="90"/>
                    </a:cubicBezTo>
                    <a:cubicBezTo>
                      <a:pt x="243" y="91"/>
                      <a:pt x="243" y="91"/>
                      <a:pt x="242" y="91"/>
                    </a:cubicBezTo>
                    <a:cubicBezTo>
                      <a:pt x="242" y="91"/>
                      <a:pt x="242" y="90"/>
                      <a:pt x="237" y="90"/>
                    </a:cubicBezTo>
                    <a:cubicBezTo>
                      <a:pt x="225" y="90"/>
                      <a:pt x="218" y="99"/>
                      <a:pt x="210" y="106"/>
                    </a:cubicBezTo>
                    <a:cubicBezTo>
                      <a:pt x="210" y="107"/>
                      <a:pt x="205" y="110"/>
                      <a:pt x="205" y="112"/>
                    </a:cubicBezTo>
                    <a:cubicBezTo>
                      <a:pt x="205" y="118"/>
                      <a:pt x="206" y="125"/>
                      <a:pt x="202" y="129"/>
                    </a:cubicBezTo>
                    <a:cubicBezTo>
                      <a:pt x="200" y="131"/>
                      <a:pt x="179" y="140"/>
                      <a:pt x="176" y="141"/>
                    </a:cubicBezTo>
                    <a:cubicBezTo>
                      <a:pt x="173" y="141"/>
                      <a:pt x="172" y="142"/>
                      <a:pt x="168" y="142"/>
                    </a:cubicBezTo>
                    <a:cubicBezTo>
                      <a:pt x="165" y="154"/>
                      <a:pt x="161" y="166"/>
                      <a:pt x="145" y="166"/>
                    </a:cubicBezTo>
                    <a:cubicBezTo>
                      <a:pt x="144" y="170"/>
                      <a:pt x="140" y="174"/>
                      <a:pt x="136" y="174"/>
                    </a:cubicBezTo>
                    <a:cubicBezTo>
                      <a:pt x="130" y="174"/>
                      <a:pt x="125" y="171"/>
                      <a:pt x="120" y="167"/>
                    </a:cubicBezTo>
                    <a:cubicBezTo>
                      <a:pt x="115" y="167"/>
                      <a:pt x="115" y="167"/>
                      <a:pt x="115" y="167"/>
                    </a:cubicBezTo>
                    <a:cubicBezTo>
                      <a:pt x="115" y="171"/>
                      <a:pt x="115" y="171"/>
                      <a:pt x="115" y="171"/>
                    </a:cubicBezTo>
                    <a:cubicBezTo>
                      <a:pt x="116" y="173"/>
                      <a:pt x="114" y="181"/>
                      <a:pt x="118" y="182"/>
                    </a:cubicBezTo>
                    <a:cubicBezTo>
                      <a:pt x="118" y="185"/>
                      <a:pt x="118" y="185"/>
                      <a:pt x="118" y="185"/>
                    </a:cubicBezTo>
                    <a:cubicBezTo>
                      <a:pt x="116" y="186"/>
                      <a:pt x="110" y="188"/>
                      <a:pt x="106" y="188"/>
                    </a:cubicBezTo>
                    <a:cubicBezTo>
                      <a:pt x="101" y="188"/>
                      <a:pt x="93" y="186"/>
                      <a:pt x="91" y="183"/>
                    </a:cubicBezTo>
                    <a:cubicBezTo>
                      <a:pt x="86" y="184"/>
                      <a:pt x="71" y="188"/>
                      <a:pt x="71" y="192"/>
                    </a:cubicBezTo>
                    <a:cubicBezTo>
                      <a:pt x="71" y="193"/>
                      <a:pt x="71" y="194"/>
                      <a:pt x="72" y="194"/>
                    </a:cubicBezTo>
                    <a:cubicBezTo>
                      <a:pt x="72" y="202"/>
                      <a:pt x="95" y="207"/>
                      <a:pt x="104" y="209"/>
                    </a:cubicBezTo>
                    <a:cubicBezTo>
                      <a:pt x="106" y="210"/>
                      <a:pt x="107" y="212"/>
                      <a:pt x="110" y="213"/>
                    </a:cubicBezTo>
                    <a:cubicBezTo>
                      <a:pt x="110" y="221"/>
                      <a:pt x="113" y="231"/>
                      <a:pt x="124" y="231"/>
                    </a:cubicBezTo>
                    <a:cubicBezTo>
                      <a:pt x="124" y="235"/>
                      <a:pt x="127" y="234"/>
                      <a:pt x="127" y="239"/>
                    </a:cubicBezTo>
                    <a:cubicBezTo>
                      <a:pt x="127" y="241"/>
                      <a:pt x="126" y="245"/>
                      <a:pt x="125" y="247"/>
                    </a:cubicBezTo>
                    <a:cubicBezTo>
                      <a:pt x="126" y="246"/>
                      <a:pt x="126" y="246"/>
                      <a:pt x="126" y="246"/>
                    </a:cubicBezTo>
                    <a:cubicBezTo>
                      <a:pt x="126" y="249"/>
                      <a:pt x="126" y="258"/>
                      <a:pt x="126" y="260"/>
                    </a:cubicBezTo>
                    <a:cubicBezTo>
                      <a:pt x="126" y="270"/>
                      <a:pt x="119" y="274"/>
                      <a:pt x="119" y="284"/>
                    </a:cubicBezTo>
                    <a:cubicBezTo>
                      <a:pt x="118" y="284"/>
                      <a:pt x="110" y="287"/>
                      <a:pt x="106" y="287"/>
                    </a:cubicBezTo>
                    <a:cubicBezTo>
                      <a:pt x="102" y="287"/>
                      <a:pt x="99" y="284"/>
                      <a:pt x="94" y="284"/>
                    </a:cubicBezTo>
                    <a:cubicBezTo>
                      <a:pt x="94" y="284"/>
                      <a:pt x="93" y="284"/>
                      <a:pt x="91" y="285"/>
                    </a:cubicBezTo>
                    <a:cubicBezTo>
                      <a:pt x="66" y="285"/>
                      <a:pt x="66" y="285"/>
                      <a:pt x="66" y="285"/>
                    </a:cubicBezTo>
                    <a:cubicBezTo>
                      <a:pt x="63" y="284"/>
                      <a:pt x="59" y="284"/>
                      <a:pt x="57" y="282"/>
                    </a:cubicBezTo>
                    <a:cubicBezTo>
                      <a:pt x="33" y="282"/>
                      <a:pt x="33" y="282"/>
                      <a:pt x="33" y="282"/>
                    </a:cubicBezTo>
                    <a:cubicBezTo>
                      <a:pt x="33" y="282"/>
                      <a:pt x="32" y="282"/>
                      <a:pt x="32" y="282"/>
                    </a:cubicBezTo>
                    <a:cubicBezTo>
                      <a:pt x="29" y="282"/>
                      <a:pt x="27" y="279"/>
                      <a:pt x="25" y="279"/>
                    </a:cubicBezTo>
                    <a:cubicBezTo>
                      <a:pt x="22" y="279"/>
                      <a:pt x="4" y="291"/>
                      <a:pt x="4" y="294"/>
                    </a:cubicBezTo>
                    <a:cubicBezTo>
                      <a:pt x="4" y="298"/>
                      <a:pt x="10" y="306"/>
                      <a:pt x="10" y="314"/>
                    </a:cubicBezTo>
                    <a:cubicBezTo>
                      <a:pt x="10" y="327"/>
                      <a:pt x="5" y="341"/>
                      <a:pt x="5" y="354"/>
                    </a:cubicBezTo>
                    <a:cubicBezTo>
                      <a:pt x="5" y="358"/>
                      <a:pt x="0" y="360"/>
                      <a:pt x="0" y="367"/>
                    </a:cubicBezTo>
                    <a:cubicBezTo>
                      <a:pt x="0" y="371"/>
                      <a:pt x="4" y="374"/>
                      <a:pt x="8" y="374"/>
                    </a:cubicBezTo>
                    <a:cubicBezTo>
                      <a:pt x="8" y="380"/>
                      <a:pt x="8" y="384"/>
                      <a:pt x="8" y="395"/>
                    </a:cubicBezTo>
                    <a:cubicBezTo>
                      <a:pt x="8" y="397"/>
                      <a:pt x="9" y="399"/>
                      <a:pt x="12" y="399"/>
                    </a:cubicBezTo>
                    <a:cubicBezTo>
                      <a:pt x="20" y="399"/>
                      <a:pt x="26" y="396"/>
                      <a:pt x="35" y="396"/>
                    </a:cubicBezTo>
                    <a:cubicBezTo>
                      <a:pt x="47" y="396"/>
                      <a:pt x="48" y="415"/>
                      <a:pt x="55" y="415"/>
                    </a:cubicBezTo>
                    <a:cubicBezTo>
                      <a:pt x="67" y="415"/>
                      <a:pt x="74" y="405"/>
                      <a:pt x="87" y="405"/>
                    </a:cubicBezTo>
                    <a:cubicBezTo>
                      <a:pt x="89" y="405"/>
                      <a:pt x="94" y="403"/>
                      <a:pt x="99" y="403"/>
                    </a:cubicBezTo>
                    <a:cubicBezTo>
                      <a:pt x="101" y="403"/>
                      <a:pt x="102" y="403"/>
                      <a:pt x="103" y="403"/>
                    </a:cubicBezTo>
                    <a:cubicBezTo>
                      <a:pt x="103" y="403"/>
                      <a:pt x="103" y="403"/>
                      <a:pt x="103" y="403"/>
                    </a:cubicBezTo>
                    <a:cubicBezTo>
                      <a:pt x="104" y="403"/>
                      <a:pt x="105" y="403"/>
                      <a:pt x="106" y="403"/>
                    </a:cubicBezTo>
                    <a:cubicBezTo>
                      <a:pt x="114" y="403"/>
                      <a:pt x="115" y="393"/>
                      <a:pt x="121" y="390"/>
                    </a:cubicBezTo>
                    <a:cubicBezTo>
                      <a:pt x="132" y="384"/>
                      <a:pt x="135" y="378"/>
                      <a:pt x="142" y="368"/>
                    </a:cubicBezTo>
                    <a:cubicBezTo>
                      <a:pt x="139" y="367"/>
                      <a:pt x="137" y="365"/>
                      <a:pt x="137" y="361"/>
                    </a:cubicBezTo>
                    <a:cubicBezTo>
                      <a:pt x="137" y="349"/>
                      <a:pt x="152" y="327"/>
                      <a:pt x="162" y="325"/>
                    </a:cubicBezTo>
                    <a:cubicBezTo>
                      <a:pt x="173" y="323"/>
                      <a:pt x="184" y="319"/>
                      <a:pt x="187" y="308"/>
                    </a:cubicBezTo>
                    <a:cubicBezTo>
                      <a:pt x="184" y="297"/>
                      <a:pt x="184" y="297"/>
                      <a:pt x="184" y="297"/>
                    </a:cubicBezTo>
                    <a:cubicBezTo>
                      <a:pt x="184" y="289"/>
                      <a:pt x="193" y="284"/>
                      <a:pt x="201" y="284"/>
                    </a:cubicBezTo>
                    <a:cubicBezTo>
                      <a:pt x="211" y="284"/>
                      <a:pt x="219" y="289"/>
                      <a:pt x="230" y="289"/>
                    </a:cubicBezTo>
                    <a:cubicBezTo>
                      <a:pt x="242" y="289"/>
                      <a:pt x="249" y="280"/>
                      <a:pt x="259" y="275"/>
                    </a:cubicBezTo>
                    <a:cubicBezTo>
                      <a:pt x="263" y="273"/>
                      <a:pt x="264" y="266"/>
                      <a:pt x="274" y="266"/>
                    </a:cubicBezTo>
                    <a:cubicBezTo>
                      <a:pt x="294" y="266"/>
                      <a:pt x="297" y="288"/>
                      <a:pt x="306" y="300"/>
                    </a:cubicBezTo>
                    <a:cubicBezTo>
                      <a:pt x="307" y="304"/>
                      <a:pt x="315" y="306"/>
                      <a:pt x="319" y="309"/>
                    </a:cubicBezTo>
                    <a:cubicBezTo>
                      <a:pt x="328" y="318"/>
                      <a:pt x="332" y="323"/>
                      <a:pt x="348" y="327"/>
                    </a:cubicBezTo>
                    <a:cubicBezTo>
                      <a:pt x="348" y="330"/>
                      <a:pt x="356" y="332"/>
                      <a:pt x="358" y="332"/>
                    </a:cubicBezTo>
                    <a:cubicBezTo>
                      <a:pt x="359" y="335"/>
                      <a:pt x="371" y="348"/>
                      <a:pt x="373" y="348"/>
                    </a:cubicBezTo>
                    <a:cubicBezTo>
                      <a:pt x="374" y="353"/>
                      <a:pt x="378" y="355"/>
                      <a:pt x="378" y="363"/>
                    </a:cubicBezTo>
                    <a:cubicBezTo>
                      <a:pt x="378" y="369"/>
                      <a:pt x="375" y="377"/>
                      <a:pt x="369" y="377"/>
                    </a:cubicBezTo>
                    <a:cubicBezTo>
                      <a:pt x="369" y="379"/>
                      <a:pt x="371" y="381"/>
                      <a:pt x="375" y="381"/>
                    </a:cubicBezTo>
                    <a:cubicBezTo>
                      <a:pt x="382" y="381"/>
                      <a:pt x="381" y="370"/>
                      <a:pt x="386" y="365"/>
                    </a:cubicBezTo>
                    <a:cubicBezTo>
                      <a:pt x="386" y="365"/>
                      <a:pt x="393" y="365"/>
                      <a:pt x="393" y="362"/>
                    </a:cubicBezTo>
                    <a:cubicBezTo>
                      <a:pt x="393" y="355"/>
                      <a:pt x="383" y="354"/>
                      <a:pt x="383" y="347"/>
                    </a:cubicBezTo>
                    <a:cubicBezTo>
                      <a:pt x="383" y="342"/>
                      <a:pt x="389" y="339"/>
                      <a:pt x="395" y="339"/>
                    </a:cubicBezTo>
                    <a:cubicBezTo>
                      <a:pt x="403" y="339"/>
                      <a:pt x="407" y="345"/>
                      <a:pt x="412" y="346"/>
                    </a:cubicBezTo>
                    <a:cubicBezTo>
                      <a:pt x="413" y="335"/>
                      <a:pt x="401" y="331"/>
                      <a:pt x="390" y="326"/>
                    </a:cubicBezTo>
                    <a:cubicBezTo>
                      <a:pt x="387" y="324"/>
                      <a:pt x="374" y="322"/>
                      <a:pt x="376" y="315"/>
                    </a:cubicBezTo>
                    <a:cubicBezTo>
                      <a:pt x="378" y="314"/>
                      <a:pt x="378" y="313"/>
                      <a:pt x="378" y="311"/>
                    </a:cubicBezTo>
                    <a:cubicBezTo>
                      <a:pt x="373" y="311"/>
                      <a:pt x="369" y="312"/>
                      <a:pt x="365" y="312"/>
                    </a:cubicBezTo>
                    <a:cubicBezTo>
                      <a:pt x="362" y="312"/>
                      <a:pt x="360" y="312"/>
                      <a:pt x="356" y="310"/>
                    </a:cubicBezTo>
                    <a:cubicBezTo>
                      <a:pt x="352" y="308"/>
                      <a:pt x="348" y="299"/>
                      <a:pt x="346" y="292"/>
                    </a:cubicBezTo>
                    <a:cubicBezTo>
                      <a:pt x="345" y="287"/>
                      <a:pt x="341" y="278"/>
                      <a:pt x="333" y="276"/>
                    </a:cubicBezTo>
                    <a:cubicBezTo>
                      <a:pt x="326" y="274"/>
                      <a:pt x="322" y="270"/>
                      <a:pt x="322" y="263"/>
                    </a:cubicBezTo>
                    <a:cubicBezTo>
                      <a:pt x="322" y="259"/>
                      <a:pt x="323" y="256"/>
                      <a:pt x="324" y="253"/>
                    </a:cubicBezTo>
                    <a:cubicBezTo>
                      <a:pt x="323" y="253"/>
                      <a:pt x="321" y="251"/>
                      <a:pt x="321" y="250"/>
                    </a:cubicBezTo>
                    <a:cubicBezTo>
                      <a:pt x="321" y="244"/>
                      <a:pt x="333" y="244"/>
                      <a:pt x="338" y="240"/>
                    </a:cubicBezTo>
                    <a:cubicBezTo>
                      <a:pt x="342" y="244"/>
                      <a:pt x="338" y="255"/>
                      <a:pt x="345" y="255"/>
                    </a:cubicBezTo>
                    <a:cubicBezTo>
                      <a:pt x="351" y="255"/>
                      <a:pt x="355" y="255"/>
                      <a:pt x="361" y="255"/>
                    </a:cubicBezTo>
                    <a:cubicBezTo>
                      <a:pt x="361" y="267"/>
                      <a:pt x="374" y="285"/>
                      <a:pt x="386" y="285"/>
                    </a:cubicBezTo>
                    <a:cubicBezTo>
                      <a:pt x="389" y="285"/>
                      <a:pt x="390" y="285"/>
                      <a:pt x="393" y="285"/>
                    </a:cubicBezTo>
                    <a:cubicBezTo>
                      <a:pt x="393" y="292"/>
                      <a:pt x="402" y="293"/>
                      <a:pt x="409" y="296"/>
                    </a:cubicBezTo>
                    <a:cubicBezTo>
                      <a:pt x="417" y="300"/>
                      <a:pt x="428" y="311"/>
                      <a:pt x="428" y="318"/>
                    </a:cubicBezTo>
                    <a:cubicBezTo>
                      <a:pt x="428" y="323"/>
                      <a:pt x="428" y="326"/>
                      <a:pt x="428" y="332"/>
                    </a:cubicBezTo>
                    <a:cubicBezTo>
                      <a:pt x="428" y="343"/>
                      <a:pt x="437" y="348"/>
                      <a:pt x="443" y="354"/>
                    </a:cubicBezTo>
                    <a:cubicBezTo>
                      <a:pt x="448" y="359"/>
                      <a:pt x="452" y="364"/>
                      <a:pt x="454" y="371"/>
                    </a:cubicBezTo>
                    <a:cubicBezTo>
                      <a:pt x="454" y="372"/>
                      <a:pt x="455" y="377"/>
                      <a:pt x="457" y="377"/>
                    </a:cubicBezTo>
                    <a:cubicBezTo>
                      <a:pt x="460" y="377"/>
                      <a:pt x="463" y="377"/>
                      <a:pt x="466" y="377"/>
                    </a:cubicBezTo>
                    <a:cubicBezTo>
                      <a:pt x="465" y="380"/>
                      <a:pt x="459" y="381"/>
                      <a:pt x="459" y="385"/>
                    </a:cubicBezTo>
                    <a:cubicBezTo>
                      <a:pt x="459" y="394"/>
                      <a:pt x="467" y="402"/>
                      <a:pt x="475" y="402"/>
                    </a:cubicBezTo>
                    <a:cubicBezTo>
                      <a:pt x="476" y="402"/>
                      <a:pt x="480" y="402"/>
                      <a:pt x="483" y="402"/>
                    </a:cubicBezTo>
                    <a:cubicBezTo>
                      <a:pt x="477" y="400"/>
                      <a:pt x="483" y="393"/>
                      <a:pt x="483" y="390"/>
                    </a:cubicBezTo>
                    <a:cubicBezTo>
                      <a:pt x="483" y="386"/>
                      <a:pt x="481" y="384"/>
                      <a:pt x="479" y="381"/>
                    </a:cubicBezTo>
                    <a:cubicBezTo>
                      <a:pt x="479" y="377"/>
                      <a:pt x="479" y="377"/>
                      <a:pt x="479" y="377"/>
                    </a:cubicBezTo>
                    <a:cubicBezTo>
                      <a:pt x="482" y="380"/>
                      <a:pt x="487" y="384"/>
                      <a:pt x="493" y="385"/>
                    </a:cubicBezTo>
                    <a:cubicBezTo>
                      <a:pt x="494" y="385"/>
                      <a:pt x="494" y="385"/>
                      <a:pt x="494" y="385"/>
                    </a:cubicBezTo>
                    <a:cubicBezTo>
                      <a:pt x="495" y="381"/>
                      <a:pt x="501" y="383"/>
                      <a:pt x="503" y="382"/>
                    </a:cubicBezTo>
                    <a:cubicBezTo>
                      <a:pt x="502" y="381"/>
                      <a:pt x="501" y="379"/>
                      <a:pt x="501" y="377"/>
                    </a:cubicBezTo>
                    <a:cubicBezTo>
                      <a:pt x="497" y="377"/>
                      <a:pt x="483" y="364"/>
                      <a:pt x="483" y="362"/>
                    </a:cubicBezTo>
                    <a:cubicBezTo>
                      <a:pt x="483" y="361"/>
                      <a:pt x="484" y="359"/>
                      <a:pt x="485" y="356"/>
                    </a:cubicBezTo>
                    <a:cubicBezTo>
                      <a:pt x="475" y="344"/>
                      <a:pt x="475" y="344"/>
                      <a:pt x="475" y="344"/>
                    </a:cubicBezTo>
                    <a:cubicBezTo>
                      <a:pt x="475" y="342"/>
                      <a:pt x="478" y="339"/>
                      <a:pt x="481" y="339"/>
                    </a:cubicBezTo>
                    <a:cubicBezTo>
                      <a:pt x="485" y="339"/>
                      <a:pt x="486" y="346"/>
                      <a:pt x="494" y="346"/>
                    </a:cubicBezTo>
                    <a:cubicBezTo>
                      <a:pt x="495" y="342"/>
                      <a:pt x="495" y="339"/>
                      <a:pt x="494" y="335"/>
                    </a:cubicBezTo>
                    <a:cubicBezTo>
                      <a:pt x="501" y="333"/>
                      <a:pt x="503" y="328"/>
                      <a:pt x="512" y="328"/>
                    </a:cubicBezTo>
                    <a:cubicBezTo>
                      <a:pt x="521" y="328"/>
                      <a:pt x="526" y="339"/>
                      <a:pt x="534" y="339"/>
                    </a:cubicBezTo>
                    <a:cubicBezTo>
                      <a:pt x="541" y="339"/>
                      <a:pt x="542" y="332"/>
                      <a:pt x="549" y="329"/>
                    </a:cubicBezTo>
                    <a:cubicBezTo>
                      <a:pt x="551" y="328"/>
                      <a:pt x="553" y="327"/>
                      <a:pt x="554" y="327"/>
                    </a:cubicBezTo>
                    <a:cubicBezTo>
                      <a:pt x="555" y="327"/>
                      <a:pt x="556" y="328"/>
                      <a:pt x="556" y="328"/>
                    </a:cubicBezTo>
                    <a:cubicBezTo>
                      <a:pt x="557" y="328"/>
                      <a:pt x="557" y="328"/>
                      <a:pt x="558" y="328"/>
                    </a:cubicBezTo>
                    <a:cubicBezTo>
                      <a:pt x="559" y="328"/>
                      <a:pt x="561" y="327"/>
                      <a:pt x="562" y="327"/>
                    </a:cubicBezTo>
                    <a:cubicBezTo>
                      <a:pt x="565" y="326"/>
                      <a:pt x="567" y="327"/>
                      <a:pt x="569" y="325"/>
                    </a:cubicBezTo>
                    <a:cubicBezTo>
                      <a:pt x="566" y="320"/>
                      <a:pt x="552" y="313"/>
                      <a:pt x="552" y="302"/>
                    </a:cubicBezTo>
                    <a:cubicBezTo>
                      <a:pt x="552" y="295"/>
                      <a:pt x="561" y="284"/>
                      <a:pt x="567" y="279"/>
                    </a:cubicBezTo>
                    <a:cubicBezTo>
                      <a:pt x="567" y="265"/>
                      <a:pt x="567" y="265"/>
                      <a:pt x="567" y="265"/>
                    </a:cubicBezTo>
                    <a:cubicBezTo>
                      <a:pt x="568" y="262"/>
                      <a:pt x="568" y="266"/>
                      <a:pt x="570" y="258"/>
                    </a:cubicBezTo>
                    <a:cubicBezTo>
                      <a:pt x="570" y="252"/>
                      <a:pt x="576" y="250"/>
                      <a:pt x="581" y="249"/>
                    </a:cubicBezTo>
                    <a:cubicBezTo>
                      <a:pt x="580" y="246"/>
                      <a:pt x="581" y="244"/>
                      <a:pt x="580" y="241"/>
                    </a:cubicBezTo>
                    <a:cubicBezTo>
                      <a:pt x="577" y="241"/>
                      <a:pt x="570" y="244"/>
                      <a:pt x="568" y="244"/>
                    </a:cubicBezTo>
                    <a:cubicBezTo>
                      <a:pt x="565" y="241"/>
                      <a:pt x="565" y="241"/>
                      <a:pt x="565" y="241"/>
                    </a:cubicBezTo>
                    <a:cubicBezTo>
                      <a:pt x="564" y="240"/>
                      <a:pt x="562" y="239"/>
                      <a:pt x="562" y="237"/>
                    </a:cubicBezTo>
                    <a:cubicBezTo>
                      <a:pt x="562" y="216"/>
                      <a:pt x="562" y="216"/>
                      <a:pt x="562" y="216"/>
                    </a:cubicBezTo>
                    <a:cubicBezTo>
                      <a:pt x="549" y="216"/>
                      <a:pt x="552" y="188"/>
                      <a:pt x="538" y="188"/>
                    </a:cubicBezTo>
                    <a:cubicBezTo>
                      <a:pt x="525" y="188"/>
                      <a:pt x="517" y="195"/>
                      <a:pt x="501" y="195"/>
                    </a:cubicBezTo>
                    <a:cubicBezTo>
                      <a:pt x="497" y="195"/>
                      <a:pt x="493" y="195"/>
                      <a:pt x="490" y="195"/>
                    </a:cubicBezTo>
                    <a:cubicBezTo>
                      <a:pt x="483" y="195"/>
                      <a:pt x="478" y="194"/>
                      <a:pt x="478" y="183"/>
                    </a:cubicBezTo>
                    <a:cubicBezTo>
                      <a:pt x="478" y="183"/>
                      <a:pt x="478" y="183"/>
                      <a:pt x="478" y="183"/>
                    </a:cubicBezTo>
                    <a:cubicBezTo>
                      <a:pt x="478" y="183"/>
                      <a:pt x="478" y="183"/>
                      <a:pt x="478" y="183"/>
                    </a:cubicBezTo>
                    <a:cubicBezTo>
                      <a:pt x="478" y="171"/>
                      <a:pt x="480" y="162"/>
                      <a:pt x="486" y="153"/>
                    </a:cubicBezTo>
                    <a:cubicBezTo>
                      <a:pt x="488" y="150"/>
                      <a:pt x="498" y="147"/>
                      <a:pt x="498" y="141"/>
                    </a:cubicBezTo>
                    <a:cubicBezTo>
                      <a:pt x="498" y="131"/>
                      <a:pt x="488" y="124"/>
                      <a:pt x="488" y="113"/>
                    </a:cubicBezTo>
                    <a:cubicBezTo>
                      <a:pt x="488" y="113"/>
                      <a:pt x="488" y="113"/>
                      <a:pt x="488" y="113"/>
                    </a:cubicBezTo>
                    <a:cubicBezTo>
                      <a:pt x="488" y="113"/>
                      <a:pt x="488" y="113"/>
                      <a:pt x="488" y="113"/>
                    </a:cubicBezTo>
                    <a:cubicBezTo>
                      <a:pt x="488" y="106"/>
                      <a:pt x="496" y="103"/>
                      <a:pt x="496" y="96"/>
                    </a:cubicBezTo>
                    <a:cubicBezTo>
                      <a:pt x="496" y="84"/>
                      <a:pt x="491" y="64"/>
                      <a:pt x="479" y="64"/>
                    </a:cubicBezTo>
                    <a:cubicBezTo>
                      <a:pt x="469" y="64"/>
                      <a:pt x="462" y="65"/>
                      <a:pt x="452" y="65"/>
                    </a:cubicBezTo>
                    <a:cubicBezTo>
                      <a:pt x="452" y="65"/>
                      <a:pt x="452" y="65"/>
                      <a:pt x="452" y="65"/>
                    </a:cubicBezTo>
                    <a:cubicBezTo>
                      <a:pt x="452" y="65"/>
                      <a:pt x="452" y="65"/>
                      <a:pt x="452" y="65"/>
                    </a:cubicBezTo>
                    <a:cubicBezTo>
                      <a:pt x="452" y="65"/>
                      <a:pt x="452" y="65"/>
                      <a:pt x="452" y="65"/>
                    </a:cubicBezTo>
                    <a:cubicBezTo>
                      <a:pt x="452" y="65"/>
                      <a:pt x="452" y="65"/>
                      <a:pt x="452" y="65"/>
                    </a:cubicBezTo>
                    <a:cubicBezTo>
                      <a:pt x="452" y="65"/>
                      <a:pt x="452" y="65"/>
                      <a:pt x="452" y="65"/>
                    </a:cubicBezTo>
                    <a:cubicBezTo>
                      <a:pt x="452" y="65"/>
                      <a:pt x="452" y="65"/>
                      <a:pt x="452" y="65"/>
                    </a:cubicBezTo>
                    <a:cubicBezTo>
                      <a:pt x="452" y="65"/>
                      <a:pt x="452" y="65"/>
                      <a:pt x="452" y="65"/>
                    </a:cubicBezTo>
                    <a:cubicBezTo>
                      <a:pt x="452" y="65"/>
                      <a:pt x="452" y="65"/>
                      <a:pt x="452" y="65"/>
                    </a:cubicBezTo>
                    <a:cubicBezTo>
                      <a:pt x="452" y="65"/>
                      <a:pt x="452" y="65"/>
                      <a:pt x="452" y="65"/>
                    </a:cubicBezTo>
                    <a:cubicBezTo>
                      <a:pt x="452" y="65"/>
                      <a:pt x="452" y="65"/>
                      <a:pt x="452" y="65"/>
                    </a:cubicBezTo>
                    <a:cubicBezTo>
                      <a:pt x="448" y="65"/>
                      <a:pt x="444" y="65"/>
                      <a:pt x="439" y="66"/>
                    </a:cubicBezTo>
                    <a:cubicBezTo>
                      <a:pt x="437" y="66"/>
                      <a:pt x="435" y="66"/>
                      <a:pt x="433" y="67"/>
                    </a:cubicBezTo>
                    <a:cubicBezTo>
                      <a:pt x="433" y="67"/>
                      <a:pt x="433" y="67"/>
                      <a:pt x="433" y="66"/>
                    </a:cubicBezTo>
                    <a:cubicBezTo>
                      <a:pt x="427" y="67"/>
                      <a:pt x="421" y="68"/>
                      <a:pt x="414" y="68"/>
                    </a:cubicBezTo>
                    <a:cubicBezTo>
                      <a:pt x="414" y="67"/>
                      <a:pt x="416" y="64"/>
                      <a:pt x="417" y="62"/>
                    </a:cubicBezTo>
                    <a:cubicBezTo>
                      <a:pt x="413" y="60"/>
                      <a:pt x="406" y="60"/>
                      <a:pt x="399" y="60"/>
                    </a:cubicBezTo>
                    <a:cubicBezTo>
                      <a:pt x="392" y="60"/>
                      <a:pt x="384" y="68"/>
                      <a:pt x="379" y="70"/>
                    </a:cubicBezTo>
                    <a:cubicBezTo>
                      <a:pt x="371" y="74"/>
                      <a:pt x="364" y="72"/>
                      <a:pt x="355" y="76"/>
                    </a:cubicBezTo>
                    <a:cubicBezTo>
                      <a:pt x="353" y="77"/>
                      <a:pt x="352" y="81"/>
                      <a:pt x="346" y="81"/>
                    </a:cubicBezTo>
                    <a:cubicBezTo>
                      <a:pt x="346" y="81"/>
                      <a:pt x="337" y="75"/>
                      <a:pt x="337" y="74"/>
                    </a:cubicBezTo>
                    <a:cubicBezTo>
                      <a:pt x="337" y="72"/>
                      <a:pt x="340" y="70"/>
                      <a:pt x="341" y="68"/>
                    </a:cubicBezTo>
                    <a:cubicBezTo>
                      <a:pt x="340" y="68"/>
                      <a:pt x="339" y="68"/>
                      <a:pt x="338" y="68"/>
                    </a:cubicBezTo>
                    <a:cubicBezTo>
                      <a:pt x="327" y="68"/>
                      <a:pt x="318" y="78"/>
                      <a:pt x="304" y="78"/>
                    </a:cubicBezTo>
                    <a:cubicBezTo>
                      <a:pt x="303" y="78"/>
                      <a:pt x="301" y="75"/>
                      <a:pt x="300" y="72"/>
                    </a:cubicBezTo>
                    <a:cubicBezTo>
                      <a:pt x="296" y="72"/>
                      <a:pt x="294" y="70"/>
                      <a:pt x="288" y="70"/>
                    </a:cubicBezTo>
                    <a:cubicBezTo>
                      <a:pt x="288" y="68"/>
                      <a:pt x="288" y="67"/>
                      <a:pt x="288" y="64"/>
                    </a:cubicBezTo>
                    <a:cubicBezTo>
                      <a:pt x="285" y="63"/>
                      <a:pt x="282" y="60"/>
                      <a:pt x="282" y="54"/>
                    </a:cubicBezTo>
                    <a:cubicBezTo>
                      <a:pt x="282" y="45"/>
                      <a:pt x="288" y="40"/>
                      <a:pt x="294" y="35"/>
                    </a:cubicBezTo>
                    <a:cubicBezTo>
                      <a:pt x="295" y="33"/>
                      <a:pt x="300" y="32"/>
                      <a:pt x="300" y="30"/>
                    </a:cubicBezTo>
                    <a:cubicBezTo>
                      <a:pt x="300" y="28"/>
                      <a:pt x="300" y="27"/>
                      <a:pt x="300" y="25"/>
                    </a:cubicBezTo>
                    <a:cubicBezTo>
                      <a:pt x="296" y="25"/>
                      <a:pt x="290" y="25"/>
                      <a:pt x="290" y="20"/>
                    </a:cubicBezTo>
                    <a:cubicBezTo>
                      <a:pt x="290" y="14"/>
                      <a:pt x="290" y="11"/>
                      <a:pt x="293" y="6"/>
                    </a:cubicBezTo>
                    <a:cubicBezTo>
                      <a:pt x="293" y="0"/>
                      <a:pt x="293" y="0"/>
                      <a:pt x="29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93">
                <a:extLst>
                  <a:ext uri="{FF2B5EF4-FFF2-40B4-BE49-F238E27FC236}">
                    <a16:creationId xmlns:a16="http://schemas.microsoft.com/office/drawing/2014/main" xmlns="" id="{892F08E3-CBFD-49FC-BB04-09FD4435BB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1" y="-27"/>
                <a:ext cx="927" cy="895"/>
              </a:xfrm>
              <a:custGeom>
                <a:avLst/>
                <a:gdLst>
                  <a:gd name="T0" fmla="*/ 321 w 392"/>
                  <a:gd name="T1" fmla="*/ 15 h 378"/>
                  <a:gd name="T2" fmla="*/ 297 w 392"/>
                  <a:gd name="T3" fmla="*/ 21 h 378"/>
                  <a:gd name="T4" fmla="*/ 307 w 392"/>
                  <a:gd name="T5" fmla="*/ 4 h 378"/>
                  <a:gd name="T6" fmla="*/ 279 w 392"/>
                  <a:gd name="T7" fmla="*/ 11 h 378"/>
                  <a:gd name="T8" fmla="*/ 257 w 392"/>
                  <a:gd name="T9" fmla="*/ 11 h 378"/>
                  <a:gd name="T10" fmla="*/ 239 w 392"/>
                  <a:gd name="T11" fmla="*/ 32 h 378"/>
                  <a:gd name="T12" fmla="*/ 220 w 392"/>
                  <a:gd name="T13" fmla="*/ 37 h 378"/>
                  <a:gd name="T14" fmla="*/ 197 w 392"/>
                  <a:gd name="T15" fmla="*/ 37 h 378"/>
                  <a:gd name="T16" fmla="*/ 196 w 392"/>
                  <a:gd name="T17" fmla="*/ 43 h 378"/>
                  <a:gd name="T18" fmla="*/ 178 w 392"/>
                  <a:gd name="T19" fmla="*/ 51 h 378"/>
                  <a:gd name="T20" fmla="*/ 187 w 392"/>
                  <a:gd name="T21" fmla="*/ 52 h 378"/>
                  <a:gd name="T22" fmla="*/ 160 w 392"/>
                  <a:gd name="T23" fmla="*/ 60 h 378"/>
                  <a:gd name="T24" fmla="*/ 154 w 392"/>
                  <a:gd name="T25" fmla="*/ 57 h 378"/>
                  <a:gd name="T26" fmla="*/ 141 w 392"/>
                  <a:gd name="T27" fmla="*/ 64 h 378"/>
                  <a:gd name="T28" fmla="*/ 139 w 392"/>
                  <a:gd name="T29" fmla="*/ 73 h 378"/>
                  <a:gd name="T30" fmla="*/ 141 w 392"/>
                  <a:gd name="T31" fmla="*/ 97 h 378"/>
                  <a:gd name="T32" fmla="*/ 111 w 392"/>
                  <a:gd name="T33" fmla="*/ 131 h 378"/>
                  <a:gd name="T34" fmla="*/ 54 w 392"/>
                  <a:gd name="T35" fmla="*/ 189 h 378"/>
                  <a:gd name="T36" fmla="*/ 62 w 392"/>
                  <a:gd name="T37" fmla="*/ 193 h 378"/>
                  <a:gd name="T38" fmla="*/ 12 w 392"/>
                  <a:gd name="T39" fmla="*/ 225 h 378"/>
                  <a:gd name="T40" fmla="*/ 9 w 392"/>
                  <a:gd name="T41" fmla="*/ 274 h 378"/>
                  <a:gd name="T42" fmla="*/ 15 w 392"/>
                  <a:gd name="T43" fmla="*/ 285 h 378"/>
                  <a:gd name="T44" fmla="*/ 6 w 392"/>
                  <a:gd name="T45" fmla="*/ 301 h 378"/>
                  <a:gd name="T46" fmla="*/ 80 w 392"/>
                  <a:gd name="T47" fmla="*/ 280 h 378"/>
                  <a:gd name="T48" fmla="*/ 88 w 392"/>
                  <a:gd name="T49" fmla="*/ 300 h 378"/>
                  <a:gd name="T50" fmla="*/ 110 w 392"/>
                  <a:gd name="T51" fmla="*/ 348 h 378"/>
                  <a:gd name="T52" fmla="*/ 120 w 392"/>
                  <a:gd name="T53" fmla="*/ 378 h 378"/>
                  <a:gd name="T54" fmla="*/ 160 w 392"/>
                  <a:gd name="T55" fmla="*/ 361 h 378"/>
                  <a:gd name="T56" fmla="*/ 168 w 392"/>
                  <a:gd name="T57" fmla="*/ 327 h 378"/>
                  <a:gd name="T58" fmla="*/ 204 w 392"/>
                  <a:gd name="T59" fmla="*/ 279 h 378"/>
                  <a:gd name="T60" fmla="*/ 176 w 392"/>
                  <a:gd name="T61" fmla="*/ 248 h 378"/>
                  <a:gd name="T62" fmla="*/ 183 w 392"/>
                  <a:gd name="T63" fmla="*/ 217 h 378"/>
                  <a:gd name="T64" fmla="*/ 242 w 392"/>
                  <a:gd name="T65" fmla="*/ 171 h 378"/>
                  <a:gd name="T66" fmla="*/ 273 w 392"/>
                  <a:gd name="T67" fmla="*/ 138 h 378"/>
                  <a:gd name="T68" fmla="*/ 284 w 392"/>
                  <a:gd name="T69" fmla="*/ 169 h 378"/>
                  <a:gd name="T70" fmla="*/ 236 w 392"/>
                  <a:gd name="T71" fmla="*/ 217 h 378"/>
                  <a:gd name="T72" fmla="*/ 239 w 392"/>
                  <a:gd name="T73" fmla="*/ 248 h 378"/>
                  <a:gd name="T74" fmla="*/ 273 w 392"/>
                  <a:gd name="T75" fmla="*/ 274 h 378"/>
                  <a:gd name="T76" fmla="*/ 313 w 392"/>
                  <a:gd name="T77" fmla="*/ 266 h 378"/>
                  <a:gd name="T78" fmla="*/ 345 w 392"/>
                  <a:gd name="T79" fmla="*/ 255 h 378"/>
                  <a:gd name="T80" fmla="*/ 392 w 392"/>
                  <a:gd name="T81" fmla="*/ 204 h 378"/>
                  <a:gd name="T82" fmla="*/ 375 w 392"/>
                  <a:gd name="T83" fmla="*/ 181 h 378"/>
                  <a:gd name="T84" fmla="*/ 382 w 392"/>
                  <a:gd name="T85" fmla="*/ 174 h 378"/>
                  <a:gd name="T86" fmla="*/ 366 w 392"/>
                  <a:gd name="T87" fmla="*/ 148 h 378"/>
                  <a:gd name="T88" fmla="*/ 371 w 392"/>
                  <a:gd name="T89" fmla="*/ 132 h 378"/>
                  <a:gd name="T90" fmla="*/ 361 w 392"/>
                  <a:gd name="T91" fmla="*/ 106 h 378"/>
                  <a:gd name="T92" fmla="*/ 370 w 392"/>
                  <a:gd name="T93" fmla="*/ 84 h 378"/>
                  <a:gd name="T94" fmla="*/ 352 w 392"/>
                  <a:gd name="T95" fmla="*/ 63 h 378"/>
                  <a:gd name="T96" fmla="*/ 378 w 392"/>
                  <a:gd name="T97" fmla="*/ 36 h 378"/>
                  <a:gd name="T98" fmla="*/ 352 w 392"/>
                  <a:gd name="T99" fmla="*/ 26 h 378"/>
                  <a:gd name="T100" fmla="*/ 354 w 392"/>
                  <a:gd name="T101" fmla="*/ 4 h 378"/>
                  <a:gd name="T102" fmla="*/ 341 w 392"/>
                  <a:gd name="T103" fmla="*/ 0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92" h="378">
                    <a:moveTo>
                      <a:pt x="341" y="0"/>
                    </a:moveTo>
                    <a:cubicBezTo>
                      <a:pt x="333" y="6"/>
                      <a:pt x="328" y="8"/>
                      <a:pt x="321" y="15"/>
                    </a:cubicBezTo>
                    <a:cubicBezTo>
                      <a:pt x="320" y="12"/>
                      <a:pt x="320" y="9"/>
                      <a:pt x="318" y="6"/>
                    </a:cubicBezTo>
                    <a:cubicBezTo>
                      <a:pt x="310" y="10"/>
                      <a:pt x="306" y="21"/>
                      <a:pt x="297" y="21"/>
                    </a:cubicBezTo>
                    <a:cubicBezTo>
                      <a:pt x="296" y="21"/>
                      <a:pt x="296" y="21"/>
                      <a:pt x="296" y="21"/>
                    </a:cubicBezTo>
                    <a:cubicBezTo>
                      <a:pt x="298" y="14"/>
                      <a:pt x="307" y="12"/>
                      <a:pt x="307" y="4"/>
                    </a:cubicBezTo>
                    <a:cubicBezTo>
                      <a:pt x="307" y="3"/>
                      <a:pt x="306" y="3"/>
                      <a:pt x="304" y="3"/>
                    </a:cubicBezTo>
                    <a:cubicBezTo>
                      <a:pt x="299" y="3"/>
                      <a:pt x="285" y="11"/>
                      <a:pt x="279" y="11"/>
                    </a:cubicBezTo>
                    <a:cubicBezTo>
                      <a:pt x="274" y="11"/>
                      <a:pt x="271" y="7"/>
                      <a:pt x="268" y="3"/>
                    </a:cubicBezTo>
                    <a:cubicBezTo>
                      <a:pt x="266" y="6"/>
                      <a:pt x="257" y="8"/>
                      <a:pt x="257" y="11"/>
                    </a:cubicBezTo>
                    <a:cubicBezTo>
                      <a:pt x="257" y="14"/>
                      <a:pt x="260" y="16"/>
                      <a:pt x="264" y="17"/>
                    </a:cubicBezTo>
                    <a:cubicBezTo>
                      <a:pt x="255" y="22"/>
                      <a:pt x="246" y="19"/>
                      <a:pt x="239" y="32"/>
                    </a:cubicBezTo>
                    <a:cubicBezTo>
                      <a:pt x="239" y="23"/>
                      <a:pt x="239" y="23"/>
                      <a:pt x="239" y="23"/>
                    </a:cubicBezTo>
                    <a:cubicBezTo>
                      <a:pt x="228" y="23"/>
                      <a:pt x="226" y="36"/>
                      <a:pt x="220" y="37"/>
                    </a:cubicBezTo>
                    <a:cubicBezTo>
                      <a:pt x="220" y="31"/>
                      <a:pt x="220" y="31"/>
                      <a:pt x="220" y="31"/>
                    </a:cubicBezTo>
                    <a:cubicBezTo>
                      <a:pt x="212" y="32"/>
                      <a:pt x="202" y="32"/>
                      <a:pt x="197" y="37"/>
                    </a:cubicBezTo>
                    <a:cubicBezTo>
                      <a:pt x="199" y="39"/>
                      <a:pt x="198" y="39"/>
                      <a:pt x="201" y="41"/>
                    </a:cubicBezTo>
                    <a:cubicBezTo>
                      <a:pt x="199" y="42"/>
                      <a:pt x="198" y="43"/>
                      <a:pt x="196" y="43"/>
                    </a:cubicBezTo>
                    <a:cubicBezTo>
                      <a:pt x="194" y="43"/>
                      <a:pt x="192" y="42"/>
                      <a:pt x="191" y="42"/>
                    </a:cubicBezTo>
                    <a:cubicBezTo>
                      <a:pt x="185" y="42"/>
                      <a:pt x="181" y="47"/>
                      <a:pt x="178" y="51"/>
                    </a:cubicBezTo>
                    <a:cubicBezTo>
                      <a:pt x="180" y="51"/>
                      <a:pt x="181" y="51"/>
                      <a:pt x="181" y="51"/>
                    </a:cubicBezTo>
                    <a:cubicBezTo>
                      <a:pt x="183" y="51"/>
                      <a:pt x="184" y="51"/>
                      <a:pt x="187" y="52"/>
                    </a:cubicBezTo>
                    <a:cubicBezTo>
                      <a:pt x="186" y="53"/>
                      <a:pt x="180" y="65"/>
                      <a:pt x="177" y="65"/>
                    </a:cubicBezTo>
                    <a:cubicBezTo>
                      <a:pt x="170" y="65"/>
                      <a:pt x="168" y="60"/>
                      <a:pt x="160" y="60"/>
                    </a:cubicBezTo>
                    <a:cubicBezTo>
                      <a:pt x="161" y="56"/>
                      <a:pt x="161" y="54"/>
                      <a:pt x="158" y="50"/>
                    </a:cubicBezTo>
                    <a:cubicBezTo>
                      <a:pt x="157" y="52"/>
                      <a:pt x="155" y="54"/>
                      <a:pt x="154" y="57"/>
                    </a:cubicBezTo>
                    <a:cubicBezTo>
                      <a:pt x="152" y="57"/>
                      <a:pt x="151" y="56"/>
                      <a:pt x="149" y="56"/>
                    </a:cubicBezTo>
                    <a:cubicBezTo>
                      <a:pt x="145" y="56"/>
                      <a:pt x="142" y="59"/>
                      <a:pt x="141" y="64"/>
                    </a:cubicBezTo>
                    <a:cubicBezTo>
                      <a:pt x="141" y="64"/>
                      <a:pt x="147" y="66"/>
                      <a:pt x="149" y="66"/>
                    </a:cubicBezTo>
                    <a:cubicBezTo>
                      <a:pt x="147" y="67"/>
                      <a:pt x="141" y="69"/>
                      <a:pt x="139" y="73"/>
                    </a:cubicBezTo>
                    <a:cubicBezTo>
                      <a:pt x="151" y="73"/>
                      <a:pt x="157" y="66"/>
                      <a:pt x="170" y="64"/>
                    </a:cubicBezTo>
                    <a:cubicBezTo>
                      <a:pt x="167" y="75"/>
                      <a:pt x="152" y="93"/>
                      <a:pt x="141" y="97"/>
                    </a:cubicBezTo>
                    <a:cubicBezTo>
                      <a:pt x="130" y="101"/>
                      <a:pt x="123" y="109"/>
                      <a:pt x="117" y="119"/>
                    </a:cubicBezTo>
                    <a:cubicBezTo>
                      <a:pt x="117" y="120"/>
                      <a:pt x="111" y="131"/>
                      <a:pt x="111" y="131"/>
                    </a:cubicBezTo>
                    <a:cubicBezTo>
                      <a:pt x="107" y="131"/>
                      <a:pt x="108" y="148"/>
                      <a:pt x="102" y="152"/>
                    </a:cubicBezTo>
                    <a:cubicBezTo>
                      <a:pt x="86" y="165"/>
                      <a:pt x="77" y="183"/>
                      <a:pt x="54" y="189"/>
                    </a:cubicBezTo>
                    <a:cubicBezTo>
                      <a:pt x="59" y="190"/>
                      <a:pt x="61" y="191"/>
                      <a:pt x="66" y="193"/>
                    </a:cubicBezTo>
                    <a:cubicBezTo>
                      <a:pt x="65" y="193"/>
                      <a:pt x="64" y="193"/>
                      <a:pt x="62" y="193"/>
                    </a:cubicBezTo>
                    <a:cubicBezTo>
                      <a:pt x="47" y="193"/>
                      <a:pt x="45" y="204"/>
                      <a:pt x="36" y="206"/>
                    </a:cubicBezTo>
                    <a:cubicBezTo>
                      <a:pt x="24" y="209"/>
                      <a:pt x="18" y="216"/>
                      <a:pt x="12" y="225"/>
                    </a:cubicBezTo>
                    <a:cubicBezTo>
                      <a:pt x="9" y="229"/>
                      <a:pt x="0" y="229"/>
                      <a:pt x="0" y="237"/>
                    </a:cubicBezTo>
                    <a:cubicBezTo>
                      <a:pt x="0" y="252"/>
                      <a:pt x="2" y="265"/>
                      <a:pt x="9" y="274"/>
                    </a:cubicBezTo>
                    <a:cubicBezTo>
                      <a:pt x="7" y="278"/>
                      <a:pt x="1" y="284"/>
                      <a:pt x="1" y="288"/>
                    </a:cubicBezTo>
                    <a:cubicBezTo>
                      <a:pt x="7" y="285"/>
                      <a:pt x="7" y="285"/>
                      <a:pt x="15" y="285"/>
                    </a:cubicBezTo>
                    <a:cubicBezTo>
                      <a:pt x="15" y="293"/>
                      <a:pt x="15" y="293"/>
                      <a:pt x="15" y="293"/>
                    </a:cubicBezTo>
                    <a:cubicBezTo>
                      <a:pt x="13" y="294"/>
                      <a:pt x="6" y="297"/>
                      <a:pt x="6" y="301"/>
                    </a:cubicBezTo>
                    <a:cubicBezTo>
                      <a:pt x="6" y="303"/>
                      <a:pt x="26" y="316"/>
                      <a:pt x="29" y="316"/>
                    </a:cubicBezTo>
                    <a:cubicBezTo>
                      <a:pt x="52" y="316"/>
                      <a:pt x="69" y="296"/>
                      <a:pt x="80" y="280"/>
                    </a:cubicBezTo>
                    <a:cubicBezTo>
                      <a:pt x="83" y="285"/>
                      <a:pt x="84" y="290"/>
                      <a:pt x="90" y="293"/>
                    </a:cubicBezTo>
                    <a:cubicBezTo>
                      <a:pt x="89" y="295"/>
                      <a:pt x="88" y="298"/>
                      <a:pt x="88" y="300"/>
                    </a:cubicBezTo>
                    <a:cubicBezTo>
                      <a:pt x="88" y="310"/>
                      <a:pt x="96" y="312"/>
                      <a:pt x="98" y="320"/>
                    </a:cubicBezTo>
                    <a:cubicBezTo>
                      <a:pt x="102" y="331"/>
                      <a:pt x="101" y="339"/>
                      <a:pt x="110" y="348"/>
                    </a:cubicBezTo>
                    <a:cubicBezTo>
                      <a:pt x="110" y="349"/>
                      <a:pt x="109" y="351"/>
                      <a:pt x="109" y="353"/>
                    </a:cubicBezTo>
                    <a:cubicBezTo>
                      <a:pt x="109" y="356"/>
                      <a:pt x="116" y="378"/>
                      <a:pt x="120" y="378"/>
                    </a:cubicBezTo>
                    <a:cubicBezTo>
                      <a:pt x="133" y="378"/>
                      <a:pt x="137" y="361"/>
                      <a:pt x="146" y="361"/>
                    </a:cubicBezTo>
                    <a:cubicBezTo>
                      <a:pt x="150" y="361"/>
                      <a:pt x="152" y="361"/>
                      <a:pt x="160" y="361"/>
                    </a:cubicBezTo>
                    <a:cubicBezTo>
                      <a:pt x="161" y="351"/>
                      <a:pt x="174" y="350"/>
                      <a:pt x="176" y="335"/>
                    </a:cubicBezTo>
                    <a:cubicBezTo>
                      <a:pt x="173" y="335"/>
                      <a:pt x="168" y="333"/>
                      <a:pt x="168" y="327"/>
                    </a:cubicBezTo>
                    <a:cubicBezTo>
                      <a:pt x="168" y="315"/>
                      <a:pt x="172" y="300"/>
                      <a:pt x="183" y="300"/>
                    </a:cubicBezTo>
                    <a:cubicBezTo>
                      <a:pt x="188" y="300"/>
                      <a:pt x="204" y="287"/>
                      <a:pt x="204" y="279"/>
                    </a:cubicBezTo>
                    <a:cubicBezTo>
                      <a:pt x="204" y="269"/>
                      <a:pt x="189" y="260"/>
                      <a:pt x="180" y="258"/>
                    </a:cubicBezTo>
                    <a:cubicBezTo>
                      <a:pt x="180" y="254"/>
                      <a:pt x="178" y="251"/>
                      <a:pt x="176" y="248"/>
                    </a:cubicBezTo>
                    <a:cubicBezTo>
                      <a:pt x="176" y="238"/>
                      <a:pt x="176" y="238"/>
                      <a:pt x="176" y="238"/>
                    </a:cubicBezTo>
                    <a:cubicBezTo>
                      <a:pt x="184" y="234"/>
                      <a:pt x="178" y="224"/>
                      <a:pt x="183" y="217"/>
                    </a:cubicBezTo>
                    <a:cubicBezTo>
                      <a:pt x="188" y="207"/>
                      <a:pt x="197" y="205"/>
                      <a:pt x="206" y="200"/>
                    </a:cubicBezTo>
                    <a:cubicBezTo>
                      <a:pt x="217" y="193"/>
                      <a:pt x="242" y="183"/>
                      <a:pt x="242" y="171"/>
                    </a:cubicBezTo>
                    <a:cubicBezTo>
                      <a:pt x="243" y="168"/>
                      <a:pt x="242" y="165"/>
                      <a:pt x="242" y="159"/>
                    </a:cubicBezTo>
                    <a:cubicBezTo>
                      <a:pt x="242" y="144"/>
                      <a:pt x="256" y="138"/>
                      <a:pt x="273" y="138"/>
                    </a:cubicBezTo>
                    <a:cubicBezTo>
                      <a:pt x="287" y="138"/>
                      <a:pt x="304" y="140"/>
                      <a:pt x="304" y="153"/>
                    </a:cubicBezTo>
                    <a:cubicBezTo>
                      <a:pt x="304" y="162"/>
                      <a:pt x="291" y="165"/>
                      <a:pt x="284" y="169"/>
                    </a:cubicBezTo>
                    <a:cubicBezTo>
                      <a:pt x="270" y="177"/>
                      <a:pt x="259" y="206"/>
                      <a:pt x="236" y="206"/>
                    </a:cubicBezTo>
                    <a:cubicBezTo>
                      <a:pt x="238" y="210"/>
                      <a:pt x="236" y="213"/>
                      <a:pt x="236" y="217"/>
                    </a:cubicBezTo>
                    <a:cubicBezTo>
                      <a:pt x="236" y="223"/>
                      <a:pt x="241" y="235"/>
                      <a:pt x="246" y="237"/>
                    </a:cubicBezTo>
                    <a:cubicBezTo>
                      <a:pt x="245" y="239"/>
                      <a:pt x="239" y="243"/>
                      <a:pt x="239" y="248"/>
                    </a:cubicBezTo>
                    <a:cubicBezTo>
                      <a:pt x="239" y="260"/>
                      <a:pt x="251" y="267"/>
                      <a:pt x="262" y="267"/>
                    </a:cubicBezTo>
                    <a:cubicBezTo>
                      <a:pt x="262" y="273"/>
                      <a:pt x="267" y="274"/>
                      <a:pt x="273" y="274"/>
                    </a:cubicBezTo>
                    <a:cubicBezTo>
                      <a:pt x="282" y="274"/>
                      <a:pt x="295" y="269"/>
                      <a:pt x="305" y="266"/>
                    </a:cubicBezTo>
                    <a:cubicBezTo>
                      <a:pt x="307" y="266"/>
                      <a:pt x="310" y="266"/>
                      <a:pt x="313" y="266"/>
                    </a:cubicBezTo>
                    <a:cubicBezTo>
                      <a:pt x="324" y="266"/>
                      <a:pt x="341" y="264"/>
                      <a:pt x="345" y="255"/>
                    </a:cubicBezTo>
                    <a:cubicBezTo>
                      <a:pt x="345" y="255"/>
                      <a:pt x="345" y="255"/>
                      <a:pt x="345" y="255"/>
                    </a:cubicBezTo>
                    <a:cubicBezTo>
                      <a:pt x="345" y="255"/>
                      <a:pt x="345" y="255"/>
                      <a:pt x="345" y="255"/>
                    </a:cubicBezTo>
                    <a:cubicBezTo>
                      <a:pt x="356" y="240"/>
                      <a:pt x="392" y="221"/>
                      <a:pt x="392" y="204"/>
                    </a:cubicBezTo>
                    <a:cubicBezTo>
                      <a:pt x="392" y="192"/>
                      <a:pt x="380" y="190"/>
                      <a:pt x="375" y="181"/>
                    </a:cubicBezTo>
                    <a:cubicBezTo>
                      <a:pt x="375" y="181"/>
                      <a:pt x="375" y="181"/>
                      <a:pt x="375" y="181"/>
                    </a:cubicBezTo>
                    <a:cubicBezTo>
                      <a:pt x="375" y="181"/>
                      <a:pt x="375" y="181"/>
                      <a:pt x="375" y="181"/>
                    </a:cubicBezTo>
                    <a:cubicBezTo>
                      <a:pt x="377" y="180"/>
                      <a:pt x="382" y="178"/>
                      <a:pt x="382" y="174"/>
                    </a:cubicBezTo>
                    <a:cubicBezTo>
                      <a:pt x="382" y="163"/>
                      <a:pt x="366" y="160"/>
                      <a:pt x="366" y="148"/>
                    </a:cubicBezTo>
                    <a:cubicBezTo>
                      <a:pt x="366" y="148"/>
                      <a:pt x="366" y="148"/>
                      <a:pt x="366" y="148"/>
                    </a:cubicBezTo>
                    <a:cubicBezTo>
                      <a:pt x="366" y="148"/>
                      <a:pt x="366" y="148"/>
                      <a:pt x="366" y="148"/>
                    </a:cubicBezTo>
                    <a:cubicBezTo>
                      <a:pt x="366" y="142"/>
                      <a:pt x="371" y="139"/>
                      <a:pt x="371" y="132"/>
                    </a:cubicBezTo>
                    <a:cubicBezTo>
                      <a:pt x="371" y="122"/>
                      <a:pt x="361" y="116"/>
                      <a:pt x="361" y="106"/>
                    </a:cubicBezTo>
                    <a:cubicBezTo>
                      <a:pt x="361" y="106"/>
                      <a:pt x="361" y="106"/>
                      <a:pt x="361" y="106"/>
                    </a:cubicBezTo>
                    <a:cubicBezTo>
                      <a:pt x="361" y="106"/>
                      <a:pt x="361" y="106"/>
                      <a:pt x="361" y="106"/>
                    </a:cubicBezTo>
                    <a:cubicBezTo>
                      <a:pt x="361" y="97"/>
                      <a:pt x="370" y="93"/>
                      <a:pt x="370" y="84"/>
                    </a:cubicBezTo>
                    <a:cubicBezTo>
                      <a:pt x="370" y="72"/>
                      <a:pt x="352" y="73"/>
                      <a:pt x="352" y="63"/>
                    </a:cubicBezTo>
                    <a:cubicBezTo>
                      <a:pt x="352" y="63"/>
                      <a:pt x="352" y="63"/>
                      <a:pt x="352" y="63"/>
                    </a:cubicBezTo>
                    <a:cubicBezTo>
                      <a:pt x="352" y="63"/>
                      <a:pt x="352" y="63"/>
                      <a:pt x="352" y="63"/>
                    </a:cubicBezTo>
                    <a:cubicBezTo>
                      <a:pt x="352" y="50"/>
                      <a:pt x="371" y="41"/>
                      <a:pt x="378" y="36"/>
                    </a:cubicBezTo>
                    <a:cubicBezTo>
                      <a:pt x="376" y="36"/>
                      <a:pt x="365" y="34"/>
                      <a:pt x="361" y="34"/>
                    </a:cubicBezTo>
                    <a:cubicBezTo>
                      <a:pt x="361" y="30"/>
                      <a:pt x="357" y="30"/>
                      <a:pt x="352" y="26"/>
                    </a:cubicBezTo>
                    <a:cubicBezTo>
                      <a:pt x="364" y="21"/>
                      <a:pt x="368" y="26"/>
                      <a:pt x="373" y="13"/>
                    </a:cubicBezTo>
                    <a:cubicBezTo>
                      <a:pt x="368" y="11"/>
                      <a:pt x="357" y="4"/>
                      <a:pt x="354" y="4"/>
                    </a:cubicBezTo>
                    <a:cubicBezTo>
                      <a:pt x="350" y="4"/>
                      <a:pt x="348" y="8"/>
                      <a:pt x="346" y="12"/>
                    </a:cubicBezTo>
                    <a:cubicBezTo>
                      <a:pt x="340" y="12"/>
                      <a:pt x="342" y="7"/>
                      <a:pt x="34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94">
                <a:extLst>
                  <a:ext uri="{FF2B5EF4-FFF2-40B4-BE49-F238E27FC236}">
                    <a16:creationId xmlns:a16="http://schemas.microsoft.com/office/drawing/2014/main" xmlns="" id="{926F037A-C5A3-4782-8EA9-5584EF8604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7" y="-497"/>
                <a:ext cx="6053" cy="2251"/>
              </a:xfrm>
              <a:custGeom>
                <a:avLst/>
                <a:gdLst>
                  <a:gd name="T0" fmla="*/ 991 w 2561"/>
                  <a:gd name="T1" fmla="*/ 116 h 952"/>
                  <a:gd name="T2" fmla="*/ 843 w 2561"/>
                  <a:gd name="T3" fmla="*/ 178 h 952"/>
                  <a:gd name="T4" fmla="*/ 771 w 2561"/>
                  <a:gd name="T5" fmla="*/ 145 h 952"/>
                  <a:gd name="T6" fmla="*/ 621 w 2561"/>
                  <a:gd name="T7" fmla="*/ 232 h 952"/>
                  <a:gd name="T8" fmla="*/ 497 w 2561"/>
                  <a:gd name="T9" fmla="*/ 259 h 952"/>
                  <a:gd name="T10" fmla="*/ 353 w 2561"/>
                  <a:gd name="T11" fmla="*/ 325 h 952"/>
                  <a:gd name="T12" fmla="*/ 256 w 2561"/>
                  <a:gd name="T13" fmla="*/ 375 h 952"/>
                  <a:gd name="T14" fmla="*/ 174 w 2561"/>
                  <a:gd name="T15" fmla="*/ 235 h 952"/>
                  <a:gd name="T16" fmla="*/ 152 w 2561"/>
                  <a:gd name="T17" fmla="*/ 283 h 952"/>
                  <a:gd name="T18" fmla="*/ 148 w 2561"/>
                  <a:gd name="T19" fmla="*/ 347 h 952"/>
                  <a:gd name="T20" fmla="*/ 174 w 2561"/>
                  <a:gd name="T21" fmla="*/ 403 h 952"/>
                  <a:gd name="T22" fmla="*/ 84 w 2561"/>
                  <a:gd name="T23" fmla="*/ 481 h 952"/>
                  <a:gd name="T24" fmla="*/ 0 w 2561"/>
                  <a:gd name="T25" fmla="*/ 594 h 952"/>
                  <a:gd name="T26" fmla="*/ 19 w 2561"/>
                  <a:gd name="T27" fmla="*/ 592 h 952"/>
                  <a:gd name="T28" fmla="*/ 19 w 2561"/>
                  <a:gd name="T29" fmla="*/ 592 h 952"/>
                  <a:gd name="T30" fmla="*/ 65 w 2561"/>
                  <a:gd name="T31" fmla="*/ 668 h 952"/>
                  <a:gd name="T32" fmla="*/ 68 w 2561"/>
                  <a:gd name="T33" fmla="*/ 722 h 952"/>
                  <a:gd name="T34" fmla="*/ 147 w 2561"/>
                  <a:gd name="T35" fmla="*/ 768 h 952"/>
                  <a:gd name="T36" fmla="*/ 279 w 2561"/>
                  <a:gd name="T37" fmla="*/ 740 h 952"/>
                  <a:gd name="T38" fmla="*/ 340 w 2561"/>
                  <a:gd name="T39" fmla="*/ 840 h 952"/>
                  <a:gd name="T40" fmla="*/ 340 w 2561"/>
                  <a:gd name="T41" fmla="*/ 840 h 952"/>
                  <a:gd name="T42" fmla="*/ 427 w 2561"/>
                  <a:gd name="T43" fmla="*/ 875 h 952"/>
                  <a:gd name="T44" fmla="*/ 453 w 2561"/>
                  <a:gd name="T45" fmla="*/ 863 h 952"/>
                  <a:gd name="T46" fmla="*/ 478 w 2561"/>
                  <a:gd name="T47" fmla="*/ 742 h 952"/>
                  <a:gd name="T48" fmla="*/ 469 w 2561"/>
                  <a:gd name="T49" fmla="*/ 801 h 952"/>
                  <a:gd name="T50" fmla="*/ 512 w 2561"/>
                  <a:gd name="T51" fmla="*/ 894 h 952"/>
                  <a:gd name="T52" fmla="*/ 588 w 2561"/>
                  <a:gd name="T53" fmla="*/ 908 h 952"/>
                  <a:gd name="T54" fmla="*/ 632 w 2561"/>
                  <a:gd name="T55" fmla="*/ 947 h 952"/>
                  <a:gd name="T56" fmla="*/ 702 w 2561"/>
                  <a:gd name="T57" fmla="*/ 914 h 952"/>
                  <a:gd name="T58" fmla="*/ 715 w 2561"/>
                  <a:gd name="T59" fmla="*/ 917 h 952"/>
                  <a:gd name="T60" fmla="*/ 752 w 2561"/>
                  <a:gd name="T61" fmla="*/ 909 h 952"/>
                  <a:gd name="T62" fmla="*/ 772 w 2561"/>
                  <a:gd name="T63" fmla="*/ 896 h 952"/>
                  <a:gd name="T64" fmla="*/ 828 w 2561"/>
                  <a:gd name="T65" fmla="*/ 916 h 952"/>
                  <a:gd name="T66" fmla="*/ 831 w 2561"/>
                  <a:gd name="T67" fmla="*/ 861 h 952"/>
                  <a:gd name="T68" fmla="*/ 957 w 2561"/>
                  <a:gd name="T69" fmla="*/ 742 h 952"/>
                  <a:gd name="T70" fmla="*/ 967 w 2561"/>
                  <a:gd name="T71" fmla="*/ 743 h 952"/>
                  <a:gd name="T72" fmla="*/ 992 w 2561"/>
                  <a:gd name="T73" fmla="*/ 710 h 952"/>
                  <a:gd name="T74" fmla="*/ 1235 w 2561"/>
                  <a:gd name="T75" fmla="*/ 652 h 952"/>
                  <a:gd name="T76" fmla="*/ 1258 w 2561"/>
                  <a:gd name="T77" fmla="*/ 673 h 952"/>
                  <a:gd name="T78" fmla="*/ 1359 w 2561"/>
                  <a:gd name="T79" fmla="*/ 694 h 952"/>
                  <a:gd name="T80" fmla="*/ 1441 w 2561"/>
                  <a:gd name="T81" fmla="*/ 677 h 952"/>
                  <a:gd name="T82" fmla="*/ 1478 w 2561"/>
                  <a:gd name="T83" fmla="*/ 684 h 952"/>
                  <a:gd name="T84" fmla="*/ 1660 w 2561"/>
                  <a:gd name="T85" fmla="*/ 700 h 952"/>
                  <a:gd name="T86" fmla="*/ 1675 w 2561"/>
                  <a:gd name="T87" fmla="*/ 782 h 952"/>
                  <a:gd name="T88" fmla="*/ 1813 w 2561"/>
                  <a:gd name="T89" fmla="*/ 700 h 952"/>
                  <a:gd name="T90" fmla="*/ 1748 w 2561"/>
                  <a:gd name="T91" fmla="*/ 581 h 952"/>
                  <a:gd name="T92" fmla="*/ 2083 w 2561"/>
                  <a:gd name="T93" fmla="*/ 433 h 952"/>
                  <a:gd name="T94" fmla="*/ 2151 w 2561"/>
                  <a:gd name="T95" fmla="*/ 452 h 952"/>
                  <a:gd name="T96" fmla="*/ 2128 w 2561"/>
                  <a:gd name="T97" fmla="*/ 573 h 952"/>
                  <a:gd name="T98" fmla="*/ 2381 w 2561"/>
                  <a:gd name="T99" fmla="*/ 375 h 952"/>
                  <a:gd name="T100" fmla="*/ 2450 w 2561"/>
                  <a:gd name="T101" fmla="*/ 272 h 952"/>
                  <a:gd name="T102" fmla="*/ 2231 w 2561"/>
                  <a:gd name="T103" fmla="*/ 233 h 952"/>
                  <a:gd name="T104" fmla="*/ 1853 w 2561"/>
                  <a:gd name="T105" fmla="*/ 145 h 952"/>
                  <a:gd name="T106" fmla="*/ 1573 w 2561"/>
                  <a:gd name="T107" fmla="*/ 116 h 952"/>
                  <a:gd name="T108" fmla="*/ 1320 w 2561"/>
                  <a:gd name="T109" fmla="*/ 124 h 9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561" h="952">
                    <a:moveTo>
                      <a:pt x="1270" y="0"/>
                    </a:moveTo>
                    <a:cubicBezTo>
                      <a:pt x="1242" y="0"/>
                      <a:pt x="1231" y="21"/>
                      <a:pt x="1217" y="32"/>
                    </a:cubicBezTo>
                    <a:cubicBezTo>
                      <a:pt x="1210" y="37"/>
                      <a:pt x="1174" y="53"/>
                      <a:pt x="1155" y="53"/>
                    </a:cubicBezTo>
                    <a:cubicBezTo>
                      <a:pt x="1147" y="53"/>
                      <a:pt x="1142" y="50"/>
                      <a:pt x="1144" y="42"/>
                    </a:cubicBezTo>
                    <a:cubicBezTo>
                      <a:pt x="1127" y="48"/>
                      <a:pt x="1052" y="53"/>
                      <a:pt x="1014" y="87"/>
                    </a:cubicBezTo>
                    <a:cubicBezTo>
                      <a:pt x="1006" y="95"/>
                      <a:pt x="1003" y="116"/>
                      <a:pt x="991" y="116"/>
                    </a:cubicBezTo>
                    <a:cubicBezTo>
                      <a:pt x="986" y="116"/>
                      <a:pt x="976" y="116"/>
                      <a:pt x="966" y="116"/>
                    </a:cubicBezTo>
                    <a:cubicBezTo>
                      <a:pt x="940" y="116"/>
                      <a:pt x="908" y="119"/>
                      <a:pt x="908" y="140"/>
                    </a:cubicBezTo>
                    <a:cubicBezTo>
                      <a:pt x="908" y="146"/>
                      <a:pt x="914" y="153"/>
                      <a:pt x="916" y="161"/>
                    </a:cubicBezTo>
                    <a:cubicBezTo>
                      <a:pt x="912" y="164"/>
                      <a:pt x="909" y="165"/>
                      <a:pt x="905" y="165"/>
                    </a:cubicBezTo>
                    <a:cubicBezTo>
                      <a:pt x="898" y="165"/>
                      <a:pt x="888" y="161"/>
                      <a:pt x="863" y="161"/>
                    </a:cubicBezTo>
                    <a:cubicBezTo>
                      <a:pt x="854" y="174"/>
                      <a:pt x="848" y="178"/>
                      <a:pt x="843" y="178"/>
                    </a:cubicBezTo>
                    <a:cubicBezTo>
                      <a:pt x="833" y="178"/>
                      <a:pt x="833" y="152"/>
                      <a:pt x="827" y="145"/>
                    </a:cubicBezTo>
                    <a:cubicBezTo>
                      <a:pt x="825" y="162"/>
                      <a:pt x="814" y="170"/>
                      <a:pt x="800" y="177"/>
                    </a:cubicBezTo>
                    <a:cubicBezTo>
                      <a:pt x="804" y="192"/>
                      <a:pt x="827" y="207"/>
                      <a:pt x="810" y="225"/>
                    </a:cubicBezTo>
                    <a:cubicBezTo>
                      <a:pt x="799" y="237"/>
                      <a:pt x="832" y="276"/>
                      <a:pt x="815" y="276"/>
                    </a:cubicBezTo>
                    <a:cubicBezTo>
                      <a:pt x="793" y="276"/>
                      <a:pt x="787" y="196"/>
                      <a:pt x="787" y="180"/>
                    </a:cubicBezTo>
                    <a:cubicBezTo>
                      <a:pt x="787" y="162"/>
                      <a:pt x="816" y="154"/>
                      <a:pt x="771" y="145"/>
                    </a:cubicBezTo>
                    <a:cubicBezTo>
                      <a:pt x="770" y="145"/>
                      <a:pt x="768" y="145"/>
                      <a:pt x="767" y="145"/>
                    </a:cubicBezTo>
                    <a:cubicBezTo>
                      <a:pt x="743" y="145"/>
                      <a:pt x="705" y="179"/>
                      <a:pt x="705" y="198"/>
                    </a:cubicBezTo>
                    <a:cubicBezTo>
                      <a:pt x="705" y="222"/>
                      <a:pt x="716" y="238"/>
                      <a:pt x="729" y="251"/>
                    </a:cubicBezTo>
                    <a:cubicBezTo>
                      <a:pt x="737" y="265"/>
                      <a:pt x="737" y="270"/>
                      <a:pt x="732" y="270"/>
                    </a:cubicBezTo>
                    <a:cubicBezTo>
                      <a:pt x="719" y="270"/>
                      <a:pt x="680" y="244"/>
                      <a:pt x="662" y="239"/>
                    </a:cubicBezTo>
                    <a:cubicBezTo>
                      <a:pt x="642" y="234"/>
                      <a:pt x="629" y="232"/>
                      <a:pt x="621" y="232"/>
                    </a:cubicBezTo>
                    <a:cubicBezTo>
                      <a:pt x="600" y="232"/>
                      <a:pt x="613" y="246"/>
                      <a:pt x="612" y="248"/>
                    </a:cubicBezTo>
                    <a:cubicBezTo>
                      <a:pt x="612" y="264"/>
                      <a:pt x="608" y="269"/>
                      <a:pt x="604" y="269"/>
                    </a:cubicBezTo>
                    <a:cubicBezTo>
                      <a:pt x="598" y="269"/>
                      <a:pt x="589" y="256"/>
                      <a:pt x="583" y="256"/>
                    </a:cubicBezTo>
                    <a:cubicBezTo>
                      <a:pt x="570" y="256"/>
                      <a:pt x="547" y="270"/>
                      <a:pt x="525" y="270"/>
                    </a:cubicBezTo>
                    <a:cubicBezTo>
                      <a:pt x="520" y="270"/>
                      <a:pt x="514" y="269"/>
                      <a:pt x="509" y="267"/>
                    </a:cubicBezTo>
                    <a:cubicBezTo>
                      <a:pt x="507" y="261"/>
                      <a:pt x="503" y="259"/>
                      <a:pt x="497" y="259"/>
                    </a:cubicBezTo>
                    <a:cubicBezTo>
                      <a:pt x="471" y="259"/>
                      <a:pt x="415" y="306"/>
                      <a:pt x="399" y="306"/>
                    </a:cubicBezTo>
                    <a:cubicBezTo>
                      <a:pt x="392" y="306"/>
                      <a:pt x="383" y="302"/>
                      <a:pt x="385" y="296"/>
                    </a:cubicBezTo>
                    <a:cubicBezTo>
                      <a:pt x="390" y="283"/>
                      <a:pt x="388" y="261"/>
                      <a:pt x="380" y="261"/>
                    </a:cubicBezTo>
                    <a:cubicBezTo>
                      <a:pt x="375" y="261"/>
                      <a:pt x="368" y="271"/>
                      <a:pt x="359" y="299"/>
                    </a:cubicBezTo>
                    <a:cubicBezTo>
                      <a:pt x="358" y="303"/>
                      <a:pt x="367" y="305"/>
                      <a:pt x="367" y="314"/>
                    </a:cubicBezTo>
                    <a:cubicBezTo>
                      <a:pt x="367" y="323"/>
                      <a:pt x="361" y="325"/>
                      <a:pt x="353" y="325"/>
                    </a:cubicBezTo>
                    <a:cubicBezTo>
                      <a:pt x="350" y="325"/>
                      <a:pt x="347" y="325"/>
                      <a:pt x="344" y="324"/>
                    </a:cubicBezTo>
                    <a:cubicBezTo>
                      <a:pt x="340" y="324"/>
                      <a:pt x="337" y="324"/>
                      <a:pt x="334" y="324"/>
                    </a:cubicBezTo>
                    <a:cubicBezTo>
                      <a:pt x="330" y="324"/>
                      <a:pt x="327" y="324"/>
                      <a:pt x="325" y="325"/>
                    </a:cubicBezTo>
                    <a:cubicBezTo>
                      <a:pt x="313" y="329"/>
                      <a:pt x="315" y="361"/>
                      <a:pt x="286" y="361"/>
                    </a:cubicBezTo>
                    <a:cubicBezTo>
                      <a:pt x="278" y="361"/>
                      <a:pt x="268" y="359"/>
                      <a:pt x="256" y="354"/>
                    </a:cubicBezTo>
                    <a:cubicBezTo>
                      <a:pt x="256" y="375"/>
                      <a:pt x="256" y="375"/>
                      <a:pt x="256" y="375"/>
                    </a:cubicBezTo>
                    <a:cubicBezTo>
                      <a:pt x="226" y="372"/>
                      <a:pt x="230" y="340"/>
                      <a:pt x="219" y="325"/>
                    </a:cubicBezTo>
                    <a:cubicBezTo>
                      <a:pt x="224" y="325"/>
                      <a:pt x="228" y="325"/>
                      <a:pt x="231" y="325"/>
                    </a:cubicBezTo>
                    <a:cubicBezTo>
                      <a:pt x="247" y="325"/>
                      <a:pt x="258" y="325"/>
                      <a:pt x="276" y="330"/>
                    </a:cubicBezTo>
                    <a:cubicBezTo>
                      <a:pt x="279" y="331"/>
                      <a:pt x="282" y="331"/>
                      <a:pt x="285" y="331"/>
                    </a:cubicBezTo>
                    <a:cubicBezTo>
                      <a:pt x="315" y="331"/>
                      <a:pt x="356" y="298"/>
                      <a:pt x="274" y="272"/>
                    </a:cubicBezTo>
                    <a:cubicBezTo>
                      <a:pt x="249" y="264"/>
                      <a:pt x="192" y="235"/>
                      <a:pt x="174" y="235"/>
                    </a:cubicBezTo>
                    <a:cubicBezTo>
                      <a:pt x="173" y="235"/>
                      <a:pt x="172" y="234"/>
                      <a:pt x="168" y="234"/>
                    </a:cubicBezTo>
                    <a:cubicBezTo>
                      <a:pt x="166" y="234"/>
                      <a:pt x="163" y="234"/>
                      <a:pt x="160" y="235"/>
                    </a:cubicBezTo>
                    <a:cubicBezTo>
                      <a:pt x="160" y="235"/>
                      <a:pt x="160" y="235"/>
                      <a:pt x="160" y="235"/>
                    </a:cubicBezTo>
                    <a:cubicBezTo>
                      <a:pt x="153" y="240"/>
                      <a:pt x="134" y="249"/>
                      <a:pt x="134" y="262"/>
                    </a:cubicBezTo>
                    <a:cubicBezTo>
                      <a:pt x="134" y="262"/>
                      <a:pt x="134" y="262"/>
                      <a:pt x="134" y="262"/>
                    </a:cubicBezTo>
                    <a:cubicBezTo>
                      <a:pt x="134" y="272"/>
                      <a:pt x="152" y="271"/>
                      <a:pt x="152" y="283"/>
                    </a:cubicBezTo>
                    <a:cubicBezTo>
                      <a:pt x="152" y="283"/>
                      <a:pt x="152" y="283"/>
                      <a:pt x="152" y="283"/>
                    </a:cubicBezTo>
                    <a:cubicBezTo>
                      <a:pt x="152" y="292"/>
                      <a:pt x="143" y="296"/>
                      <a:pt x="143" y="305"/>
                    </a:cubicBezTo>
                    <a:cubicBezTo>
                      <a:pt x="143" y="305"/>
                      <a:pt x="143" y="305"/>
                      <a:pt x="143" y="305"/>
                    </a:cubicBezTo>
                    <a:cubicBezTo>
                      <a:pt x="143" y="315"/>
                      <a:pt x="153" y="321"/>
                      <a:pt x="153" y="331"/>
                    </a:cubicBezTo>
                    <a:cubicBezTo>
                      <a:pt x="153" y="331"/>
                      <a:pt x="153" y="331"/>
                      <a:pt x="153" y="331"/>
                    </a:cubicBezTo>
                    <a:cubicBezTo>
                      <a:pt x="153" y="338"/>
                      <a:pt x="148" y="341"/>
                      <a:pt x="148" y="347"/>
                    </a:cubicBezTo>
                    <a:cubicBezTo>
                      <a:pt x="148" y="347"/>
                      <a:pt x="148" y="347"/>
                      <a:pt x="148" y="347"/>
                    </a:cubicBezTo>
                    <a:cubicBezTo>
                      <a:pt x="148" y="359"/>
                      <a:pt x="164" y="362"/>
                      <a:pt x="164" y="373"/>
                    </a:cubicBezTo>
                    <a:cubicBezTo>
                      <a:pt x="164" y="373"/>
                      <a:pt x="164" y="373"/>
                      <a:pt x="164" y="373"/>
                    </a:cubicBezTo>
                    <a:cubicBezTo>
                      <a:pt x="164" y="377"/>
                      <a:pt x="159" y="379"/>
                      <a:pt x="157" y="380"/>
                    </a:cubicBezTo>
                    <a:cubicBezTo>
                      <a:pt x="157" y="380"/>
                      <a:pt x="157" y="380"/>
                      <a:pt x="157" y="380"/>
                    </a:cubicBezTo>
                    <a:cubicBezTo>
                      <a:pt x="162" y="389"/>
                      <a:pt x="174" y="391"/>
                      <a:pt x="174" y="403"/>
                    </a:cubicBezTo>
                    <a:cubicBezTo>
                      <a:pt x="174" y="403"/>
                      <a:pt x="174" y="403"/>
                      <a:pt x="174" y="403"/>
                    </a:cubicBezTo>
                    <a:cubicBezTo>
                      <a:pt x="174" y="420"/>
                      <a:pt x="138" y="439"/>
                      <a:pt x="127" y="454"/>
                    </a:cubicBezTo>
                    <a:cubicBezTo>
                      <a:pt x="127" y="454"/>
                      <a:pt x="127" y="454"/>
                      <a:pt x="127" y="454"/>
                    </a:cubicBezTo>
                    <a:cubicBezTo>
                      <a:pt x="131" y="460"/>
                      <a:pt x="136" y="463"/>
                      <a:pt x="140" y="473"/>
                    </a:cubicBezTo>
                    <a:cubicBezTo>
                      <a:pt x="134" y="477"/>
                      <a:pt x="118" y="484"/>
                      <a:pt x="111" y="484"/>
                    </a:cubicBezTo>
                    <a:cubicBezTo>
                      <a:pt x="102" y="484"/>
                      <a:pt x="96" y="481"/>
                      <a:pt x="84" y="481"/>
                    </a:cubicBezTo>
                    <a:cubicBezTo>
                      <a:pt x="73" y="481"/>
                      <a:pt x="46" y="491"/>
                      <a:pt x="54" y="499"/>
                    </a:cubicBezTo>
                    <a:cubicBezTo>
                      <a:pt x="81" y="524"/>
                      <a:pt x="67" y="533"/>
                      <a:pt x="61" y="533"/>
                    </a:cubicBezTo>
                    <a:cubicBezTo>
                      <a:pt x="50" y="533"/>
                      <a:pt x="49" y="520"/>
                      <a:pt x="40" y="520"/>
                    </a:cubicBezTo>
                    <a:cubicBezTo>
                      <a:pt x="30" y="520"/>
                      <a:pt x="18" y="545"/>
                      <a:pt x="18" y="557"/>
                    </a:cubicBezTo>
                    <a:cubicBezTo>
                      <a:pt x="18" y="578"/>
                      <a:pt x="2" y="575"/>
                      <a:pt x="0" y="593"/>
                    </a:cubicBezTo>
                    <a:cubicBezTo>
                      <a:pt x="0" y="594"/>
                      <a:pt x="0" y="594"/>
                      <a:pt x="0" y="594"/>
                    </a:cubicBezTo>
                    <a:cubicBezTo>
                      <a:pt x="2" y="593"/>
                      <a:pt x="4" y="593"/>
                      <a:pt x="6" y="593"/>
                    </a:cubicBezTo>
                    <a:cubicBezTo>
                      <a:pt x="11" y="592"/>
                      <a:pt x="15" y="592"/>
                      <a:pt x="19" y="592"/>
                    </a:cubicBezTo>
                    <a:cubicBezTo>
                      <a:pt x="19" y="592"/>
                      <a:pt x="19" y="592"/>
                      <a:pt x="19" y="592"/>
                    </a:cubicBezTo>
                    <a:cubicBezTo>
                      <a:pt x="19" y="592"/>
                      <a:pt x="19" y="592"/>
                      <a:pt x="19" y="592"/>
                    </a:cubicBezTo>
                    <a:cubicBezTo>
                      <a:pt x="19" y="592"/>
                      <a:pt x="19" y="592"/>
                      <a:pt x="19" y="592"/>
                    </a:cubicBezTo>
                    <a:cubicBezTo>
                      <a:pt x="19" y="592"/>
                      <a:pt x="19" y="592"/>
                      <a:pt x="19" y="592"/>
                    </a:cubicBezTo>
                    <a:cubicBezTo>
                      <a:pt x="19" y="592"/>
                      <a:pt x="19" y="592"/>
                      <a:pt x="19" y="592"/>
                    </a:cubicBezTo>
                    <a:cubicBezTo>
                      <a:pt x="19" y="592"/>
                      <a:pt x="19" y="592"/>
                      <a:pt x="19" y="592"/>
                    </a:cubicBezTo>
                    <a:cubicBezTo>
                      <a:pt x="19" y="592"/>
                      <a:pt x="19" y="592"/>
                      <a:pt x="19" y="592"/>
                    </a:cubicBezTo>
                    <a:cubicBezTo>
                      <a:pt x="19" y="592"/>
                      <a:pt x="19" y="592"/>
                      <a:pt x="19" y="592"/>
                    </a:cubicBezTo>
                    <a:cubicBezTo>
                      <a:pt x="19" y="592"/>
                      <a:pt x="19" y="592"/>
                      <a:pt x="19" y="592"/>
                    </a:cubicBezTo>
                    <a:cubicBezTo>
                      <a:pt x="19" y="592"/>
                      <a:pt x="19" y="592"/>
                      <a:pt x="19" y="592"/>
                    </a:cubicBezTo>
                    <a:cubicBezTo>
                      <a:pt x="29" y="592"/>
                      <a:pt x="36" y="591"/>
                      <a:pt x="46" y="591"/>
                    </a:cubicBezTo>
                    <a:cubicBezTo>
                      <a:pt x="58" y="591"/>
                      <a:pt x="63" y="611"/>
                      <a:pt x="63" y="623"/>
                    </a:cubicBezTo>
                    <a:cubicBezTo>
                      <a:pt x="63" y="623"/>
                      <a:pt x="63" y="623"/>
                      <a:pt x="63" y="623"/>
                    </a:cubicBezTo>
                    <a:cubicBezTo>
                      <a:pt x="63" y="630"/>
                      <a:pt x="55" y="633"/>
                      <a:pt x="55" y="640"/>
                    </a:cubicBezTo>
                    <a:cubicBezTo>
                      <a:pt x="55" y="640"/>
                      <a:pt x="55" y="640"/>
                      <a:pt x="55" y="640"/>
                    </a:cubicBezTo>
                    <a:cubicBezTo>
                      <a:pt x="55" y="651"/>
                      <a:pt x="65" y="658"/>
                      <a:pt x="65" y="668"/>
                    </a:cubicBezTo>
                    <a:cubicBezTo>
                      <a:pt x="65" y="668"/>
                      <a:pt x="65" y="668"/>
                      <a:pt x="65" y="668"/>
                    </a:cubicBezTo>
                    <a:cubicBezTo>
                      <a:pt x="65" y="674"/>
                      <a:pt x="55" y="677"/>
                      <a:pt x="53" y="680"/>
                    </a:cubicBezTo>
                    <a:cubicBezTo>
                      <a:pt x="47" y="689"/>
                      <a:pt x="45" y="698"/>
                      <a:pt x="45" y="710"/>
                    </a:cubicBezTo>
                    <a:cubicBezTo>
                      <a:pt x="45" y="710"/>
                      <a:pt x="45" y="710"/>
                      <a:pt x="45" y="710"/>
                    </a:cubicBezTo>
                    <a:cubicBezTo>
                      <a:pt x="45" y="721"/>
                      <a:pt x="50" y="722"/>
                      <a:pt x="57" y="722"/>
                    </a:cubicBezTo>
                    <a:cubicBezTo>
                      <a:pt x="60" y="722"/>
                      <a:pt x="64" y="722"/>
                      <a:pt x="68" y="722"/>
                    </a:cubicBezTo>
                    <a:cubicBezTo>
                      <a:pt x="84" y="722"/>
                      <a:pt x="92" y="715"/>
                      <a:pt x="105" y="715"/>
                    </a:cubicBezTo>
                    <a:cubicBezTo>
                      <a:pt x="119" y="715"/>
                      <a:pt x="116" y="743"/>
                      <a:pt x="129" y="743"/>
                    </a:cubicBezTo>
                    <a:cubicBezTo>
                      <a:pt x="129" y="764"/>
                      <a:pt x="129" y="764"/>
                      <a:pt x="129" y="764"/>
                    </a:cubicBezTo>
                    <a:cubicBezTo>
                      <a:pt x="129" y="766"/>
                      <a:pt x="131" y="767"/>
                      <a:pt x="132" y="768"/>
                    </a:cubicBezTo>
                    <a:cubicBezTo>
                      <a:pt x="135" y="771"/>
                      <a:pt x="135" y="771"/>
                      <a:pt x="135" y="771"/>
                    </a:cubicBezTo>
                    <a:cubicBezTo>
                      <a:pt x="137" y="771"/>
                      <a:pt x="144" y="768"/>
                      <a:pt x="147" y="768"/>
                    </a:cubicBezTo>
                    <a:cubicBezTo>
                      <a:pt x="159" y="765"/>
                      <a:pt x="160" y="751"/>
                      <a:pt x="172" y="751"/>
                    </a:cubicBezTo>
                    <a:cubicBezTo>
                      <a:pt x="181" y="751"/>
                      <a:pt x="205" y="791"/>
                      <a:pt x="213" y="791"/>
                    </a:cubicBezTo>
                    <a:cubicBezTo>
                      <a:pt x="220" y="791"/>
                      <a:pt x="245" y="779"/>
                      <a:pt x="250" y="774"/>
                    </a:cubicBezTo>
                    <a:cubicBezTo>
                      <a:pt x="249" y="774"/>
                      <a:pt x="235" y="772"/>
                      <a:pt x="235" y="772"/>
                    </a:cubicBezTo>
                    <a:cubicBezTo>
                      <a:pt x="233" y="772"/>
                      <a:pt x="226" y="771"/>
                      <a:pt x="226" y="764"/>
                    </a:cubicBezTo>
                    <a:cubicBezTo>
                      <a:pt x="226" y="760"/>
                      <a:pt x="264" y="746"/>
                      <a:pt x="279" y="740"/>
                    </a:cubicBezTo>
                    <a:cubicBezTo>
                      <a:pt x="279" y="740"/>
                      <a:pt x="272" y="748"/>
                      <a:pt x="269" y="749"/>
                    </a:cubicBezTo>
                    <a:cubicBezTo>
                      <a:pt x="270" y="753"/>
                      <a:pt x="284" y="767"/>
                      <a:pt x="253" y="775"/>
                    </a:cubicBezTo>
                    <a:cubicBezTo>
                      <a:pt x="267" y="806"/>
                      <a:pt x="327" y="801"/>
                      <a:pt x="327" y="842"/>
                    </a:cubicBezTo>
                    <a:cubicBezTo>
                      <a:pt x="329" y="842"/>
                      <a:pt x="329" y="842"/>
                      <a:pt x="329" y="842"/>
                    </a:cubicBezTo>
                    <a:cubicBezTo>
                      <a:pt x="332" y="841"/>
                      <a:pt x="336" y="840"/>
                      <a:pt x="340" y="840"/>
                    </a:cubicBezTo>
                    <a:cubicBezTo>
                      <a:pt x="340" y="840"/>
                      <a:pt x="340" y="840"/>
                      <a:pt x="340" y="840"/>
                    </a:cubicBezTo>
                    <a:cubicBezTo>
                      <a:pt x="340" y="840"/>
                      <a:pt x="340" y="840"/>
                      <a:pt x="340" y="840"/>
                    </a:cubicBezTo>
                    <a:cubicBezTo>
                      <a:pt x="340" y="840"/>
                      <a:pt x="340" y="840"/>
                      <a:pt x="340" y="840"/>
                    </a:cubicBezTo>
                    <a:cubicBezTo>
                      <a:pt x="340" y="840"/>
                      <a:pt x="340" y="840"/>
                      <a:pt x="340" y="840"/>
                    </a:cubicBezTo>
                    <a:cubicBezTo>
                      <a:pt x="340" y="840"/>
                      <a:pt x="340" y="840"/>
                      <a:pt x="340" y="840"/>
                    </a:cubicBezTo>
                    <a:cubicBezTo>
                      <a:pt x="340" y="840"/>
                      <a:pt x="340" y="840"/>
                      <a:pt x="340" y="840"/>
                    </a:cubicBezTo>
                    <a:cubicBezTo>
                      <a:pt x="340" y="840"/>
                      <a:pt x="340" y="840"/>
                      <a:pt x="340" y="840"/>
                    </a:cubicBezTo>
                    <a:cubicBezTo>
                      <a:pt x="340" y="840"/>
                      <a:pt x="340" y="840"/>
                      <a:pt x="340" y="840"/>
                    </a:cubicBezTo>
                    <a:cubicBezTo>
                      <a:pt x="357" y="840"/>
                      <a:pt x="356" y="850"/>
                      <a:pt x="362" y="861"/>
                    </a:cubicBezTo>
                    <a:cubicBezTo>
                      <a:pt x="363" y="863"/>
                      <a:pt x="373" y="869"/>
                      <a:pt x="374" y="869"/>
                    </a:cubicBezTo>
                    <a:cubicBezTo>
                      <a:pt x="384" y="872"/>
                      <a:pt x="386" y="888"/>
                      <a:pt x="401" y="888"/>
                    </a:cubicBezTo>
                    <a:cubicBezTo>
                      <a:pt x="412" y="888"/>
                      <a:pt x="412" y="879"/>
                      <a:pt x="420" y="876"/>
                    </a:cubicBezTo>
                    <a:cubicBezTo>
                      <a:pt x="424" y="875"/>
                      <a:pt x="423" y="875"/>
                      <a:pt x="427" y="875"/>
                    </a:cubicBezTo>
                    <a:cubicBezTo>
                      <a:pt x="429" y="878"/>
                      <a:pt x="429" y="882"/>
                      <a:pt x="431" y="884"/>
                    </a:cubicBezTo>
                    <a:cubicBezTo>
                      <a:pt x="431" y="884"/>
                      <a:pt x="431" y="884"/>
                      <a:pt x="431" y="884"/>
                    </a:cubicBezTo>
                    <a:cubicBezTo>
                      <a:pt x="431" y="884"/>
                      <a:pt x="431" y="885"/>
                      <a:pt x="431" y="885"/>
                    </a:cubicBezTo>
                    <a:cubicBezTo>
                      <a:pt x="431" y="886"/>
                      <a:pt x="431" y="887"/>
                      <a:pt x="431" y="887"/>
                    </a:cubicBezTo>
                    <a:cubicBezTo>
                      <a:pt x="438" y="888"/>
                      <a:pt x="438" y="888"/>
                      <a:pt x="438" y="888"/>
                    </a:cubicBezTo>
                    <a:cubicBezTo>
                      <a:pt x="445" y="880"/>
                      <a:pt x="445" y="867"/>
                      <a:pt x="453" y="863"/>
                    </a:cubicBezTo>
                    <a:cubicBezTo>
                      <a:pt x="439" y="855"/>
                      <a:pt x="417" y="823"/>
                      <a:pt x="417" y="805"/>
                    </a:cubicBezTo>
                    <a:cubicBezTo>
                      <a:pt x="417" y="800"/>
                      <a:pt x="405" y="792"/>
                      <a:pt x="405" y="784"/>
                    </a:cubicBezTo>
                    <a:cubicBezTo>
                      <a:pt x="405" y="782"/>
                      <a:pt x="415" y="762"/>
                      <a:pt x="418" y="759"/>
                    </a:cubicBezTo>
                    <a:cubicBezTo>
                      <a:pt x="418" y="759"/>
                      <a:pt x="419" y="759"/>
                      <a:pt x="419" y="759"/>
                    </a:cubicBezTo>
                    <a:cubicBezTo>
                      <a:pt x="423" y="759"/>
                      <a:pt x="437" y="751"/>
                      <a:pt x="438" y="751"/>
                    </a:cubicBezTo>
                    <a:cubicBezTo>
                      <a:pt x="452" y="746"/>
                      <a:pt x="460" y="742"/>
                      <a:pt x="478" y="742"/>
                    </a:cubicBezTo>
                    <a:cubicBezTo>
                      <a:pt x="506" y="742"/>
                      <a:pt x="511" y="756"/>
                      <a:pt x="522" y="772"/>
                    </a:cubicBezTo>
                    <a:cubicBezTo>
                      <a:pt x="519" y="774"/>
                      <a:pt x="516" y="775"/>
                      <a:pt x="512" y="775"/>
                    </a:cubicBezTo>
                    <a:cubicBezTo>
                      <a:pt x="506" y="775"/>
                      <a:pt x="500" y="772"/>
                      <a:pt x="494" y="772"/>
                    </a:cubicBezTo>
                    <a:cubicBezTo>
                      <a:pt x="480" y="772"/>
                      <a:pt x="459" y="785"/>
                      <a:pt x="457" y="785"/>
                    </a:cubicBezTo>
                    <a:cubicBezTo>
                      <a:pt x="457" y="785"/>
                      <a:pt x="457" y="785"/>
                      <a:pt x="457" y="785"/>
                    </a:cubicBezTo>
                    <a:cubicBezTo>
                      <a:pt x="457" y="796"/>
                      <a:pt x="466" y="795"/>
                      <a:pt x="469" y="801"/>
                    </a:cubicBezTo>
                    <a:cubicBezTo>
                      <a:pt x="479" y="819"/>
                      <a:pt x="493" y="825"/>
                      <a:pt x="493" y="846"/>
                    </a:cubicBezTo>
                    <a:cubicBezTo>
                      <a:pt x="497" y="844"/>
                      <a:pt x="507" y="839"/>
                      <a:pt x="511" y="838"/>
                    </a:cubicBezTo>
                    <a:cubicBezTo>
                      <a:pt x="512" y="846"/>
                      <a:pt x="520" y="850"/>
                      <a:pt x="520" y="858"/>
                    </a:cubicBezTo>
                    <a:cubicBezTo>
                      <a:pt x="504" y="858"/>
                      <a:pt x="504" y="858"/>
                      <a:pt x="504" y="858"/>
                    </a:cubicBezTo>
                    <a:cubicBezTo>
                      <a:pt x="499" y="858"/>
                      <a:pt x="495" y="863"/>
                      <a:pt x="494" y="871"/>
                    </a:cubicBezTo>
                    <a:cubicBezTo>
                      <a:pt x="505" y="873"/>
                      <a:pt x="512" y="883"/>
                      <a:pt x="512" y="894"/>
                    </a:cubicBezTo>
                    <a:cubicBezTo>
                      <a:pt x="512" y="899"/>
                      <a:pt x="508" y="901"/>
                      <a:pt x="508" y="906"/>
                    </a:cubicBezTo>
                    <a:cubicBezTo>
                      <a:pt x="508" y="910"/>
                      <a:pt x="513" y="916"/>
                      <a:pt x="514" y="917"/>
                    </a:cubicBezTo>
                    <a:cubicBezTo>
                      <a:pt x="514" y="912"/>
                      <a:pt x="520" y="912"/>
                      <a:pt x="525" y="910"/>
                    </a:cubicBezTo>
                    <a:cubicBezTo>
                      <a:pt x="531" y="908"/>
                      <a:pt x="529" y="906"/>
                      <a:pt x="535" y="904"/>
                    </a:cubicBezTo>
                    <a:cubicBezTo>
                      <a:pt x="545" y="900"/>
                      <a:pt x="551" y="903"/>
                      <a:pt x="559" y="897"/>
                    </a:cubicBezTo>
                    <a:cubicBezTo>
                      <a:pt x="570" y="904"/>
                      <a:pt x="577" y="904"/>
                      <a:pt x="588" y="908"/>
                    </a:cubicBezTo>
                    <a:cubicBezTo>
                      <a:pt x="601" y="912"/>
                      <a:pt x="605" y="924"/>
                      <a:pt x="620" y="924"/>
                    </a:cubicBezTo>
                    <a:cubicBezTo>
                      <a:pt x="621" y="927"/>
                      <a:pt x="624" y="928"/>
                      <a:pt x="625" y="930"/>
                    </a:cubicBezTo>
                    <a:cubicBezTo>
                      <a:pt x="625" y="930"/>
                      <a:pt x="625" y="930"/>
                      <a:pt x="625" y="930"/>
                    </a:cubicBezTo>
                    <a:cubicBezTo>
                      <a:pt x="626" y="933"/>
                      <a:pt x="625" y="937"/>
                      <a:pt x="626" y="941"/>
                    </a:cubicBezTo>
                    <a:cubicBezTo>
                      <a:pt x="626" y="943"/>
                      <a:pt x="626" y="946"/>
                      <a:pt x="627" y="949"/>
                    </a:cubicBezTo>
                    <a:cubicBezTo>
                      <a:pt x="629" y="947"/>
                      <a:pt x="630" y="947"/>
                      <a:pt x="632" y="947"/>
                    </a:cubicBezTo>
                    <a:cubicBezTo>
                      <a:pt x="636" y="947"/>
                      <a:pt x="639" y="952"/>
                      <a:pt x="643" y="952"/>
                    </a:cubicBezTo>
                    <a:cubicBezTo>
                      <a:pt x="649" y="952"/>
                      <a:pt x="652" y="946"/>
                      <a:pt x="655" y="943"/>
                    </a:cubicBezTo>
                    <a:cubicBezTo>
                      <a:pt x="659" y="939"/>
                      <a:pt x="666" y="939"/>
                      <a:pt x="670" y="935"/>
                    </a:cubicBezTo>
                    <a:cubicBezTo>
                      <a:pt x="679" y="926"/>
                      <a:pt x="680" y="912"/>
                      <a:pt x="693" y="912"/>
                    </a:cubicBezTo>
                    <a:cubicBezTo>
                      <a:pt x="698" y="912"/>
                      <a:pt x="697" y="914"/>
                      <a:pt x="702" y="914"/>
                    </a:cubicBezTo>
                    <a:cubicBezTo>
                      <a:pt x="702" y="914"/>
                      <a:pt x="702" y="914"/>
                      <a:pt x="702" y="914"/>
                    </a:cubicBezTo>
                    <a:cubicBezTo>
                      <a:pt x="702" y="914"/>
                      <a:pt x="702" y="914"/>
                      <a:pt x="702" y="914"/>
                    </a:cubicBezTo>
                    <a:cubicBezTo>
                      <a:pt x="702" y="917"/>
                      <a:pt x="705" y="918"/>
                      <a:pt x="708" y="918"/>
                    </a:cubicBezTo>
                    <a:cubicBezTo>
                      <a:pt x="708" y="918"/>
                      <a:pt x="708" y="918"/>
                      <a:pt x="708" y="918"/>
                    </a:cubicBezTo>
                    <a:cubicBezTo>
                      <a:pt x="708" y="918"/>
                      <a:pt x="708" y="918"/>
                      <a:pt x="708" y="918"/>
                    </a:cubicBezTo>
                    <a:cubicBezTo>
                      <a:pt x="708" y="918"/>
                      <a:pt x="708" y="918"/>
                      <a:pt x="708" y="918"/>
                    </a:cubicBezTo>
                    <a:cubicBezTo>
                      <a:pt x="710" y="918"/>
                      <a:pt x="713" y="917"/>
                      <a:pt x="715" y="917"/>
                    </a:cubicBezTo>
                    <a:cubicBezTo>
                      <a:pt x="716" y="917"/>
                      <a:pt x="718" y="916"/>
                      <a:pt x="719" y="916"/>
                    </a:cubicBezTo>
                    <a:cubicBezTo>
                      <a:pt x="723" y="916"/>
                      <a:pt x="724" y="922"/>
                      <a:pt x="729" y="922"/>
                    </a:cubicBezTo>
                    <a:cubicBezTo>
                      <a:pt x="739" y="922"/>
                      <a:pt x="747" y="916"/>
                      <a:pt x="751" y="909"/>
                    </a:cubicBezTo>
                    <a:cubicBezTo>
                      <a:pt x="751" y="909"/>
                      <a:pt x="751" y="909"/>
                      <a:pt x="751" y="909"/>
                    </a:cubicBezTo>
                    <a:cubicBezTo>
                      <a:pt x="751" y="909"/>
                      <a:pt x="751" y="909"/>
                      <a:pt x="751" y="909"/>
                    </a:cubicBezTo>
                    <a:cubicBezTo>
                      <a:pt x="752" y="909"/>
                      <a:pt x="752" y="909"/>
                      <a:pt x="752" y="909"/>
                    </a:cubicBezTo>
                    <a:cubicBezTo>
                      <a:pt x="752" y="909"/>
                      <a:pt x="752" y="909"/>
                      <a:pt x="752" y="909"/>
                    </a:cubicBezTo>
                    <a:cubicBezTo>
                      <a:pt x="752" y="909"/>
                      <a:pt x="752" y="909"/>
                      <a:pt x="752" y="909"/>
                    </a:cubicBezTo>
                    <a:cubicBezTo>
                      <a:pt x="752" y="909"/>
                      <a:pt x="752" y="909"/>
                      <a:pt x="752" y="909"/>
                    </a:cubicBezTo>
                    <a:cubicBezTo>
                      <a:pt x="753" y="909"/>
                      <a:pt x="753" y="909"/>
                      <a:pt x="753" y="909"/>
                    </a:cubicBezTo>
                    <a:cubicBezTo>
                      <a:pt x="754" y="909"/>
                      <a:pt x="754" y="909"/>
                      <a:pt x="754" y="909"/>
                    </a:cubicBezTo>
                    <a:cubicBezTo>
                      <a:pt x="759" y="909"/>
                      <a:pt x="761" y="896"/>
                      <a:pt x="772" y="896"/>
                    </a:cubicBezTo>
                    <a:cubicBezTo>
                      <a:pt x="777" y="896"/>
                      <a:pt x="777" y="901"/>
                      <a:pt x="777" y="907"/>
                    </a:cubicBezTo>
                    <a:cubicBezTo>
                      <a:pt x="777" y="908"/>
                      <a:pt x="777" y="910"/>
                      <a:pt x="777" y="912"/>
                    </a:cubicBezTo>
                    <a:cubicBezTo>
                      <a:pt x="777" y="918"/>
                      <a:pt x="778" y="924"/>
                      <a:pt x="783" y="924"/>
                    </a:cubicBezTo>
                    <a:cubicBezTo>
                      <a:pt x="796" y="924"/>
                      <a:pt x="800" y="915"/>
                      <a:pt x="810" y="915"/>
                    </a:cubicBezTo>
                    <a:cubicBezTo>
                      <a:pt x="817" y="915"/>
                      <a:pt x="821" y="915"/>
                      <a:pt x="828" y="916"/>
                    </a:cubicBezTo>
                    <a:cubicBezTo>
                      <a:pt x="828" y="916"/>
                      <a:pt x="828" y="916"/>
                      <a:pt x="828" y="916"/>
                    </a:cubicBezTo>
                    <a:cubicBezTo>
                      <a:pt x="828" y="916"/>
                      <a:pt x="828" y="916"/>
                      <a:pt x="828" y="916"/>
                    </a:cubicBezTo>
                    <a:cubicBezTo>
                      <a:pt x="829" y="914"/>
                      <a:pt x="829" y="914"/>
                      <a:pt x="829" y="914"/>
                    </a:cubicBezTo>
                    <a:cubicBezTo>
                      <a:pt x="827" y="901"/>
                      <a:pt x="824" y="898"/>
                      <a:pt x="810" y="895"/>
                    </a:cubicBezTo>
                    <a:cubicBezTo>
                      <a:pt x="810" y="895"/>
                      <a:pt x="810" y="895"/>
                      <a:pt x="810" y="895"/>
                    </a:cubicBezTo>
                    <a:cubicBezTo>
                      <a:pt x="810" y="895"/>
                      <a:pt x="810" y="895"/>
                      <a:pt x="810" y="895"/>
                    </a:cubicBezTo>
                    <a:cubicBezTo>
                      <a:pt x="812" y="885"/>
                      <a:pt x="823" y="861"/>
                      <a:pt x="831" y="861"/>
                    </a:cubicBezTo>
                    <a:cubicBezTo>
                      <a:pt x="880" y="861"/>
                      <a:pt x="913" y="835"/>
                      <a:pt x="913" y="776"/>
                    </a:cubicBezTo>
                    <a:cubicBezTo>
                      <a:pt x="913" y="776"/>
                      <a:pt x="913" y="776"/>
                      <a:pt x="913" y="776"/>
                    </a:cubicBezTo>
                    <a:cubicBezTo>
                      <a:pt x="923" y="775"/>
                      <a:pt x="929" y="770"/>
                      <a:pt x="934" y="764"/>
                    </a:cubicBezTo>
                    <a:cubicBezTo>
                      <a:pt x="943" y="754"/>
                      <a:pt x="947" y="742"/>
                      <a:pt x="957" y="742"/>
                    </a:cubicBezTo>
                    <a:cubicBezTo>
                      <a:pt x="957" y="742"/>
                      <a:pt x="957" y="742"/>
                      <a:pt x="957" y="742"/>
                    </a:cubicBezTo>
                    <a:cubicBezTo>
                      <a:pt x="957" y="742"/>
                      <a:pt x="957" y="742"/>
                      <a:pt x="957" y="742"/>
                    </a:cubicBezTo>
                    <a:cubicBezTo>
                      <a:pt x="957" y="742"/>
                      <a:pt x="957" y="742"/>
                      <a:pt x="957" y="742"/>
                    </a:cubicBezTo>
                    <a:cubicBezTo>
                      <a:pt x="957" y="742"/>
                      <a:pt x="957" y="742"/>
                      <a:pt x="957" y="742"/>
                    </a:cubicBezTo>
                    <a:cubicBezTo>
                      <a:pt x="957" y="742"/>
                      <a:pt x="958" y="742"/>
                      <a:pt x="958" y="742"/>
                    </a:cubicBezTo>
                    <a:cubicBezTo>
                      <a:pt x="958" y="742"/>
                      <a:pt x="958" y="742"/>
                      <a:pt x="958" y="742"/>
                    </a:cubicBezTo>
                    <a:cubicBezTo>
                      <a:pt x="958" y="742"/>
                      <a:pt x="958" y="742"/>
                      <a:pt x="958" y="742"/>
                    </a:cubicBezTo>
                    <a:cubicBezTo>
                      <a:pt x="962" y="742"/>
                      <a:pt x="965" y="743"/>
                      <a:pt x="967" y="743"/>
                    </a:cubicBezTo>
                    <a:cubicBezTo>
                      <a:pt x="967" y="743"/>
                      <a:pt x="967" y="743"/>
                      <a:pt x="967" y="743"/>
                    </a:cubicBezTo>
                    <a:cubicBezTo>
                      <a:pt x="967" y="743"/>
                      <a:pt x="967" y="743"/>
                      <a:pt x="967" y="743"/>
                    </a:cubicBezTo>
                    <a:cubicBezTo>
                      <a:pt x="998" y="743"/>
                      <a:pt x="985" y="718"/>
                      <a:pt x="992" y="711"/>
                    </a:cubicBezTo>
                    <a:cubicBezTo>
                      <a:pt x="992" y="711"/>
                      <a:pt x="992" y="711"/>
                      <a:pt x="992" y="711"/>
                    </a:cubicBezTo>
                    <a:cubicBezTo>
                      <a:pt x="992" y="711"/>
                      <a:pt x="992" y="711"/>
                      <a:pt x="992" y="710"/>
                    </a:cubicBezTo>
                    <a:cubicBezTo>
                      <a:pt x="992" y="710"/>
                      <a:pt x="992" y="710"/>
                      <a:pt x="992" y="710"/>
                    </a:cubicBezTo>
                    <a:cubicBezTo>
                      <a:pt x="992" y="710"/>
                      <a:pt x="992" y="710"/>
                      <a:pt x="993" y="710"/>
                    </a:cubicBezTo>
                    <a:cubicBezTo>
                      <a:pt x="1014" y="692"/>
                      <a:pt x="1046" y="691"/>
                      <a:pt x="1072" y="676"/>
                    </a:cubicBezTo>
                    <a:cubicBezTo>
                      <a:pt x="1075" y="674"/>
                      <a:pt x="1084" y="663"/>
                      <a:pt x="1093" y="663"/>
                    </a:cubicBezTo>
                    <a:cubicBezTo>
                      <a:pt x="1107" y="663"/>
                      <a:pt x="1129" y="679"/>
                      <a:pt x="1151" y="679"/>
                    </a:cubicBezTo>
                    <a:cubicBezTo>
                      <a:pt x="1180" y="679"/>
                      <a:pt x="1174" y="639"/>
                      <a:pt x="1191" y="639"/>
                    </a:cubicBezTo>
                    <a:cubicBezTo>
                      <a:pt x="1200" y="639"/>
                      <a:pt x="1232" y="644"/>
                      <a:pt x="1235" y="652"/>
                    </a:cubicBezTo>
                    <a:cubicBezTo>
                      <a:pt x="1235" y="652"/>
                      <a:pt x="1235" y="652"/>
                      <a:pt x="1235" y="652"/>
                    </a:cubicBezTo>
                    <a:cubicBezTo>
                      <a:pt x="1235" y="652"/>
                      <a:pt x="1235" y="652"/>
                      <a:pt x="1235" y="652"/>
                    </a:cubicBezTo>
                    <a:cubicBezTo>
                      <a:pt x="1236" y="653"/>
                      <a:pt x="1236" y="653"/>
                      <a:pt x="1236" y="653"/>
                    </a:cubicBezTo>
                    <a:cubicBezTo>
                      <a:pt x="1236" y="653"/>
                      <a:pt x="1236" y="653"/>
                      <a:pt x="1236" y="653"/>
                    </a:cubicBezTo>
                    <a:cubicBezTo>
                      <a:pt x="1236" y="653"/>
                      <a:pt x="1236" y="653"/>
                      <a:pt x="1236" y="653"/>
                    </a:cubicBezTo>
                    <a:cubicBezTo>
                      <a:pt x="1242" y="669"/>
                      <a:pt x="1250" y="673"/>
                      <a:pt x="1258" y="673"/>
                    </a:cubicBezTo>
                    <a:cubicBezTo>
                      <a:pt x="1258" y="673"/>
                      <a:pt x="1258" y="673"/>
                      <a:pt x="1258" y="673"/>
                    </a:cubicBezTo>
                    <a:cubicBezTo>
                      <a:pt x="1258" y="673"/>
                      <a:pt x="1258" y="673"/>
                      <a:pt x="1258" y="673"/>
                    </a:cubicBezTo>
                    <a:cubicBezTo>
                      <a:pt x="1263" y="673"/>
                      <a:pt x="1268" y="671"/>
                      <a:pt x="1273" y="670"/>
                    </a:cubicBezTo>
                    <a:cubicBezTo>
                      <a:pt x="1276" y="669"/>
                      <a:pt x="1280" y="668"/>
                      <a:pt x="1283" y="668"/>
                    </a:cubicBezTo>
                    <a:cubicBezTo>
                      <a:pt x="1283" y="668"/>
                      <a:pt x="1283" y="668"/>
                      <a:pt x="1283" y="668"/>
                    </a:cubicBezTo>
                    <a:cubicBezTo>
                      <a:pt x="1316" y="668"/>
                      <a:pt x="1325" y="694"/>
                      <a:pt x="1359" y="694"/>
                    </a:cubicBezTo>
                    <a:cubicBezTo>
                      <a:pt x="1359" y="694"/>
                      <a:pt x="1359" y="694"/>
                      <a:pt x="1359" y="694"/>
                    </a:cubicBezTo>
                    <a:cubicBezTo>
                      <a:pt x="1369" y="694"/>
                      <a:pt x="1380" y="691"/>
                      <a:pt x="1392" y="688"/>
                    </a:cubicBezTo>
                    <a:cubicBezTo>
                      <a:pt x="1407" y="683"/>
                      <a:pt x="1424" y="677"/>
                      <a:pt x="1441" y="677"/>
                    </a:cubicBezTo>
                    <a:cubicBezTo>
                      <a:pt x="1441" y="677"/>
                      <a:pt x="1441" y="677"/>
                      <a:pt x="1441" y="677"/>
                    </a:cubicBezTo>
                    <a:cubicBezTo>
                      <a:pt x="1441" y="677"/>
                      <a:pt x="1441" y="677"/>
                      <a:pt x="1441" y="677"/>
                    </a:cubicBezTo>
                    <a:cubicBezTo>
                      <a:pt x="1441" y="677"/>
                      <a:pt x="1441" y="677"/>
                      <a:pt x="1441" y="677"/>
                    </a:cubicBezTo>
                    <a:cubicBezTo>
                      <a:pt x="1441" y="677"/>
                      <a:pt x="1441" y="677"/>
                      <a:pt x="1441" y="677"/>
                    </a:cubicBezTo>
                    <a:cubicBezTo>
                      <a:pt x="1449" y="677"/>
                      <a:pt x="1457" y="678"/>
                      <a:pt x="1465" y="681"/>
                    </a:cubicBezTo>
                    <a:cubicBezTo>
                      <a:pt x="1465" y="681"/>
                      <a:pt x="1465" y="681"/>
                      <a:pt x="1465" y="681"/>
                    </a:cubicBezTo>
                    <a:cubicBezTo>
                      <a:pt x="1465" y="681"/>
                      <a:pt x="1465" y="681"/>
                      <a:pt x="1465" y="681"/>
                    </a:cubicBezTo>
                    <a:cubicBezTo>
                      <a:pt x="1470" y="683"/>
                      <a:pt x="1474" y="684"/>
                      <a:pt x="1478" y="684"/>
                    </a:cubicBezTo>
                    <a:cubicBezTo>
                      <a:pt x="1478" y="684"/>
                      <a:pt x="1478" y="684"/>
                      <a:pt x="1478" y="684"/>
                    </a:cubicBezTo>
                    <a:cubicBezTo>
                      <a:pt x="1478" y="684"/>
                      <a:pt x="1478" y="684"/>
                      <a:pt x="1478" y="684"/>
                    </a:cubicBezTo>
                    <a:cubicBezTo>
                      <a:pt x="1501" y="684"/>
                      <a:pt x="1502" y="651"/>
                      <a:pt x="1519" y="630"/>
                    </a:cubicBezTo>
                    <a:cubicBezTo>
                      <a:pt x="1527" y="620"/>
                      <a:pt x="1538" y="613"/>
                      <a:pt x="1557" y="613"/>
                    </a:cubicBezTo>
                    <a:cubicBezTo>
                      <a:pt x="1557" y="613"/>
                      <a:pt x="1557" y="613"/>
                      <a:pt x="1557" y="613"/>
                    </a:cubicBezTo>
                    <a:cubicBezTo>
                      <a:pt x="1604" y="613"/>
                      <a:pt x="1603" y="650"/>
                      <a:pt x="1621" y="679"/>
                    </a:cubicBezTo>
                    <a:cubicBezTo>
                      <a:pt x="1628" y="690"/>
                      <a:pt x="1651" y="691"/>
                      <a:pt x="1660" y="700"/>
                    </a:cubicBezTo>
                    <a:cubicBezTo>
                      <a:pt x="1667" y="707"/>
                      <a:pt x="1674" y="726"/>
                      <a:pt x="1689" y="726"/>
                    </a:cubicBezTo>
                    <a:cubicBezTo>
                      <a:pt x="1707" y="726"/>
                      <a:pt x="1710" y="710"/>
                      <a:pt x="1732" y="710"/>
                    </a:cubicBezTo>
                    <a:cubicBezTo>
                      <a:pt x="1732" y="724"/>
                      <a:pt x="1732" y="724"/>
                      <a:pt x="1732" y="724"/>
                    </a:cubicBezTo>
                    <a:cubicBezTo>
                      <a:pt x="1732" y="724"/>
                      <a:pt x="1732" y="724"/>
                      <a:pt x="1732" y="724"/>
                    </a:cubicBezTo>
                    <a:cubicBezTo>
                      <a:pt x="1720" y="735"/>
                      <a:pt x="1716" y="763"/>
                      <a:pt x="1703" y="771"/>
                    </a:cubicBezTo>
                    <a:cubicBezTo>
                      <a:pt x="1692" y="777"/>
                      <a:pt x="1675" y="779"/>
                      <a:pt x="1675" y="782"/>
                    </a:cubicBezTo>
                    <a:cubicBezTo>
                      <a:pt x="1675" y="783"/>
                      <a:pt x="1675" y="784"/>
                      <a:pt x="1676" y="784"/>
                    </a:cubicBezTo>
                    <a:cubicBezTo>
                      <a:pt x="1682" y="788"/>
                      <a:pt x="1683" y="792"/>
                      <a:pt x="1683" y="797"/>
                    </a:cubicBezTo>
                    <a:cubicBezTo>
                      <a:pt x="1683" y="808"/>
                      <a:pt x="1674" y="819"/>
                      <a:pt x="1674" y="819"/>
                    </a:cubicBezTo>
                    <a:cubicBezTo>
                      <a:pt x="1674" y="819"/>
                      <a:pt x="1694" y="824"/>
                      <a:pt x="1711" y="824"/>
                    </a:cubicBezTo>
                    <a:cubicBezTo>
                      <a:pt x="1741" y="824"/>
                      <a:pt x="1769" y="760"/>
                      <a:pt x="1790" y="739"/>
                    </a:cubicBezTo>
                    <a:cubicBezTo>
                      <a:pt x="1799" y="731"/>
                      <a:pt x="1810" y="714"/>
                      <a:pt x="1813" y="700"/>
                    </a:cubicBezTo>
                    <a:cubicBezTo>
                      <a:pt x="1817" y="684"/>
                      <a:pt x="1811" y="675"/>
                      <a:pt x="1819" y="660"/>
                    </a:cubicBezTo>
                    <a:cubicBezTo>
                      <a:pt x="1822" y="655"/>
                      <a:pt x="1828" y="643"/>
                      <a:pt x="1828" y="631"/>
                    </a:cubicBezTo>
                    <a:cubicBezTo>
                      <a:pt x="1828" y="618"/>
                      <a:pt x="1811" y="595"/>
                      <a:pt x="1799" y="595"/>
                    </a:cubicBezTo>
                    <a:cubicBezTo>
                      <a:pt x="1798" y="595"/>
                      <a:pt x="1796" y="596"/>
                      <a:pt x="1795" y="597"/>
                    </a:cubicBezTo>
                    <a:cubicBezTo>
                      <a:pt x="1787" y="603"/>
                      <a:pt x="1781" y="605"/>
                      <a:pt x="1775" y="605"/>
                    </a:cubicBezTo>
                    <a:cubicBezTo>
                      <a:pt x="1757" y="605"/>
                      <a:pt x="1748" y="583"/>
                      <a:pt x="1748" y="581"/>
                    </a:cubicBezTo>
                    <a:cubicBezTo>
                      <a:pt x="1748" y="566"/>
                      <a:pt x="1776" y="550"/>
                      <a:pt x="1787" y="539"/>
                    </a:cubicBezTo>
                    <a:cubicBezTo>
                      <a:pt x="1803" y="522"/>
                      <a:pt x="1825" y="495"/>
                      <a:pt x="1848" y="489"/>
                    </a:cubicBezTo>
                    <a:cubicBezTo>
                      <a:pt x="1868" y="483"/>
                      <a:pt x="1931" y="478"/>
                      <a:pt x="1948" y="478"/>
                    </a:cubicBezTo>
                    <a:cubicBezTo>
                      <a:pt x="1970" y="478"/>
                      <a:pt x="1980" y="489"/>
                      <a:pt x="1993" y="489"/>
                    </a:cubicBezTo>
                    <a:cubicBezTo>
                      <a:pt x="2000" y="489"/>
                      <a:pt x="2005" y="489"/>
                      <a:pt x="2022" y="489"/>
                    </a:cubicBezTo>
                    <a:cubicBezTo>
                      <a:pt x="2031" y="454"/>
                      <a:pt x="2046" y="433"/>
                      <a:pt x="2083" y="433"/>
                    </a:cubicBezTo>
                    <a:cubicBezTo>
                      <a:pt x="2089" y="433"/>
                      <a:pt x="2093" y="432"/>
                      <a:pt x="2100" y="432"/>
                    </a:cubicBezTo>
                    <a:cubicBezTo>
                      <a:pt x="2104" y="432"/>
                      <a:pt x="2108" y="432"/>
                      <a:pt x="2114" y="433"/>
                    </a:cubicBezTo>
                    <a:cubicBezTo>
                      <a:pt x="2109" y="437"/>
                      <a:pt x="2106" y="454"/>
                      <a:pt x="2115" y="454"/>
                    </a:cubicBezTo>
                    <a:cubicBezTo>
                      <a:pt x="2121" y="454"/>
                      <a:pt x="2135" y="445"/>
                      <a:pt x="2159" y="415"/>
                    </a:cubicBezTo>
                    <a:cubicBezTo>
                      <a:pt x="2160" y="415"/>
                      <a:pt x="2160" y="415"/>
                      <a:pt x="2160" y="415"/>
                    </a:cubicBezTo>
                    <a:cubicBezTo>
                      <a:pt x="2167" y="415"/>
                      <a:pt x="2191" y="426"/>
                      <a:pt x="2151" y="452"/>
                    </a:cubicBezTo>
                    <a:cubicBezTo>
                      <a:pt x="2137" y="461"/>
                      <a:pt x="2124" y="456"/>
                      <a:pt x="2114" y="470"/>
                    </a:cubicBezTo>
                    <a:cubicBezTo>
                      <a:pt x="2103" y="486"/>
                      <a:pt x="2093" y="506"/>
                      <a:pt x="2078" y="515"/>
                    </a:cubicBezTo>
                    <a:cubicBezTo>
                      <a:pt x="2064" y="522"/>
                      <a:pt x="2046" y="534"/>
                      <a:pt x="2046" y="557"/>
                    </a:cubicBezTo>
                    <a:cubicBezTo>
                      <a:pt x="2046" y="577"/>
                      <a:pt x="2052" y="641"/>
                      <a:pt x="2067" y="652"/>
                    </a:cubicBezTo>
                    <a:cubicBezTo>
                      <a:pt x="2078" y="636"/>
                      <a:pt x="2085" y="607"/>
                      <a:pt x="2107" y="602"/>
                    </a:cubicBezTo>
                    <a:cubicBezTo>
                      <a:pt x="2104" y="587"/>
                      <a:pt x="2128" y="584"/>
                      <a:pt x="2128" y="573"/>
                    </a:cubicBezTo>
                    <a:cubicBezTo>
                      <a:pt x="2128" y="556"/>
                      <a:pt x="2146" y="551"/>
                      <a:pt x="2146" y="541"/>
                    </a:cubicBezTo>
                    <a:cubicBezTo>
                      <a:pt x="2146" y="535"/>
                      <a:pt x="2141" y="529"/>
                      <a:pt x="2146" y="518"/>
                    </a:cubicBezTo>
                    <a:cubicBezTo>
                      <a:pt x="2167" y="474"/>
                      <a:pt x="2186" y="462"/>
                      <a:pt x="2203" y="462"/>
                    </a:cubicBezTo>
                    <a:cubicBezTo>
                      <a:pt x="2221" y="462"/>
                      <a:pt x="2236" y="475"/>
                      <a:pt x="2244" y="475"/>
                    </a:cubicBezTo>
                    <a:cubicBezTo>
                      <a:pt x="2291" y="475"/>
                      <a:pt x="2324" y="415"/>
                      <a:pt x="2365" y="415"/>
                    </a:cubicBezTo>
                    <a:cubicBezTo>
                      <a:pt x="2444" y="413"/>
                      <a:pt x="2381" y="384"/>
                      <a:pt x="2381" y="375"/>
                    </a:cubicBezTo>
                    <a:cubicBezTo>
                      <a:pt x="2381" y="352"/>
                      <a:pt x="2412" y="356"/>
                      <a:pt x="2418" y="343"/>
                    </a:cubicBezTo>
                    <a:cubicBezTo>
                      <a:pt x="2421" y="338"/>
                      <a:pt x="2415" y="325"/>
                      <a:pt x="2426" y="325"/>
                    </a:cubicBezTo>
                    <a:cubicBezTo>
                      <a:pt x="2459" y="325"/>
                      <a:pt x="2487" y="370"/>
                      <a:pt x="2510" y="370"/>
                    </a:cubicBezTo>
                    <a:cubicBezTo>
                      <a:pt x="2521" y="370"/>
                      <a:pt x="2523" y="350"/>
                      <a:pt x="2529" y="343"/>
                    </a:cubicBezTo>
                    <a:cubicBezTo>
                      <a:pt x="2538" y="333"/>
                      <a:pt x="2546" y="334"/>
                      <a:pt x="2561" y="329"/>
                    </a:cubicBezTo>
                    <a:cubicBezTo>
                      <a:pt x="2542" y="304"/>
                      <a:pt x="2480" y="290"/>
                      <a:pt x="2450" y="272"/>
                    </a:cubicBezTo>
                    <a:cubicBezTo>
                      <a:pt x="2408" y="248"/>
                      <a:pt x="2353" y="222"/>
                      <a:pt x="2291" y="222"/>
                    </a:cubicBezTo>
                    <a:cubicBezTo>
                      <a:pt x="2274" y="222"/>
                      <a:pt x="2263" y="225"/>
                      <a:pt x="2265" y="233"/>
                    </a:cubicBezTo>
                    <a:cubicBezTo>
                      <a:pt x="2270" y="250"/>
                      <a:pt x="2269" y="255"/>
                      <a:pt x="2266" y="255"/>
                    </a:cubicBezTo>
                    <a:cubicBezTo>
                      <a:pt x="2262" y="255"/>
                      <a:pt x="2255" y="250"/>
                      <a:pt x="2248" y="244"/>
                    </a:cubicBezTo>
                    <a:cubicBezTo>
                      <a:pt x="2241" y="238"/>
                      <a:pt x="2234" y="233"/>
                      <a:pt x="2231" y="233"/>
                    </a:cubicBezTo>
                    <a:cubicBezTo>
                      <a:pt x="2231" y="233"/>
                      <a:pt x="2231" y="233"/>
                      <a:pt x="2231" y="233"/>
                    </a:cubicBezTo>
                    <a:cubicBezTo>
                      <a:pt x="2109" y="230"/>
                      <a:pt x="2109" y="230"/>
                      <a:pt x="2109" y="230"/>
                    </a:cubicBezTo>
                    <a:cubicBezTo>
                      <a:pt x="2102" y="202"/>
                      <a:pt x="2084" y="193"/>
                      <a:pt x="2048" y="193"/>
                    </a:cubicBezTo>
                    <a:cubicBezTo>
                      <a:pt x="2037" y="193"/>
                      <a:pt x="2022" y="196"/>
                      <a:pt x="2009" y="196"/>
                    </a:cubicBezTo>
                    <a:cubicBezTo>
                      <a:pt x="2000" y="196"/>
                      <a:pt x="1992" y="194"/>
                      <a:pt x="1988" y="190"/>
                    </a:cubicBezTo>
                    <a:cubicBezTo>
                      <a:pt x="1977" y="181"/>
                      <a:pt x="1977" y="169"/>
                      <a:pt x="1961" y="164"/>
                    </a:cubicBezTo>
                    <a:cubicBezTo>
                      <a:pt x="1929" y="153"/>
                      <a:pt x="1894" y="145"/>
                      <a:pt x="1853" y="145"/>
                    </a:cubicBezTo>
                    <a:cubicBezTo>
                      <a:pt x="1812" y="145"/>
                      <a:pt x="1806" y="167"/>
                      <a:pt x="1803" y="188"/>
                    </a:cubicBezTo>
                    <a:cubicBezTo>
                      <a:pt x="1764" y="188"/>
                      <a:pt x="1745" y="188"/>
                      <a:pt x="1718" y="188"/>
                    </a:cubicBezTo>
                    <a:cubicBezTo>
                      <a:pt x="1704" y="188"/>
                      <a:pt x="1702" y="176"/>
                      <a:pt x="1684" y="174"/>
                    </a:cubicBezTo>
                    <a:cubicBezTo>
                      <a:pt x="1683" y="182"/>
                      <a:pt x="1679" y="198"/>
                      <a:pt x="1671" y="198"/>
                    </a:cubicBezTo>
                    <a:cubicBezTo>
                      <a:pt x="1649" y="198"/>
                      <a:pt x="1639" y="171"/>
                      <a:pt x="1639" y="156"/>
                    </a:cubicBezTo>
                    <a:cubicBezTo>
                      <a:pt x="1639" y="152"/>
                      <a:pt x="1682" y="125"/>
                      <a:pt x="1573" y="116"/>
                    </a:cubicBezTo>
                    <a:cubicBezTo>
                      <a:pt x="1572" y="116"/>
                      <a:pt x="1571" y="116"/>
                      <a:pt x="1570" y="116"/>
                    </a:cubicBezTo>
                    <a:cubicBezTo>
                      <a:pt x="1558" y="116"/>
                      <a:pt x="1552" y="122"/>
                      <a:pt x="1552" y="137"/>
                    </a:cubicBezTo>
                    <a:cubicBezTo>
                      <a:pt x="1494" y="137"/>
                      <a:pt x="1494" y="137"/>
                      <a:pt x="1494" y="137"/>
                    </a:cubicBezTo>
                    <a:cubicBezTo>
                      <a:pt x="1477" y="133"/>
                      <a:pt x="1385" y="122"/>
                      <a:pt x="1374" y="103"/>
                    </a:cubicBezTo>
                    <a:cubicBezTo>
                      <a:pt x="1343" y="128"/>
                      <a:pt x="1329" y="135"/>
                      <a:pt x="1323" y="135"/>
                    </a:cubicBezTo>
                    <a:cubicBezTo>
                      <a:pt x="1315" y="135"/>
                      <a:pt x="1320" y="124"/>
                      <a:pt x="1320" y="124"/>
                    </a:cubicBezTo>
                    <a:cubicBezTo>
                      <a:pt x="1336" y="104"/>
                      <a:pt x="1496" y="61"/>
                      <a:pt x="1365" y="29"/>
                    </a:cubicBezTo>
                    <a:cubicBezTo>
                      <a:pt x="1309" y="29"/>
                      <a:pt x="1309" y="29"/>
                      <a:pt x="1309" y="29"/>
                    </a:cubicBezTo>
                    <a:cubicBezTo>
                      <a:pt x="1304" y="14"/>
                      <a:pt x="1292" y="0"/>
                      <a:pt x="127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95">
                <a:extLst>
                  <a:ext uri="{FF2B5EF4-FFF2-40B4-BE49-F238E27FC236}">
                    <a16:creationId xmlns:a16="http://schemas.microsoft.com/office/drawing/2014/main" xmlns="" id="{FF26C1B9-4F8A-40D7-94E4-9DE109BDF0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1" y="953"/>
                <a:ext cx="2179" cy="1374"/>
              </a:xfrm>
              <a:custGeom>
                <a:avLst/>
                <a:gdLst>
                  <a:gd name="T0" fmla="*/ 668 w 922"/>
                  <a:gd name="T1" fmla="*/ 71 h 581"/>
                  <a:gd name="T2" fmla="*/ 655 w 922"/>
                  <a:gd name="T3" fmla="*/ 68 h 581"/>
                  <a:gd name="T4" fmla="*/ 631 w 922"/>
                  <a:gd name="T5" fmla="*/ 64 h 581"/>
                  <a:gd name="T6" fmla="*/ 549 w 922"/>
                  <a:gd name="T7" fmla="*/ 81 h 581"/>
                  <a:gd name="T8" fmla="*/ 463 w 922"/>
                  <a:gd name="T9" fmla="*/ 57 h 581"/>
                  <a:gd name="T10" fmla="*/ 448 w 922"/>
                  <a:gd name="T11" fmla="*/ 60 h 581"/>
                  <a:gd name="T12" fmla="*/ 425 w 922"/>
                  <a:gd name="T13" fmla="*/ 39 h 581"/>
                  <a:gd name="T14" fmla="*/ 341 w 922"/>
                  <a:gd name="T15" fmla="*/ 66 h 581"/>
                  <a:gd name="T16" fmla="*/ 182 w 922"/>
                  <a:gd name="T17" fmla="*/ 97 h 581"/>
                  <a:gd name="T18" fmla="*/ 157 w 922"/>
                  <a:gd name="T19" fmla="*/ 130 h 581"/>
                  <a:gd name="T20" fmla="*/ 148 w 922"/>
                  <a:gd name="T21" fmla="*/ 129 h 581"/>
                  <a:gd name="T22" fmla="*/ 147 w 922"/>
                  <a:gd name="T23" fmla="*/ 129 h 581"/>
                  <a:gd name="T24" fmla="*/ 103 w 922"/>
                  <a:gd name="T25" fmla="*/ 163 h 581"/>
                  <a:gd name="T26" fmla="*/ 0 w 922"/>
                  <a:gd name="T27" fmla="*/ 282 h 581"/>
                  <a:gd name="T28" fmla="*/ 18 w 922"/>
                  <a:gd name="T29" fmla="*/ 303 h 581"/>
                  <a:gd name="T30" fmla="*/ 83 w 922"/>
                  <a:gd name="T31" fmla="*/ 325 h 581"/>
                  <a:gd name="T32" fmla="*/ 80 w 922"/>
                  <a:gd name="T33" fmla="*/ 366 h 581"/>
                  <a:gd name="T34" fmla="*/ 80 w 922"/>
                  <a:gd name="T35" fmla="*/ 385 h 581"/>
                  <a:gd name="T36" fmla="*/ 76 w 922"/>
                  <a:gd name="T37" fmla="*/ 385 h 581"/>
                  <a:gd name="T38" fmla="*/ 88 w 922"/>
                  <a:gd name="T39" fmla="*/ 410 h 581"/>
                  <a:gd name="T40" fmla="*/ 159 w 922"/>
                  <a:gd name="T41" fmla="*/ 446 h 581"/>
                  <a:gd name="T42" fmla="*/ 159 w 922"/>
                  <a:gd name="T43" fmla="*/ 446 h 581"/>
                  <a:gd name="T44" fmla="*/ 161 w 922"/>
                  <a:gd name="T45" fmla="*/ 447 h 581"/>
                  <a:gd name="T46" fmla="*/ 164 w 922"/>
                  <a:gd name="T47" fmla="*/ 447 h 581"/>
                  <a:gd name="T48" fmla="*/ 166 w 922"/>
                  <a:gd name="T49" fmla="*/ 446 h 581"/>
                  <a:gd name="T50" fmla="*/ 167 w 922"/>
                  <a:gd name="T51" fmla="*/ 447 h 581"/>
                  <a:gd name="T52" fmla="*/ 167 w 922"/>
                  <a:gd name="T53" fmla="*/ 447 h 581"/>
                  <a:gd name="T54" fmla="*/ 229 w 922"/>
                  <a:gd name="T55" fmla="*/ 469 h 581"/>
                  <a:gd name="T56" fmla="*/ 312 w 922"/>
                  <a:gd name="T57" fmla="*/ 439 h 581"/>
                  <a:gd name="T58" fmla="*/ 315 w 922"/>
                  <a:gd name="T59" fmla="*/ 438 h 581"/>
                  <a:gd name="T60" fmla="*/ 315 w 922"/>
                  <a:gd name="T61" fmla="*/ 438 h 581"/>
                  <a:gd name="T62" fmla="*/ 327 w 922"/>
                  <a:gd name="T63" fmla="*/ 439 h 581"/>
                  <a:gd name="T64" fmla="*/ 330 w 922"/>
                  <a:gd name="T65" fmla="*/ 438 h 581"/>
                  <a:gd name="T66" fmla="*/ 338 w 922"/>
                  <a:gd name="T67" fmla="*/ 434 h 581"/>
                  <a:gd name="T68" fmla="*/ 365 w 922"/>
                  <a:gd name="T69" fmla="*/ 520 h 581"/>
                  <a:gd name="T70" fmla="*/ 389 w 922"/>
                  <a:gd name="T71" fmla="*/ 538 h 581"/>
                  <a:gd name="T72" fmla="*/ 421 w 922"/>
                  <a:gd name="T73" fmla="*/ 565 h 581"/>
                  <a:gd name="T74" fmla="*/ 423 w 922"/>
                  <a:gd name="T75" fmla="*/ 547 h 581"/>
                  <a:gd name="T76" fmla="*/ 457 w 922"/>
                  <a:gd name="T77" fmla="*/ 544 h 581"/>
                  <a:gd name="T78" fmla="*/ 542 w 922"/>
                  <a:gd name="T79" fmla="*/ 568 h 581"/>
                  <a:gd name="T80" fmla="*/ 596 w 922"/>
                  <a:gd name="T81" fmla="*/ 554 h 581"/>
                  <a:gd name="T82" fmla="*/ 669 w 922"/>
                  <a:gd name="T83" fmla="*/ 515 h 581"/>
                  <a:gd name="T84" fmla="*/ 708 w 922"/>
                  <a:gd name="T85" fmla="*/ 379 h 581"/>
                  <a:gd name="T86" fmla="*/ 701 w 922"/>
                  <a:gd name="T87" fmla="*/ 357 h 581"/>
                  <a:gd name="T88" fmla="*/ 729 w 922"/>
                  <a:gd name="T89" fmla="*/ 303 h 581"/>
                  <a:gd name="T90" fmla="*/ 705 w 922"/>
                  <a:gd name="T91" fmla="*/ 295 h 581"/>
                  <a:gd name="T92" fmla="*/ 673 w 922"/>
                  <a:gd name="T93" fmla="*/ 291 h 581"/>
                  <a:gd name="T94" fmla="*/ 716 w 922"/>
                  <a:gd name="T95" fmla="*/ 243 h 581"/>
                  <a:gd name="T96" fmla="*/ 776 w 922"/>
                  <a:gd name="T97" fmla="*/ 265 h 581"/>
                  <a:gd name="T98" fmla="*/ 783 w 922"/>
                  <a:gd name="T99" fmla="*/ 294 h 581"/>
                  <a:gd name="T100" fmla="*/ 794 w 922"/>
                  <a:gd name="T101" fmla="*/ 320 h 581"/>
                  <a:gd name="T102" fmla="*/ 792 w 922"/>
                  <a:gd name="T103" fmla="*/ 353 h 581"/>
                  <a:gd name="T104" fmla="*/ 837 w 922"/>
                  <a:gd name="T105" fmla="*/ 322 h 581"/>
                  <a:gd name="T106" fmla="*/ 840 w 922"/>
                  <a:gd name="T107" fmla="*/ 238 h 581"/>
                  <a:gd name="T108" fmla="*/ 865 w 922"/>
                  <a:gd name="T109" fmla="*/ 169 h 581"/>
                  <a:gd name="T110" fmla="*/ 922 w 922"/>
                  <a:gd name="T111" fmla="*/ 97 h 581"/>
                  <a:gd name="T112" fmla="*/ 747 w 922"/>
                  <a:gd name="T113" fmla="*/ 0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922" h="581">
                    <a:moveTo>
                      <a:pt x="747" y="0"/>
                    </a:moveTo>
                    <a:cubicBezTo>
                      <a:pt x="747" y="0"/>
                      <a:pt x="747" y="0"/>
                      <a:pt x="747" y="0"/>
                    </a:cubicBezTo>
                    <a:cubicBezTo>
                      <a:pt x="728" y="0"/>
                      <a:pt x="717" y="7"/>
                      <a:pt x="709" y="17"/>
                    </a:cubicBezTo>
                    <a:cubicBezTo>
                      <a:pt x="692" y="38"/>
                      <a:pt x="691" y="71"/>
                      <a:pt x="668" y="71"/>
                    </a:cubicBezTo>
                    <a:cubicBezTo>
                      <a:pt x="668" y="71"/>
                      <a:pt x="668" y="71"/>
                      <a:pt x="668" y="71"/>
                    </a:cubicBezTo>
                    <a:cubicBezTo>
                      <a:pt x="668" y="71"/>
                      <a:pt x="668" y="71"/>
                      <a:pt x="668" y="71"/>
                    </a:cubicBezTo>
                    <a:cubicBezTo>
                      <a:pt x="668" y="71"/>
                      <a:pt x="668" y="71"/>
                      <a:pt x="668" y="71"/>
                    </a:cubicBezTo>
                    <a:cubicBezTo>
                      <a:pt x="664" y="71"/>
                      <a:pt x="660" y="70"/>
                      <a:pt x="655" y="68"/>
                    </a:cubicBezTo>
                    <a:cubicBezTo>
                      <a:pt x="655" y="68"/>
                      <a:pt x="655" y="68"/>
                      <a:pt x="655" y="68"/>
                    </a:cubicBezTo>
                    <a:cubicBezTo>
                      <a:pt x="655" y="68"/>
                      <a:pt x="655" y="68"/>
                      <a:pt x="655" y="68"/>
                    </a:cubicBezTo>
                    <a:cubicBezTo>
                      <a:pt x="647" y="65"/>
                      <a:pt x="639" y="64"/>
                      <a:pt x="631" y="64"/>
                    </a:cubicBezTo>
                    <a:cubicBezTo>
                      <a:pt x="631" y="64"/>
                      <a:pt x="631" y="64"/>
                      <a:pt x="631" y="64"/>
                    </a:cubicBezTo>
                    <a:cubicBezTo>
                      <a:pt x="631" y="64"/>
                      <a:pt x="631" y="64"/>
                      <a:pt x="631" y="64"/>
                    </a:cubicBezTo>
                    <a:cubicBezTo>
                      <a:pt x="631" y="64"/>
                      <a:pt x="631" y="64"/>
                      <a:pt x="631" y="64"/>
                    </a:cubicBezTo>
                    <a:cubicBezTo>
                      <a:pt x="614" y="64"/>
                      <a:pt x="597" y="70"/>
                      <a:pt x="582" y="75"/>
                    </a:cubicBezTo>
                    <a:cubicBezTo>
                      <a:pt x="570" y="78"/>
                      <a:pt x="559" y="81"/>
                      <a:pt x="549" y="81"/>
                    </a:cubicBezTo>
                    <a:cubicBezTo>
                      <a:pt x="549" y="81"/>
                      <a:pt x="549" y="81"/>
                      <a:pt x="549" y="81"/>
                    </a:cubicBezTo>
                    <a:cubicBezTo>
                      <a:pt x="515" y="81"/>
                      <a:pt x="506" y="55"/>
                      <a:pt x="473" y="55"/>
                    </a:cubicBezTo>
                    <a:cubicBezTo>
                      <a:pt x="473" y="55"/>
                      <a:pt x="473" y="55"/>
                      <a:pt x="473" y="55"/>
                    </a:cubicBezTo>
                    <a:cubicBezTo>
                      <a:pt x="470" y="55"/>
                      <a:pt x="466" y="56"/>
                      <a:pt x="463" y="57"/>
                    </a:cubicBezTo>
                    <a:cubicBezTo>
                      <a:pt x="458" y="58"/>
                      <a:pt x="453" y="60"/>
                      <a:pt x="448" y="60"/>
                    </a:cubicBezTo>
                    <a:cubicBezTo>
                      <a:pt x="448" y="60"/>
                      <a:pt x="448" y="60"/>
                      <a:pt x="448" y="60"/>
                    </a:cubicBezTo>
                    <a:cubicBezTo>
                      <a:pt x="448" y="60"/>
                      <a:pt x="448" y="60"/>
                      <a:pt x="448" y="60"/>
                    </a:cubicBezTo>
                    <a:cubicBezTo>
                      <a:pt x="448" y="60"/>
                      <a:pt x="448" y="60"/>
                      <a:pt x="448" y="60"/>
                    </a:cubicBezTo>
                    <a:cubicBezTo>
                      <a:pt x="440" y="60"/>
                      <a:pt x="432" y="56"/>
                      <a:pt x="426" y="40"/>
                    </a:cubicBezTo>
                    <a:cubicBezTo>
                      <a:pt x="426" y="40"/>
                      <a:pt x="426" y="40"/>
                      <a:pt x="426" y="40"/>
                    </a:cubicBezTo>
                    <a:cubicBezTo>
                      <a:pt x="426" y="40"/>
                      <a:pt x="426" y="40"/>
                      <a:pt x="426" y="40"/>
                    </a:cubicBezTo>
                    <a:cubicBezTo>
                      <a:pt x="426" y="40"/>
                      <a:pt x="426" y="40"/>
                      <a:pt x="425" y="39"/>
                    </a:cubicBezTo>
                    <a:cubicBezTo>
                      <a:pt x="425" y="39"/>
                      <a:pt x="425" y="39"/>
                      <a:pt x="425" y="39"/>
                    </a:cubicBezTo>
                    <a:cubicBezTo>
                      <a:pt x="425" y="39"/>
                      <a:pt x="425" y="39"/>
                      <a:pt x="425" y="39"/>
                    </a:cubicBezTo>
                    <a:cubicBezTo>
                      <a:pt x="422" y="31"/>
                      <a:pt x="390" y="26"/>
                      <a:pt x="381" y="26"/>
                    </a:cubicBezTo>
                    <a:cubicBezTo>
                      <a:pt x="364" y="26"/>
                      <a:pt x="370" y="66"/>
                      <a:pt x="341" y="66"/>
                    </a:cubicBezTo>
                    <a:cubicBezTo>
                      <a:pt x="319" y="66"/>
                      <a:pt x="297" y="50"/>
                      <a:pt x="283" y="50"/>
                    </a:cubicBezTo>
                    <a:cubicBezTo>
                      <a:pt x="274" y="50"/>
                      <a:pt x="265" y="61"/>
                      <a:pt x="262" y="63"/>
                    </a:cubicBezTo>
                    <a:cubicBezTo>
                      <a:pt x="236" y="78"/>
                      <a:pt x="204" y="79"/>
                      <a:pt x="183" y="97"/>
                    </a:cubicBezTo>
                    <a:cubicBezTo>
                      <a:pt x="182" y="97"/>
                      <a:pt x="182" y="97"/>
                      <a:pt x="182" y="97"/>
                    </a:cubicBezTo>
                    <a:cubicBezTo>
                      <a:pt x="182" y="97"/>
                      <a:pt x="182" y="97"/>
                      <a:pt x="182" y="97"/>
                    </a:cubicBezTo>
                    <a:cubicBezTo>
                      <a:pt x="182" y="98"/>
                      <a:pt x="182" y="98"/>
                      <a:pt x="182" y="98"/>
                    </a:cubicBezTo>
                    <a:cubicBezTo>
                      <a:pt x="182" y="98"/>
                      <a:pt x="182" y="98"/>
                      <a:pt x="182" y="98"/>
                    </a:cubicBezTo>
                    <a:cubicBezTo>
                      <a:pt x="175" y="105"/>
                      <a:pt x="188" y="130"/>
                      <a:pt x="157" y="130"/>
                    </a:cubicBezTo>
                    <a:cubicBezTo>
                      <a:pt x="157" y="130"/>
                      <a:pt x="157" y="130"/>
                      <a:pt x="157" y="130"/>
                    </a:cubicBezTo>
                    <a:cubicBezTo>
                      <a:pt x="157" y="130"/>
                      <a:pt x="157" y="130"/>
                      <a:pt x="157" y="130"/>
                    </a:cubicBezTo>
                    <a:cubicBezTo>
                      <a:pt x="157" y="130"/>
                      <a:pt x="157" y="130"/>
                      <a:pt x="157" y="130"/>
                    </a:cubicBezTo>
                    <a:cubicBezTo>
                      <a:pt x="155" y="130"/>
                      <a:pt x="152" y="129"/>
                      <a:pt x="148" y="129"/>
                    </a:cubicBezTo>
                    <a:cubicBezTo>
                      <a:pt x="148" y="129"/>
                      <a:pt x="148" y="129"/>
                      <a:pt x="148" y="129"/>
                    </a:cubicBezTo>
                    <a:cubicBezTo>
                      <a:pt x="148" y="129"/>
                      <a:pt x="148" y="129"/>
                      <a:pt x="148" y="129"/>
                    </a:cubicBezTo>
                    <a:cubicBezTo>
                      <a:pt x="148" y="129"/>
                      <a:pt x="147" y="129"/>
                      <a:pt x="147" y="129"/>
                    </a:cubicBezTo>
                    <a:cubicBezTo>
                      <a:pt x="147" y="129"/>
                      <a:pt x="147" y="129"/>
                      <a:pt x="147" y="129"/>
                    </a:cubicBezTo>
                    <a:cubicBezTo>
                      <a:pt x="147" y="129"/>
                      <a:pt x="147" y="129"/>
                      <a:pt x="147" y="129"/>
                    </a:cubicBezTo>
                    <a:cubicBezTo>
                      <a:pt x="147" y="129"/>
                      <a:pt x="147" y="129"/>
                      <a:pt x="147" y="129"/>
                    </a:cubicBezTo>
                    <a:cubicBezTo>
                      <a:pt x="137" y="129"/>
                      <a:pt x="133" y="141"/>
                      <a:pt x="124" y="151"/>
                    </a:cubicBezTo>
                    <a:cubicBezTo>
                      <a:pt x="119" y="157"/>
                      <a:pt x="113" y="162"/>
                      <a:pt x="103" y="163"/>
                    </a:cubicBezTo>
                    <a:cubicBezTo>
                      <a:pt x="103" y="163"/>
                      <a:pt x="103" y="163"/>
                      <a:pt x="103" y="163"/>
                    </a:cubicBezTo>
                    <a:cubicBezTo>
                      <a:pt x="103" y="222"/>
                      <a:pt x="70" y="248"/>
                      <a:pt x="21" y="248"/>
                    </a:cubicBezTo>
                    <a:cubicBezTo>
                      <a:pt x="13" y="248"/>
                      <a:pt x="2" y="272"/>
                      <a:pt x="0" y="282"/>
                    </a:cubicBezTo>
                    <a:cubicBezTo>
                      <a:pt x="0" y="282"/>
                      <a:pt x="0" y="282"/>
                      <a:pt x="0" y="282"/>
                    </a:cubicBezTo>
                    <a:cubicBezTo>
                      <a:pt x="14" y="285"/>
                      <a:pt x="17" y="288"/>
                      <a:pt x="19" y="301"/>
                    </a:cubicBezTo>
                    <a:cubicBezTo>
                      <a:pt x="19" y="301"/>
                      <a:pt x="19" y="301"/>
                      <a:pt x="19" y="301"/>
                    </a:cubicBezTo>
                    <a:cubicBezTo>
                      <a:pt x="18" y="303"/>
                      <a:pt x="18" y="303"/>
                      <a:pt x="18" y="303"/>
                    </a:cubicBezTo>
                    <a:cubicBezTo>
                      <a:pt x="18" y="303"/>
                      <a:pt x="18" y="303"/>
                      <a:pt x="18" y="303"/>
                    </a:cubicBezTo>
                    <a:cubicBezTo>
                      <a:pt x="18" y="312"/>
                      <a:pt x="23" y="310"/>
                      <a:pt x="31" y="312"/>
                    </a:cubicBezTo>
                    <a:cubicBezTo>
                      <a:pt x="37" y="314"/>
                      <a:pt x="34" y="321"/>
                      <a:pt x="37" y="324"/>
                    </a:cubicBezTo>
                    <a:cubicBezTo>
                      <a:pt x="45" y="332"/>
                      <a:pt x="51" y="332"/>
                      <a:pt x="61" y="335"/>
                    </a:cubicBezTo>
                    <a:cubicBezTo>
                      <a:pt x="70" y="333"/>
                      <a:pt x="74" y="325"/>
                      <a:pt x="83" y="325"/>
                    </a:cubicBezTo>
                    <a:cubicBezTo>
                      <a:pt x="88" y="325"/>
                      <a:pt x="100" y="335"/>
                      <a:pt x="100" y="340"/>
                    </a:cubicBezTo>
                    <a:cubicBezTo>
                      <a:pt x="100" y="340"/>
                      <a:pt x="100" y="340"/>
                      <a:pt x="100" y="340"/>
                    </a:cubicBezTo>
                    <a:cubicBezTo>
                      <a:pt x="100" y="354"/>
                      <a:pt x="80" y="352"/>
                      <a:pt x="80" y="366"/>
                    </a:cubicBezTo>
                    <a:cubicBezTo>
                      <a:pt x="80" y="366"/>
                      <a:pt x="80" y="366"/>
                      <a:pt x="80" y="366"/>
                    </a:cubicBezTo>
                    <a:cubicBezTo>
                      <a:pt x="80" y="372"/>
                      <a:pt x="88" y="373"/>
                      <a:pt x="88" y="379"/>
                    </a:cubicBezTo>
                    <a:cubicBezTo>
                      <a:pt x="88" y="379"/>
                      <a:pt x="88" y="379"/>
                      <a:pt x="88" y="379"/>
                    </a:cubicBezTo>
                    <a:cubicBezTo>
                      <a:pt x="88" y="384"/>
                      <a:pt x="84" y="385"/>
                      <a:pt x="80" y="385"/>
                    </a:cubicBezTo>
                    <a:cubicBezTo>
                      <a:pt x="80" y="385"/>
                      <a:pt x="80" y="385"/>
                      <a:pt x="80" y="385"/>
                    </a:cubicBezTo>
                    <a:cubicBezTo>
                      <a:pt x="80" y="385"/>
                      <a:pt x="80" y="385"/>
                      <a:pt x="80" y="385"/>
                    </a:cubicBezTo>
                    <a:cubicBezTo>
                      <a:pt x="80" y="385"/>
                      <a:pt x="80" y="385"/>
                      <a:pt x="80" y="385"/>
                    </a:cubicBezTo>
                    <a:cubicBezTo>
                      <a:pt x="79" y="385"/>
                      <a:pt x="79" y="385"/>
                      <a:pt x="78" y="385"/>
                    </a:cubicBezTo>
                    <a:cubicBezTo>
                      <a:pt x="77" y="385"/>
                      <a:pt x="77" y="385"/>
                      <a:pt x="76" y="385"/>
                    </a:cubicBezTo>
                    <a:cubicBezTo>
                      <a:pt x="76" y="385"/>
                      <a:pt x="76" y="385"/>
                      <a:pt x="76" y="385"/>
                    </a:cubicBezTo>
                    <a:cubicBezTo>
                      <a:pt x="76" y="390"/>
                      <a:pt x="76" y="390"/>
                      <a:pt x="76" y="390"/>
                    </a:cubicBezTo>
                    <a:cubicBezTo>
                      <a:pt x="77" y="396"/>
                      <a:pt x="77" y="400"/>
                      <a:pt x="79" y="407"/>
                    </a:cubicBezTo>
                    <a:cubicBezTo>
                      <a:pt x="80" y="410"/>
                      <a:pt x="85" y="409"/>
                      <a:pt x="88" y="410"/>
                    </a:cubicBezTo>
                    <a:cubicBezTo>
                      <a:pt x="97" y="413"/>
                      <a:pt x="100" y="420"/>
                      <a:pt x="109" y="422"/>
                    </a:cubicBezTo>
                    <a:cubicBezTo>
                      <a:pt x="121" y="425"/>
                      <a:pt x="127" y="421"/>
                      <a:pt x="133" y="428"/>
                    </a:cubicBezTo>
                    <a:cubicBezTo>
                      <a:pt x="139" y="434"/>
                      <a:pt x="145" y="432"/>
                      <a:pt x="152" y="436"/>
                    </a:cubicBezTo>
                    <a:cubicBezTo>
                      <a:pt x="157" y="438"/>
                      <a:pt x="157" y="442"/>
                      <a:pt x="159" y="446"/>
                    </a:cubicBezTo>
                    <a:cubicBezTo>
                      <a:pt x="159" y="446"/>
                      <a:pt x="159" y="446"/>
                      <a:pt x="159" y="446"/>
                    </a:cubicBezTo>
                    <a:cubicBezTo>
                      <a:pt x="159" y="446"/>
                      <a:pt x="159" y="446"/>
                      <a:pt x="159" y="446"/>
                    </a:cubicBezTo>
                    <a:cubicBezTo>
                      <a:pt x="159" y="446"/>
                      <a:pt x="159" y="446"/>
                      <a:pt x="159" y="446"/>
                    </a:cubicBezTo>
                    <a:cubicBezTo>
                      <a:pt x="159" y="446"/>
                      <a:pt x="159" y="446"/>
                      <a:pt x="159" y="446"/>
                    </a:cubicBezTo>
                    <a:cubicBezTo>
                      <a:pt x="159" y="447"/>
                      <a:pt x="160" y="447"/>
                      <a:pt x="161" y="447"/>
                    </a:cubicBezTo>
                    <a:cubicBezTo>
                      <a:pt x="161" y="447"/>
                      <a:pt x="161" y="447"/>
                      <a:pt x="161" y="447"/>
                    </a:cubicBezTo>
                    <a:cubicBezTo>
                      <a:pt x="161" y="447"/>
                      <a:pt x="161" y="447"/>
                      <a:pt x="161" y="447"/>
                    </a:cubicBezTo>
                    <a:cubicBezTo>
                      <a:pt x="161" y="447"/>
                      <a:pt x="161" y="447"/>
                      <a:pt x="161" y="447"/>
                    </a:cubicBezTo>
                    <a:cubicBezTo>
                      <a:pt x="162" y="447"/>
                      <a:pt x="162" y="447"/>
                      <a:pt x="163" y="447"/>
                    </a:cubicBezTo>
                    <a:cubicBezTo>
                      <a:pt x="163" y="447"/>
                      <a:pt x="163" y="447"/>
                      <a:pt x="163" y="447"/>
                    </a:cubicBezTo>
                    <a:cubicBezTo>
                      <a:pt x="163" y="447"/>
                      <a:pt x="163" y="447"/>
                      <a:pt x="163" y="447"/>
                    </a:cubicBezTo>
                    <a:cubicBezTo>
                      <a:pt x="163" y="447"/>
                      <a:pt x="163" y="447"/>
                      <a:pt x="164" y="447"/>
                    </a:cubicBezTo>
                    <a:cubicBezTo>
                      <a:pt x="164" y="447"/>
                      <a:pt x="164" y="447"/>
                      <a:pt x="164" y="447"/>
                    </a:cubicBezTo>
                    <a:cubicBezTo>
                      <a:pt x="164" y="447"/>
                      <a:pt x="164" y="447"/>
                      <a:pt x="164" y="447"/>
                    </a:cubicBezTo>
                    <a:cubicBezTo>
                      <a:pt x="164" y="447"/>
                      <a:pt x="164" y="447"/>
                      <a:pt x="164" y="447"/>
                    </a:cubicBezTo>
                    <a:cubicBezTo>
                      <a:pt x="164" y="447"/>
                      <a:pt x="165" y="446"/>
                      <a:pt x="166" y="446"/>
                    </a:cubicBezTo>
                    <a:cubicBezTo>
                      <a:pt x="166" y="446"/>
                      <a:pt x="166" y="446"/>
                      <a:pt x="166" y="446"/>
                    </a:cubicBezTo>
                    <a:cubicBezTo>
                      <a:pt x="166" y="446"/>
                      <a:pt x="166" y="446"/>
                      <a:pt x="166" y="446"/>
                    </a:cubicBezTo>
                    <a:cubicBezTo>
                      <a:pt x="166" y="446"/>
                      <a:pt x="166" y="446"/>
                      <a:pt x="166" y="446"/>
                    </a:cubicBezTo>
                    <a:cubicBezTo>
                      <a:pt x="166" y="446"/>
                      <a:pt x="167" y="447"/>
                      <a:pt x="167" y="447"/>
                    </a:cubicBezTo>
                    <a:cubicBezTo>
                      <a:pt x="167" y="447"/>
                      <a:pt x="167" y="447"/>
                      <a:pt x="167" y="447"/>
                    </a:cubicBezTo>
                    <a:cubicBezTo>
                      <a:pt x="167" y="447"/>
                      <a:pt x="167" y="447"/>
                      <a:pt x="167" y="447"/>
                    </a:cubicBezTo>
                    <a:cubicBezTo>
                      <a:pt x="167" y="447"/>
                      <a:pt x="167" y="447"/>
                      <a:pt x="167" y="447"/>
                    </a:cubicBezTo>
                    <a:cubicBezTo>
                      <a:pt x="167" y="447"/>
                      <a:pt x="167" y="447"/>
                      <a:pt x="167" y="447"/>
                    </a:cubicBezTo>
                    <a:cubicBezTo>
                      <a:pt x="175" y="452"/>
                      <a:pt x="180" y="460"/>
                      <a:pt x="192" y="460"/>
                    </a:cubicBezTo>
                    <a:cubicBezTo>
                      <a:pt x="199" y="460"/>
                      <a:pt x="206" y="460"/>
                      <a:pt x="214" y="460"/>
                    </a:cubicBezTo>
                    <a:cubicBezTo>
                      <a:pt x="219" y="460"/>
                      <a:pt x="221" y="457"/>
                      <a:pt x="224" y="457"/>
                    </a:cubicBezTo>
                    <a:cubicBezTo>
                      <a:pt x="226" y="457"/>
                      <a:pt x="228" y="465"/>
                      <a:pt x="229" y="469"/>
                    </a:cubicBezTo>
                    <a:cubicBezTo>
                      <a:pt x="236" y="465"/>
                      <a:pt x="238" y="456"/>
                      <a:pt x="252" y="456"/>
                    </a:cubicBezTo>
                    <a:cubicBezTo>
                      <a:pt x="263" y="456"/>
                      <a:pt x="269" y="462"/>
                      <a:pt x="278" y="462"/>
                    </a:cubicBezTo>
                    <a:cubicBezTo>
                      <a:pt x="285" y="462"/>
                      <a:pt x="302" y="447"/>
                      <a:pt x="306" y="445"/>
                    </a:cubicBezTo>
                    <a:cubicBezTo>
                      <a:pt x="309" y="443"/>
                      <a:pt x="310" y="441"/>
                      <a:pt x="312" y="439"/>
                    </a:cubicBezTo>
                    <a:cubicBezTo>
                      <a:pt x="312" y="439"/>
                      <a:pt x="312" y="439"/>
                      <a:pt x="312" y="439"/>
                    </a:cubicBezTo>
                    <a:cubicBezTo>
                      <a:pt x="312" y="439"/>
                      <a:pt x="312" y="439"/>
                      <a:pt x="312" y="439"/>
                    </a:cubicBezTo>
                    <a:cubicBezTo>
                      <a:pt x="313" y="439"/>
                      <a:pt x="313" y="439"/>
                      <a:pt x="313" y="439"/>
                    </a:cubicBezTo>
                    <a:cubicBezTo>
                      <a:pt x="313" y="438"/>
                      <a:pt x="314" y="438"/>
                      <a:pt x="315" y="438"/>
                    </a:cubicBezTo>
                    <a:cubicBezTo>
                      <a:pt x="315" y="438"/>
                      <a:pt x="315" y="438"/>
                      <a:pt x="315" y="438"/>
                    </a:cubicBezTo>
                    <a:cubicBezTo>
                      <a:pt x="315" y="438"/>
                      <a:pt x="315" y="438"/>
                      <a:pt x="315" y="438"/>
                    </a:cubicBezTo>
                    <a:cubicBezTo>
                      <a:pt x="315" y="438"/>
                      <a:pt x="315" y="438"/>
                      <a:pt x="315" y="438"/>
                    </a:cubicBezTo>
                    <a:cubicBezTo>
                      <a:pt x="315" y="438"/>
                      <a:pt x="315" y="438"/>
                      <a:pt x="315" y="438"/>
                    </a:cubicBezTo>
                    <a:cubicBezTo>
                      <a:pt x="315" y="437"/>
                      <a:pt x="316" y="437"/>
                      <a:pt x="317" y="437"/>
                    </a:cubicBezTo>
                    <a:cubicBezTo>
                      <a:pt x="317" y="437"/>
                      <a:pt x="317" y="437"/>
                      <a:pt x="317" y="437"/>
                    </a:cubicBezTo>
                    <a:cubicBezTo>
                      <a:pt x="318" y="437"/>
                      <a:pt x="320" y="438"/>
                      <a:pt x="321" y="438"/>
                    </a:cubicBezTo>
                    <a:cubicBezTo>
                      <a:pt x="323" y="438"/>
                      <a:pt x="325" y="439"/>
                      <a:pt x="327" y="439"/>
                    </a:cubicBezTo>
                    <a:cubicBezTo>
                      <a:pt x="327" y="439"/>
                      <a:pt x="327" y="439"/>
                      <a:pt x="327" y="439"/>
                    </a:cubicBezTo>
                    <a:cubicBezTo>
                      <a:pt x="327" y="439"/>
                      <a:pt x="327" y="439"/>
                      <a:pt x="327" y="439"/>
                    </a:cubicBezTo>
                    <a:cubicBezTo>
                      <a:pt x="328" y="439"/>
                      <a:pt x="329" y="439"/>
                      <a:pt x="330" y="438"/>
                    </a:cubicBezTo>
                    <a:cubicBezTo>
                      <a:pt x="330" y="438"/>
                      <a:pt x="330" y="438"/>
                      <a:pt x="330" y="438"/>
                    </a:cubicBezTo>
                    <a:cubicBezTo>
                      <a:pt x="330" y="438"/>
                      <a:pt x="330" y="438"/>
                      <a:pt x="330" y="438"/>
                    </a:cubicBezTo>
                    <a:cubicBezTo>
                      <a:pt x="330" y="438"/>
                      <a:pt x="330" y="438"/>
                      <a:pt x="330" y="438"/>
                    </a:cubicBezTo>
                    <a:cubicBezTo>
                      <a:pt x="335" y="434"/>
                      <a:pt x="335" y="434"/>
                      <a:pt x="335" y="434"/>
                    </a:cubicBezTo>
                    <a:cubicBezTo>
                      <a:pt x="338" y="434"/>
                      <a:pt x="338" y="434"/>
                      <a:pt x="338" y="434"/>
                    </a:cubicBezTo>
                    <a:cubicBezTo>
                      <a:pt x="342" y="451"/>
                      <a:pt x="353" y="449"/>
                      <a:pt x="366" y="456"/>
                    </a:cubicBezTo>
                    <a:cubicBezTo>
                      <a:pt x="371" y="464"/>
                      <a:pt x="378" y="467"/>
                      <a:pt x="378" y="478"/>
                    </a:cubicBezTo>
                    <a:cubicBezTo>
                      <a:pt x="378" y="478"/>
                      <a:pt x="378" y="478"/>
                      <a:pt x="378" y="478"/>
                    </a:cubicBezTo>
                    <a:cubicBezTo>
                      <a:pt x="378" y="500"/>
                      <a:pt x="365" y="500"/>
                      <a:pt x="365" y="520"/>
                    </a:cubicBezTo>
                    <a:cubicBezTo>
                      <a:pt x="365" y="520"/>
                      <a:pt x="365" y="520"/>
                      <a:pt x="365" y="520"/>
                    </a:cubicBezTo>
                    <a:cubicBezTo>
                      <a:pt x="365" y="521"/>
                      <a:pt x="365" y="525"/>
                      <a:pt x="367" y="525"/>
                    </a:cubicBezTo>
                    <a:cubicBezTo>
                      <a:pt x="371" y="525"/>
                      <a:pt x="374" y="522"/>
                      <a:pt x="378" y="522"/>
                    </a:cubicBezTo>
                    <a:cubicBezTo>
                      <a:pt x="382" y="522"/>
                      <a:pt x="383" y="537"/>
                      <a:pt x="389" y="538"/>
                    </a:cubicBezTo>
                    <a:cubicBezTo>
                      <a:pt x="389" y="549"/>
                      <a:pt x="395" y="560"/>
                      <a:pt x="406" y="560"/>
                    </a:cubicBezTo>
                    <a:cubicBezTo>
                      <a:pt x="410" y="560"/>
                      <a:pt x="411" y="559"/>
                      <a:pt x="414" y="559"/>
                    </a:cubicBezTo>
                    <a:cubicBezTo>
                      <a:pt x="417" y="559"/>
                      <a:pt x="417" y="559"/>
                      <a:pt x="417" y="559"/>
                    </a:cubicBezTo>
                    <a:cubicBezTo>
                      <a:pt x="417" y="564"/>
                      <a:pt x="420" y="565"/>
                      <a:pt x="421" y="565"/>
                    </a:cubicBezTo>
                    <a:cubicBezTo>
                      <a:pt x="422" y="565"/>
                      <a:pt x="423" y="562"/>
                      <a:pt x="423" y="560"/>
                    </a:cubicBezTo>
                    <a:cubicBezTo>
                      <a:pt x="423" y="560"/>
                      <a:pt x="423" y="560"/>
                      <a:pt x="423" y="560"/>
                    </a:cubicBezTo>
                    <a:cubicBezTo>
                      <a:pt x="423" y="555"/>
                      <a:pt x="423" y="552"/>
                      <a:pt x="423" y="547"/>
                    </a:cubicBezTo>
                    <a:cubicBezTo>
                      <a:pt x="423" y="547"/>
                      <a:pt x="423" y="547"/>
                      <a:pt x="423" y="547"/>
                    </a:cubicBezTo>
                    <a:cubicBezTo>
                      <a:pt x="423" y="547"/>
                      <a:pt x="434" y="543"/>
                      <a:pt x="437" y="543"/>
                    </a:cubicBezTo>
                    <a:cubicBezTo>
                      <a:pt x="437" y="543"/>
                      <a:pt x="437" y="543"/>
                      <a:pt x="438" y="543"/>
                    </a:cubicBezTo>
                    <a:cubicBezTo>
                      <a:pt x="454" y="543"/>
                      <a:pt x="454" y="543"/>
                      <a:pt x="454" y="543"/>
                    </a:cubicBezTo>
                    <a:cubicBezTo>
                      <a:pt x="455" y="544"/>
                      <a:pt x="457" y="544"/>
                      <a:pt x="457" y="544"/>
                    </a:cubicBezTo>
                    <a:cubicBezTo>
                      <a:pt x="464" y="544"/>
                      <a:pt x="469" y="536"/>
                      <a:pt x="476" y="536"/>
                    </a:cubicBezTo>
                    <a:cubicBezTo>
                      <a:pt x="484" y="536"/>
                      <a:pt x="489" y="542"/>
                      <a:pt x="498" y="542"/>
                    </a:cubicBezTo>
                    <a:cubicBezTo>
                      <a:pt x="498" y="556"/>
                      <a:pt x="509" y="560"/>
                      <a:pt x="517" y="562"/>
                    </a:cubicBezTo>
                    <a:cubicBezTo>
                      <a:pt x="526" y="567"/>
                      <a:pt x="532" y="564"/>
                      <a:pt x="542" y="568"/>
                    </a:cubicBezTo>
                    <a:cubicBezTo>
                      <a:pt x="542" y="571"/>
                      <a:pt x="540" y="581"/>
                      <a:pt x="545" y="581"/>
                    </a:cubicBezTo>
                    <a:cubicBezTo>
                      <a:pt x="551" y="581"/>
                      <a:pt x="547" y="575"/>
                      <a:pt x="552" y="570"/>
                    </a:cubicBezTo>
                    <a:cubicBezTo>
                      <a:pt x="555" y="567"/>
                      <a:pt x="566" y="565"/>
                      <a:pt x="570" y="563"/>
                    </a:cubicBezTo>
                    <a:cubicBezTo>
                      <a:pt x="580" y="558"/>
                      <a:pt x="590" y="560"/>
                      <a:pt x="596" y="554"/>
                    </a:cubicBezTo>
                    <a:cubicBezTo>
                      <a:pt x="596" y="554"/>
                      <a:pt x="602" y="544"/>
                      <a:pt x="603" y="544"/>
                    </a:cubicBezTo>
                    <a:cubicBezTo>
                      <a:pt x="608" y="544"/>
                      <a:pt x="611" y="548"/>
                      <a:pt x="616" y="548"/>
                    </a:cubicBezTo>
                    <a:cubicBezTo>
                      <a:pt x="640" y="548"/>
                      <a:pt x="646" y="533"/>
                      <a:pt x="661" y="525"/>
                    </a:cubicBezTo>
                    <a:cubicBezTo>
                      <a:pt x="665" y="523"/>
                      <a:pt x="668" y="521"/>
                      <a:pt x="669" y="515"/>
                    </a:cubicBezTo>
                    <a:cubicBezTo>
                      <a:pt x="681" y="515"/>
                      <a:pt x="685" y="496"/>
                      <a:pt x="690" y="486"/>
                    </a:cubicBezTo>
                    <a:cubicBezTo>
                      <a:pt x="693" y="480"/>
                      <a:pt x="707" y="458"/>
                      <a:pt x="715" y="457"/>
                    </a:cubicBezTo>
                    <a:cubicBezTo>
                      <a:pt x="715" y="445"/>
                      <a:pt x="723" y="440"/>
                      <a:pt x="723" y="425"/>
                    </a:cubicBezTo>
                    <a:cubicBezTo>
                      <a:pt x="723" y="402"/>
                      <a:pt x="718" y="394"/>
                      <a:pt x="708" y="379"/>
                    </a:cubicBezTo>
                    <a:cubicBezTo>
                      <a:pt x="707" y="377"/>
                      <a:pt x="707" y="370"/>
                      <a:pt x="702" y="368"/>
                    </a:cubicBezTo>
                    <a:cubicBezTo>
                      <a:pt x="703" y="367"/>
                      <a:pt x="703" y="367"/>
                      <a:pt x="703" y="367"/>
                    </a:cubicBezTo>
                    <a:cubicBezTo>
                      <a:pt x="701" y="367"/>
                      <a:pt x="701" y="367"/>
                      <a:pt x="701" y="367"/>
                    </a:cubicBezTo>
                    <a:cubicBezTo>
                      <a:pt x="701" y="367"/>
                      <a:pt x="701" y="359"/>
                      <a:pt x="701" y="357"/>
                    </a:cubicBezTo>
                    <a:cubicBezTo>
                      <a:pt x="697" y="357"/>
                      <a:pt x="687" y="351"/>
                      <a:pt x="687" y="344"/>
                    </a:cubicBezTo>
                    <a:cubicBezTo>
                      <a:pt x="687" y="338"/>
                      <a:pt x="696" y="337"/>
                      <a:pt x="698" y="331"/>
                    </a:cubicBezTo>
                    <a:cubicBezTo>
                      <a:pt x="703" y="316"/>
                      <a:pt x="725" y="316"/>
                      <a:pt x="736" y="306"/>
                    </a:cubicBezTo>
                    <a:cubicBezTo>
                      <a:pt x="734" y="303"/>
                      <a:pt x="732" y="303"/>
                      <a:pt x="729" y="303"/>
                    </a:cubicBezTo>
                    <a:cubicBezTo>
                      <a:pt x="728" y="303"/>
                      <a:pt x="728" y="303"/>
                      <a:pt x="727" y="303"/>
                    </a:cubicBezTo>
                    <a:cubicBezTo>
                      <a:pt x="726" y="303"/>
                      <a:pt x="725" y="303"/>
                      <a:pt x="724" y="303"/>
                    </a:cubicBezTo>
                    <a:cubicBezTo>
                      <a:pt x="722" y="303"/>
                      <a:pt x="719" y="303"/>
                      <a:pt x="716" y="301"/>
                    </a:cubicBezTo>
                    <a:cubicBezTo>
                      <a:pt x="713" y="299"/>
                      <a:pt x="711" y="295"/>
                      <a:pt x="705" y="295"/>
                    </a:cubicBezTo>
                    <a:cubicBezTo>
                      <a:pt x="700" y="295"/>
                      <a:pt x="700" y="306"/>
                      <a:pt x="697" y="306"/>
                    </a:cubicBezTo>
                    <a:cubicBezTo>
                      <a:pt x="695" y="306"/>
                      <a:pt x="692" y="307"/>
                      <a:pt x="690" y="307"/>
                    </a:cubicBezTo>
                    <a:cubicBezTo>
                      <a:pt x="688" y="307"/>
                      <a:pt x="686" y="307"/>
                      <a:pt x="684" y="305"/>
                    </a:cubicBezTo>
                    <a:cubicBezTo>
                      <a:pt x="677" y="301"/>
                      <a:pt x="679" y="296"/>
                      <a:pt x="673" y="291"/>
                    </a:cubicBezTo>
                    <a:cubicBezTo>
                      <a:pt x="671" y="289"/>
                      <a:pt x="662" y="287"/>
                      <a:pt x="662" y="282"/>
                    </a:cubicBezTo>
                    <a:cubicBezTo>
                      <a:pt x="662" y="271"/>
                      <a:pt x="677" y="275"/>
                      <a:pt x="685" y="269"/>
                    </a:cubicBezTo>
                    <a:cubicBezTo>
                      <a:pt x="691" y="265"/>
                      <a:pt x="703" y="257"/>
                      <a:pt x="707" y="250"/>
                    </a:cubicBezTo>
                    <a:cubicBezTo>
                      <a:pt x="708" y="248"/>
                      <a:pt x="711" y="243"/>
                      <a:pt x="716" y="243"/>
                    </a:cubicBezTo>
                    <a:cubicBezTo>
                      <a:pt x="720" y="243"/>
                      <a:pt x="726" y="250"/>
                      <a:pt x="726" y="253"/>
                    </a:cubicBezTo>
                    <a:cubicBezTo>
                      <a:pt x="726" y="262"/>
                      <a:pt x="716" y="265"/>
                      <a:pt x="716" y="275"/>
                    </a:cubicBezTo>
                    <a:cubicBezTo>
                      <a:pt x="731" y="275"/>
                      <a:pt x="743" y="259"/>
                      <a:pt x="760" y="259"/>
                    </a:cubicBezTo>
                    <a:cubicBezTo>
                      <a:pt x="766" y="259"/>
                      <a:pt x="769" y="265"/>
                      <a:pt x="776" y="265"/>
                    </a:cubicBezTo>
                    <a:cubicBezTo>
                      <a:pt x="774" y="270"/>
                      <a:pt x="776" y="270"/>
                      <a:pt x="776" y="276"/>
                    </a:cubicBezTo>
                    <a:cubicBezTo>
                      <a:pt x="776" y="282"/>
                      <a:pt x="771" y="281"/>
                      <a:pt x="771" y="287"/>
                    </a:cubicBezTo>
                    <a:cubicBezTo>
                      <a:pt x="771" y="290"/>
                      <a:pt x="772" y="296"/>
                      <a:pt x="776" y="296"/>
                    </a:cubicBezTo>
                    <a:cubicBezTo>
                      <a:pt x="778" y="296"/>
                      <a:pt x="780" y="294"/>
                      <a:pt x="783" y="294"/>
                    </a:cubicBezTo>
                    <a:cubicBezTo>
                      <a:pt x="790" y="294"/>
                      <a:pt x="798" y="298"/>
                      <a:pt x="798" y="304"/>
                    </a:cubicBezTo>
                    <a:cubicBezTo>
                      <a:pt x="798" y="308"/>
                      <a:pt x="793" y="311"/>
                      <a:pt x="789" y="311"/>
                    </a:cubicBezTo>
                    <a:cubicBezTo>
                      <a:pt x="789" y="316"/>
                      <a:pt x="789" y="316"/>
                      <a:pt x="789" y="316"/>
                    </a:cubicBezTo>
                    <a:cubicBezTo>
                      <a:pt x="790" y="317"/>
                      <a:pt x="791" y="320"/>
                      <a:pt x="794" y="320"/>
                    </a:cubicBezTo>
                    <a:cubicBezTo>
                      <a:pt x="794" y="323"/>
                      <a:pt x="797" y="326"/>
                      <a:pt x="797" y="329"/>
                    </a:cubicBezTo>
                    <a:cubicBezTo>
                      <a:pt x="797" y="331"/>
                      <a:pt x="792" y="338"/>
                      <a:pt x="792" y="341"/>
                    </a:cubicBezTo>
                    <a:cubicBezTo>
                      <a:pt x="792" y="343"/>
                      <a:pt x="792" y="346"/>
                      <a:pt x="795" y="347"/>
                    </a:cubicBezTo>
                    <a:cubicBezTo>
                      <a:pt x="794" y="349"/>
                      <a:pt x="792" y="351"/>
                      <a:pt x="792" y="353"/>
                    </a:cubicBezTo>
                    <a:cubicBezTo>
                      <a:pt x="800" y="353"/>
                      <a:pt x="800" y="353"/>
                      <a:pt x="800" y="353"/>
                    </a:cubicBezTo>
                    <a:cubicBezTo>
                      <a:pt x="803" y="350"/>
                      <a:pt x="804" y="350"/>
                      <a:pt x="810" y="349"/>
                    </a:cubicBezTo>
                    <a:cubicBezTo>
                      <a:pt x="810" y="344"/>
                      <a:pt x="823" y="343"/>
                      <a:pt x="827" y="342"/>
                    </a:cubicBezTo>
                    <a:cubicBezTo>
                      <a:pt x="834" y="340"/>
                      <a:pt x="837" y="334"/>
                      <a:pt x="837" y="322"/>
                    </a:cubicBezTo>
                    <a:cubicBezTo>
                      <a:pt x="837" y="302"/>
                      <a:pt x="829" y="289"/>
                      <a:pt x="818" y="278"/>
                    </a:cubicBezTo>
                    <a:cubicBezTo>
                      <a:pt x="813" y="273"/>
                      <a:pt x="808" y="268"/>
                      <a:pt x="809" y="259"/>
                    </a:cubicBezTo>
                    <a:cubicBezTo>
                      <a:pt x="815" y="259"/>
                      <a:pt x="820" y="256"/>
                      <a:pt x="825" y="252"/>
                    </a:cubicBezTo>
                    <a:cubicBezTo>
                      <a:pt x="828" y="248"/>
                      <a:pt x="838" y="243"/>
                      <a:pt x="840" y="238"/>
                    </a:cubicBezTo>
                    <a:cubicBezTo>
                      <a:pt x="847" y="224"/>
                      <a:pt x="851" y="216"/>
                      <a:pt x="864" y="206"/>
                    </a:cubicBezTo>
                    <a:cubicBezTo>
                      <a:pt x="864" y="206"/>
                      <a:pt x="873" y="195"/>
                      <a:pt x="873" y="184"/>
                    </a:cubicBezTo>
                    <a:cubicBezTo>
                      <a:pt x="873" y="179"/>
                      <a:pt x="872" y="175"/>
                      <a:pt x="866" y="171"/>
                    </a:cubicBezTo>
                    <a:cubicBezTo>
                      <a:pt x="865" y="171"/>
                      <a:pt x="865" y="170"/>
                      <a:pt x="865" y="169"/>
                    </a:cubicBezTo>
                    <a:cubicBezTo>
                      <a:pt x="865" y="166"/>
                      <a:pt x="882" y="164"/>
                      <a:pt x="893" y="158"/>
                    </a:cubicBezTo>
                    <a:cubicBezTo>
                      <a:pt x="906" y="150"/>
                      <a:pt x="910" y="122"/>
                      <a:pt x="922" y="111"/>
                    </a:cubicBezTo>
                    <a:cubicBezTo>
                      <a:pt x="922" y="111"/>
                      <a:pt x="922" y="111"/>
                      <a:pt x="922" y="111"/>
                    </a:cubicBezTo>
                    <a:cubicBezTo>
                      <a:pt x="922" y="97"/>
                      <a:pt x="922" y="97"/>
                      <a:pt x="922" y="97"/>
                    </a:cubicBezTo>
                    <a:cubicBezTo>
                      <a:pt x="900" y="97"/>
                      <a:pt x="897" y="113"/>
                      <a:pt x="879" y="113"/>
                    </a:cubicBezTo>
                    <a:cubicBezTo>
                      <a:pt x="864" y="113"/>
                      <a:pt x="857" y="94"/>
                      <a:pt x="850" y="87"/>
                    </a:cubicBezTo>
                    <a:cubicBezTo>
                      <a:pt x="841" y="78"/>
                      <a:pt x="818" y="77"/>
                      <a:pt x="811" y="66"/>
                    </a:cubicBezTo>
                    <a:cubicBezTo>
                      <a:pt x="793" y="37"/>
                      <a:pt x="794" y="0"/>
                      <a:pt x="74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96">
                <a:extLst>
                  <a:ext uri="{FF2B5EF4-FFF2-40B4-BE49-F238E27FC236}">
                    <a16:creationId xmlns:a16="http://schemas.microsoft.com/office/drawing/2014/main" xmlns="" id="{F76CE70A-38B3-4544-AFD4-9752D822A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81" y="-76"/>
                <a:ext cx="125" cy="54"/>
              </a:xfrm>
              <a:custGeom>
                <a:avLst/>
                <a:gdLst>
                  <a:gd name="T0" fmla="*/ 25 w 53"/>
                  <a:gd name="T1" fmla="*/ 0 h 23"/>
                  <a:gd name="T2" fmla="*/ 0 w 53"/>
                  <a:gd name="T3" fmla="*/ 18 h 23"/>
                  <a:gd name="T4" fmla="*/ 5 w 53"/>
                  <a:gd name="T5" fmla="*/ 23 h 23"/>
                  <a:gd name="T6" fmla="*/ 53 w 53"/>
                  <a:gd name="T7" fmla="*/ 13 h 23"/>
                  <a:gd name="T8" fmla="*/ 25 w 53"/>
                  <a:gd name="T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23">
                    <a:moveTo>
                      <a:pt x="25" y="0"/>
                    </a:moveTo>
                    <a:cubicBezTo>
                      <a:pt x="16" y="0"/>
                      <a:pt x="0" y="10"/>
                      <a:pt x="0" y="18"/>
                    </a:cubicBezTo>
                    <a:cubicBezTo>
                      <a:pt x="0" y="20"/>
                      <a:pt x="2" y="23"/>
                      <a:pt x="5" y="23"/>
                    </a:cubicBezTo>
                    <a:cubicBezTo>
                      <a:pt x="11" y="23"/>
                      <a:pt x="53" y="20"/>
                      <a:pt x="53" y="13"/>
                    </a:cubicBezTo>
                    <a:cubicBezTo>
                      <a:pt x="53" y="5"/>
                      <a:pt x="33" y="0"/>
                      <a:pt x="2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97">
                <a:extLst>
                  <a:ext uri="{FF2B5EF4-FFF2-40B4-BE49-F238E27FC236}">
                    <a16:creationId xmlns:a16="http://schemas.microsoft.com/office/drawing/2014/main" xmlns="" id="{A275AC53-8117-48C2-921C-E2D16F355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03" y="28"/>
                <a:ext cx="49" cy="28"/>
              </a:xfrm>
              <a:custGeom>
                <a:avLst/>
                <a:gdLst>
                  <a:gd name="T0" fmla="*/ 17 w 21"/>
                  <a:gd name="T1" fmla="*/ 0 h 12"/>
                  <a:gd name="T2" fmla="*/ 0 w 21"/>
                  <a:gd name="T3" fmla="*/ 0 h 12"/>
                  <a:gd name="T4" fmla="*/ 16 w 21"/>
                  <a:gd name="T5" fmla="*/ 12 h 12"/>
                  <a:gd name="T6" fmla="*/ 21 w 21"/>
                  <a:gd name="T7" fmla="*/ 6 h 12"/>
                  <a:gd name="T8" fmla="*/ 17 w 21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2">
                    <a:moveTo>
                      <a:pt x="1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6"/>
                      <a:pt x="8" y="12"/>
                      <a:pt x="16" y="12"/>
                    </a:cubicBezTo>
                    <a:cubicBezTo>
                      <a:pt x="18" y="12"/>
                      <a:pt x="21" y="9"/>
                      <a:pt x="21" y="6"/>
                    </a:cubicBezTo>
                    <a:cubicBezTo>
                      <a:pt x="21" y="3"/>
                      <a:pt x="18" y="2"/>
                      <a:pt x="1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98">
                <a:extLst>
                  <a:ext uri="{FF2B5EF4-FFF2-40B4-BE49-F238E27FC236}">
                    <a16:creationId xmlns:a16="http://schemas.microsoft.com/office/drawing/2014/main" xmlns="" id="{62DE0373-702E-4557-8358-45B0830893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2" y="-369"/>
                <a:ext cx="22" cy="28"/>
              </a:xfrm>
              <a:custGeom>
                <a:avLst/>
                <a:gdLst>
                  <a:gd name="T0" fmla="*/ 4 w 9"/>
                  <a:gd name="T1" fmla="*/ 0 h 12"/>
                  <a:gd name="T2" fmla="*/ 0 w 9"/>
                  <a:gd name="T3" fmla="*/ 8 h 12"/>
                  <a:gd name="T4" fmla="*/ 4 w 9"/>
                  <a:gd name="T5" fmla="*/ 12 h 12"/>
                  <a:gd name="T6" fmla="*/ 9 w 9"/>
                  <a:gd name="T7" fmla="*/ 5 h 12"/>
                  <a:gd name="T8" fmla="*/ 9 w 9"/>
                  <a:gd name="T9" fmla="*/ 5 h 12"/>
                  <a:gd name="T10" fmla="*/ 9 w 9"/>
                  <a:gd name="T11" fmla="*/ 5 h 12"/>
                  <a:gd name="T12" fmla="*/ 9 w 9"/>
                  <a:gd name="T13" fmla="*/ 4 h 12"/>
                  <a:gd name="T14" fmla="*/ 8 w 9"/>
                  <a:gd name="T15" fmla="*/ 4 h 12"/>
                  <a:gd name="T16" fmla="*/ 4 w 9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2">
                    <a:moveTo>
                      <a:pt x="4" y="0"/>
                    </a:moveTo>
                    <a:cubicBezTo>
                      <a:pt x="2" y="3"/>
                      <a:pt x="0" y="5"/>
                      <a:pt x="0" y="8"/>
                    </a:cubicBezTo>
                    <a:cubicBezTo>
                      <a:pt x="0" y="11"/>
                      <a:pt x="2" y="12"/>
                      <a:pt x="4" y="12"/>
                    </a:cubicBezTo>
                    <a:cubicBezTo>
                      <a:pt x="8" y="12"/>
                      <a:pt x="9" y="8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99">
                <a:extLst>
                  <a:ext uri="{FF2B5EF4-FFF2-40B4-BE49-F238E27FC236}">
                    <a16:creationId xmlns:a16="http://schemas.microsoft.com/office/drawing/2014/main" xmlns="" id="{DC5BCD55-4CA9-4097-82E7-8CB128D304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03" y="-277"/>
                <a:ext cx="57" cy="33"/>
              </a:xfrm>
              <a:custGeom>
                <a:avLst/>
                <a:gdLst>
                  <a:gd name="T0" fmla="*/ 24 w 24"/>
                  <a:gd name="T1" fmla="*/ 10 h 14"/>
                  <a:gd name="T2" fmla="*/ 23 w 24"/>
                  <a:gd name="T3" fmla="*/ 11 h 14"/>
                  <a:gd name="T4" fmla="*/ 20 w 24"/>
                  <a:gd name="T5" fmla="*/ 14 h 14"/>
                  <a:gd name="T6" fmla="*/ 24 w 24"/>
                  <a:gd name="T7" fmla="*/ 10 h 14"/>
                  <a:gd name="T8" fmla="*/ 12 w 24"/>
                  <a:gd name="T9" fmla="*/ 0 h 14"/>
                  <a:gd name="T10" fmla="*/ 0 w 24"/>
                  <a:gd name="T11" fmla="*/ 8 h 14"/>
                  <a:gd name="T12" fmla="*/ 12 w 24"/>
                  <a:gd name="T13" fmla="*/ 14 h 14"/>
                  <a:gd name="T14" fmla="*/ 23 w 24"/>
                  <a:gd name="T15" fmla="*/ 11 h 14"/>
                  <a:gd name="T16" fmla="*/ 24 w 24"/>
                  <a:gd name="T17" fmla="*/ 8 h 14"/>
                  <a:gd name="T18" fmla="*/ 12 w 24"/>
                  <a:gd name="T1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14">
                    <a:moveTo>
                      <a:pt x="24" y="10"/>
                    </a:moveTo>
                    <a:cubicBezTo>
                      <a:pt x="24" y="10"/>
                      <a:pt x="23" y="11"/>
                      <a:pt x="23" y="11"/>
                    </a:cubicBezTo>
                    <a:cubicBezTo>
                      <a:pt x="22" y="12"/>
                      <a:pt x="21" y="13"/>
                      <a:pt x="20" y="14"/>
                    </a:cubicBezTo>
                    <a:cubicBezTo>
                      <a:pt x="24" y="10"/>
                      <a:pt x="24" y="10"/>
                      <a:pt x="24" y="10"/>
                    </a:cubicBezTo>
                    <a:moveTo>
                      <a:pt x="12" y="0"/>
                    </a:moveTo>
                    <a:cubicBezTo>
                      <a:pt x="7" y="0"/>
                      <a:pt x="0" y="2"/>
                      <a:pt x="0" y="8"/>
                    </a:cubicBezTo>
                    <a:cubicBezTo>
                      <a:pt x="0" y="12"/>
                      <a:pt x="6" y="14"/>
                      <a:pt x="12" y="14"/>
                    </a:cubicBezTo>
                    <a:cubicBezTo>
                      <a:pt x="16" y="14"/>
                      <a:pt x="19" y="13"/>
                      <a:pt x="23" y="11"/>
                    </a:cubicBezTo>
                    <a:cubicBezTo>
                      <a:pt x="23" y="10"/>
                      <a:pt x="24" y="9"/>
                      <a:pt x="24" y="8"/>
                    </a:cubicBezTo>
                    <a:cubicBezTo>
                      <a:pt x="24" y="1"/>
                      <a:pt x="19" y="0"/>
                      <a:pt x="1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100">
                <a:extLst>
                  <a:ext uri="{FF2B5EF4-FFF2-40B4-BE49-F238E27FC236}">
                    <a16:creationId xmlns:a16="http://schemas.microsoft.com/office/drawing/2014/main" xmlns="" id="{55D157FA-625D-4786-984F-BD909EFF7B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4" y="-639"/>
                <a:ext cx="215" cy="121"/>
              </a:xfrm>
              <a:custGeom>
                <a:avLst/>
                <a:gdLst>
                  <a:gd name="T0" fmla="*/ 54 w 91"/>
                  <a:gd name="T1" fmla="*/ 0 h 51"/>
                  <a:gd name="T2" fmla="*/ 47 w 91"/>
                  <a:gd name="T3" fmla="*/ 0 h 51"/>
                  <a:gd name="T4" fmla="*/ 9 w 91"/>
                  <a:gd name="T5" fmla="*/ 31 h 51"/>
                  <a:gd name="T6" fmla="*/ 0 w 91"/>
                  <a:gd name="T7" fmla="*/ 43 h 51"/>
                  <a:gd name="T8" fmla="*/ 8 w 91"/>
                  <a:gd name="T9" fmla="*/ 51 h 51"/>
                  <a:gd name="T10" fmla="*/ 36 w 91"/>
                  <a:gd name="T11" fmla="*/ 43 h 51"/>
                  <a:gd name="T12" fmla="*/ 54 w 91"/>
                  <a:gd name="T13" fmla="*/ 40 h 51"/>
                  <a:gd name="T14" fmla="*/ 61 w 91"/>
                  <a:gd name="T15" fmla="*/ 41 h 51"/>
                  <a:gd name="T16" fmla="*/ 91 w 91"/>
                  <a:gd name="T17" fmla="*/ 27 h 51"/>
                  <a:gd name="T18" fmla="*/ 62 w 91"/>
                  <a:gd name="T19" fmla="*/ 6 h 51"/>
                  <a:gd name="T20" fmla="*/ 53 w 91"/>
                  <a:gd name="T21" fmla="*/ 11 h 51"/>
                  <a:gd name="T22" fmla="*/ 54 w 91"/>
                  <a:gd name="T2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1" h="51">
                    <a:moveTo>
                      <a:pt x="54" y="0"/>
                    </a:moveTo>
                    <a:cubicBezTo>
                      <a:pt x="52" y="0"/>
                      <a:pt x="52" y="0"/>
                      <a:pt x="47" y="0"/>
                    </a:cubicBezTo>
                    <a:cubicBezTo>
                      <a:pt x="26" y="0"/>
                      <a:pt x="21" y="19"/>
                      <a:pt x="9" y="31"/>
                    </a:cubicBezTo>
                    <a:cubicBezTo>
                      <a:pt x="6" y="34"/>
                      <a:pt x="0" y="34"/>
                      <a:pt x="0" y="43"/>
                    </a:cubicBezTo>
                    <a:cubicBezTo>
                      <a:pt x="0" y="48"/>
                      <a:pt x="1" y="51"/>
                      <a:pt x="8" y="51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6" y="43"/>
                      <a:pt x="52" y="40"/>
                      <a:pt x="54" y="40"/>
                    </a:cubicBezTo>
                    <a:cubicBezTo>
                      <a:pt x="56" y="40"/>
                      <a:pt x="58" y="41"/>
                      <a:pt x="61" y="41"/>
                    </a:cubicBezTo>
                    <a:cubicBezTo>
                      <a:pt x="73" y="41"/>
                      <a:pt x="91" y="37"/>
                      <a:pt x="91" y="27"/>
                    </a:cubicBezTo>
                    <a:cubicBezTo>
                      <a:pt x="91" y="20"/>
                      <a:pt x="69" y="6"/>
                      <a:pt x="62" y="6"/>
                    </a:cubicBezTo>
                    <a:cubicBezTo>
                      <a:pt x="58" y="6"/>
                      <a:pt x="56" y="10"/>
                      <a:pt x="53" y="11"/>
                    </a:cubicBezTo>
                    <a:cubicBezTo>
                      <a:pt x="57" y="7"/>
                      <a:pt x="54" y="7"/>
                      <a:pt x="5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101">
                <a:extLst>
                  <a:ext uri="{FF2B5EF4-FFF2-40B4-BE49-F238E27FC236}">
                    <a16:creationId xmlns:a16="http://schemas.microsoft.com/office/drawing/2014/main" xmlns="" id="{9A848210-5567-4681-BB18-75B669DA49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1" y="-701"/>
                <a:ext cx="83" cy="45"/>
              </a:xfrm>
              <a:custGeom>
                <a:avLst/>
                <a:gdLst>
                  <a:gd name="T0" fmla="*/ 14 w 35"/>
                  <a:gd name="T1" fmla="*/ 0 h 19"/>
                  <a:gd name="T2" fmla="*/ 0 w 35"/>
                  <a:gd name="T3" fmla="*/ 5 h 19"/>
                  <a:gd name="T4" fmla="*/ 11 w 35"/>
                  <a:gd name="T5" fmla="*/ 19 h 19"/>
                  <a:gd name="T6" fmla="*/ 35 w 35"/>
                  <a:gd name="T7" fmla="*/ 8 h 19"/>
                  <a:gd name="T8" fmla="*/ 14 w 35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9">
                    <a:moveTo>
                      <a:pt x="14" y="0"/>
                    </a:moveTo>
                    <a:cubicBezTo>
                      <a:pt x="11" y="0"/>
                      <a:pt x="0" y="0"/>
                      <a:pt x="0" y="5"/>
                    </a:cubicBezTo>
                    <a:cubicBezTo>
                      <a:pt x="0" y="10"/>
                      <a:pt x="7" y="19"/>
                      <a:pt x="11" y="19"/>
                    </a:cubicBezTo>
                    <a:cubicBezTo>
                      <a:pt x="17" y="19"/>
                      <a:pt x="34" y="18"/>
                      <a:pt x="35" y="8"/>
                    </a:cubicBezTo>
                    <a:cubicBezTo>
                      <a:pt x="32" y="7"/>
                      <a:pt x="17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102">
                <a:extLst>
                  <a:ext uri="{FF2B5EF4-FFF2-40B4-BE49-F238E27FC236}">
                    <a16:creationId xmlns:a16="http://schemas.microsoft.com/office/drawing/2014/main" xmlns="" id="{68A5B64E-F860-45A9-8251-9B2F6BE7B1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9" y="-793"/>
                <a:ext cx="296" cy="208"/>
              </a:xfrm>
              <a:custGeom>
                <a:avLst/>
                <a:gdLst>
                  <a:gd name="T0" fmla="*/ 55 w 125"/>
                  <a:gd name="T1" fmla="*/ 0 h 88"/>
                  <a:gd name="T2" fmla="*/ 0 w 125"/>
                  <a:gd name="T3" fmla="*/ 31 h 88"/>
                  <a:gd name="T4" fmla="*/ 38 w 125"/>
                  <a:gd name="T5" fmla="*/ 42 h 88"/>
                  <a:gd name="T6" fmla="*/ 60 w 125"/>
                  <a:gd name="T7" fmla="*/ 43 h 88"/>
                  <a:gd name="T8" fmla="*/ 21 w 125"/>
                  <a:gd name="T9" fmla="*/ 60 h 88"/>
                  <a:gd name="T10" fmla="*/ 49 w 125"/>
                  <a:gd name="T11" fmla="*/ 79 h 88"/>
                  <a:gd name="T12" fmla="*/ 108 w 125"/>
                  <a:gd name="T13" fmla="*/ 88 h 88"/>
                  <a:gd name="T14" fmla="*/ 118 w 125"/>
                  <a:gd name="T15" fmla="*/ 80 h 88"/>
                  <a:gd name="T16" fmla="*/ 111 w 125"/>
                  <a:gd name="T17" fmla="*/ 74 h 88"/>
                  <a:gd name="T18" fmla="*/ 121 w 125"/>
                  <a:gd name="T19" fmla="*/ 67 h 88"/>
                  <a:gd name="T20" fmla="*/ 125 w 125"/>
                  <a:gd name="T21" fmla="*/ 57 h 88"/>
                  <a:gd name="T22" fmla="*/ 108 w 125"/>
                  <a:gd name="T23" fmla="*/ 46 h 88"/>
                  <a:gd name="T24" fmla="*/ 97 w 125"/>
                  <a:gd name="T25" fmla="*/ 46 h 88"/>
                  <a:gd name="T26" fmla="*/ 81 w 125"/>
                  <a:gd name="T27" fmla="*/ 41 h 88"/>
                  <a:gd name="T28" fmla="*/ 75 w 125"/>
                  <a:gd name="T29" fmla="*/ 40 h 88"/>
                  <a:gd name="T30" fmla="*/ 70 w 125"/>
                  <a:gd name="T31" fmla="*/ 41 h 88"/>
                  <a:gd name="T32" fmla="*/ 80 w 125"/>
                  <a:gd name="T33" fmla="*/ 31 h 88"/>
                  <a:gd name="T34" fmla="*/ 80 w 125"/>
                  <a:gd name="T35" fmla="*/ 21 h 88"/>
                  <a:gd name="T36" fmla="*/ 83 w 125"/>
                  <a:gd name="T37" fmla="*/ 21 h 88"/>
                  <a:gd name="T38" fmla="*/ 87 w 125"/>
                  <a:gd name="T39" fmla="*/ 20 h 88"/>
                  <a:gd name="T40" fmla="*/ 55 w 125"/>
                  <a:gd name="T41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5" h="88">
                    <a:moveTo>
                      <a:pt x="55" y="0"/>
                    </a:moveTo>
                    <a:cubicBezTo>
                      <a:pt x="30" y="0"/>
                      <a:pt x="22" y="24"/>
                      <a:pt x="0" y="31"/>
                    </a:cubicBezTo>
                    <a:cubicBezTo>
                      <a:pt x="13" y="38"/>
                      <a:pt x="23" y="42"/>
                      <a:pt x="38" y="42"/>
                    </a:cubicBezTo>
                    <a:cubicBezTo>
                      <a:pt x="41" y="42"/>
                      <a:pt x="55" y="43"/>
                      <a:pt x="60" y="43"/>
                    </a:cubicBezTo>
                    <a:cubicBezTo>
                      <a:pt x="43" y="48"/>
                      <a:pt x="38" y="54"/>
                      <a:pt x="21" y="60"/>
                    </a:cubicBezTo>
                    <a:cubicBezTo>
                      <a:pt x="29" y="64"/>
                      <a:pt x="42" y="79"/>
                      <a:pt x="49" y="79"/>
                    </a:cubicBezTo>
                    <a:cubicBezTo>
                      <a:pt x="68" y="79"/>
                      <a:pt x="85" y="88"/>
                      <a:pt x="108" y="88"/>
                    </a:cubicBezTo>
                    <a:cubicBezTo>
                      <a:pt x="113" y="88"/>
                      <a:pt x="118" y="85"/>
                      <a:pt x="118" y="80"/>
                    </a:cubicBezTo>
                    <a:cubicBezTo>
                      <a:pt x="118" y="77"/>
                      <a:pt x="114" y="75"/>
                      <a:pt x="111" y="74"/>
                    </a:cubicBezTo>
                    <a:cubicBezTo>
                      <a:pt x="114" y="73"/>
                      <a:pt x="121" y="72"/>
                      <a:pt x="121" y="67"/>
                    </a:cubicBezTo>
                    <a:cubicBezTo>
                      <a:pt x="121" y="62"/>
                      <a:pt x="120" y="61"/>
                      <a:pt x="125" y="57"/>
                    </a:cubicBezTo>
                    <a:cubicBezTo>
                      <a:pt x="118" y="50"/>
                      <a:pt x="118" y="46"/>
                      <a:pt x="108" y="46"/>
                    </a:cubicBezTo>
                    <a:cubicBezTo>
                      <a:pt x="104" y="46"/>
                      <a:pt x="101" y="46"/>
                      <a:pt x="97" y="46"/>
                    </a:cubicBezTo>
                    <a:cubicBezTo>
                      <a:pt x="91" y="46"/>
                      <a:pt x="88" y="41"/>
                      <a:pt x="81" y="41"/>
                    </a:cubicBezTo>
                    <a:cubicBezTo>
                      <a:pt x="79" y="41"/>
                      <a:pt x="77" y="40"/>
                      <a:pt x="75" y="40"/>
                    </a:cubicBezTo>
                    <a:cubicBezTo>
                      <a:pt x="73" y="40"/>
                      <a:pt x="72" y="40"/>
                      <a:pt x="70" y="41"/>
                    </a:cubicBezTo>
                    <a:cubicBezTo>
                      <a:pt x="75" y="39"/>
                      <a:pt x="80" y="34"/>
                      <a:pt x="80" y="31"/>
                    </a:cubicBezTo>
                    <a:cubicBezTo>
                      <a:pt x="80" y="29"/>
                      <a:pt x="81" y="27"/>
                      <a:pt x="80" y="21"/>
                    </a:cubicBezTo>
                    <a:cubicBezTo>
                      <a:pt x="82" y="21"/>
                      <a:pt x="82" y="21"/>
                      <a:pt x="83" y="21"/>
                    </a:cubicBezTo>
                    <a:cubicBezTo>
                      <a:pt x="83" y="21"/>
                      <a:pt x="84" y="21"/>
                      <a:pt x="87" y="20"/>
                    </a:cubicBezTo>
                    <a:cubicBezTo>
                      <a:pt x="78" y="14"/>
                      <a:pt x="70" y="0"/>
                      <a:pt x="5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103">
                <a:extLst>
                  <a:ext uri="{FF2B5EF4-FFF2-40B4-BE49-F238E27FC236}">
                    <a16:creationId xmlns:a16="http://schemas.microsoft.com/office/drawing/2014/main" xmlns="" id="{10DC73ED-201C-4713-AB1B-A78F3371C9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7" y="-464"/>
                <a:ext cx="38" cy="26"/>
              </a:xfrm>
              <a:custGeom>
                <a:avLst/>
                <a:gdLst>
                  <a:gd name="T0" fmla="*/ 16 w 16"/>
                  <a:gd name="T1" fmla="*/ 0 h 11"/>
                  <a:gd name="T2" fmla="*/ 8 w 16"/>
                  <a:gd name="T3" fmla="*/ 0 h 11"/>
                  <a:gd name="T4" fmla="*/ 0 w 16"/>
                  <a:gd name="T5" fmla="*/ 6 h 11"/>
                  <a:gd name="T6" fmla="*/ 5 w 16"/>
                  <a:gd name="T7" fmla="*/ 11 h 11"/>
                  <a:gd name="T8" fmla="*/ 16 w 1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1">
                    <a:moveTo>
                      <a:pt x="16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6" y="2"/>
                      <a:pt x="3" y="4"/>
                      <a:pt x="0" y="6"/>
                    </a:cubicBezTo>
                    <a:cubicBezTo>
                      <a:pt x="1" y="8"/>
                      <a:pt x="3" y="11"/>
                      <a:pt x="5" y="11"/>
                    </a:cubicBezTo>
                    <a:cubicBezTo>
                      <a:pt x="12" y="11"/>
                      <a:pt x="15" y="8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104">
                <a:extLst>
                  <a:ext uri="{FF2B5EF4-FFF2-40B4-BE49-F238E27FC236}">
                    <a16:creationId xmlns:a16="http://schemas.microsoft.com/office/drawing/2014/main" xmlns="" id="{68BB2D4C-3799-4DE6-93B4-5017297DBB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0" y="-788"/>
                <a:ext cx="50" cy="12"/>
              </a:xfrm>
              <a:custGeom>
                <a:avLst/>
                <a:gdLst>
                  <a:gd name="T0" fmla="*/ 19 w 21"/>
                  <a:gd name="T1" fmla="*/ 0 h 5"/>
                  <a:gd name="T2" fmla="*/ 0 w 21"/>
                  <a:gd name="T3" fmla="*/ 0 h 5"/>
                  <a:gd name="T4" fmla="*/ 11 w 21"/>
                  <a:gd name="T5" fmla="*/ 5 h 5"/>
                  <a:gd name="T6" fmla="*/ 21 w 21"/>
                  <a:gd name="T7" fmla="*/ 4 h 5"/>
                  <a:gd name="T8" fmla="*/ 19 w 21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">
                    <a:moveTo>
                      <a:pt x="1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4"/>
                      <a:pt x="6" y="5"/>
                      <a:pt x="11" y="5"/>
                    </a:cubicBezTo>
                    <a:cubicBezTo>
                      <a:pt x="14" y="5"/>
                      <a:pt x="18" y="5"/>
                      <a:pt x="21" y="4"/>
                    </a:cubicBezTo>
                    <a:cubicBezTo>
                      <a:pt x="19" y="0"/>
                      <a:pt x="19" y="0"/>
                      <a:pt x="1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105">
                <a:extLst>
                  <a:ext uri="{FF2B5EF4-FFF2-40B4-BE49-F238E27FC236}">
                    <a16:creationId xmlns:a16="http://schemas.microsoft.com/office/drawing/2014/main" xmlns="" id="{335D0B1A-51C8-41CC-8E6A-3BA0A4C92E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9" y="-547"/>
                <a:ext cx="40" cy="19"/>
              </a:xfrm>
              <a:custGeom>
                <a:avLst/>
                <a:gdLst>
                  <a:gd name="T0" fmla="*/ 17 w 17"/>
                  <a:gd name="T1" fmla="*/ 0 h 8"/>
                  <a:gd name="T2" fmla="*/ 13 w 17"/>
                  <a:gd name="T3" fmla="*/ 1 h 8"/>
                  <a:gd name="T4" fmla="*/ 11 w 17"/>
                  <a:gd name="T5" fmla="*/ 1 h 8"/>
                  <a:gd name="T6" fmla="*/ 8 w 17"/>
                  <a:gd name="T7" fmla="*/ 1 h 8"/>
                  <a:gd name="T8" fmla="*/ 0 w 17"/>
                  <a:gd name="T9" fmla="*/ 2 h 8"/>
                  <a:gd name="T10" fmla="*/ 11 w 17"/>
                  <a:gd name="T11" fmla="*/ 8 h 8"/>
                  <a:gd name="T12" fmla="*/ 17 w 17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8">
                    <a:moveTo>
                      <a:pt x="17" y="0"/>
                    </a:moveTo>
                    <a:cubicBezTo>
                      <a:pt x="16" y="1"/>
                      <a:pt x="15" y="1"/>
                      <a:pt x="13" y="1"/>
                    </a:cubicBezTo>
                    <a:cubicBezTo>
                      <a:pt x="13" y="1"/>
                      <a:pt x="12" y="1"/>
                      <a:pt x="11" y="1"/>
                    </a:cubicBezTo>
                    <a:cubicBezTo>
                      <a:pt x="10" y="1"/>
                      <a:pt x="9" y="1"/>
                      <a:pt x="8" y="1"/>
                    </a:cubicBezTo>
                    <a:cubicBezTo>
                      <a:pt x="6" y="1"/>
                      <a:pt x="4" y="1"/>
                      <a:pt x="0" y="2"/>
                    </a:cubicBezTo>
                    <a:cubicBezTo>
                      <a:pt x="2" y="4"/>
                      <a:pt x="4" y="8"/>
                      <a:pt x="11" y="8"/>
                    </a:cubicBezTo>
                    <a:cubicBezTo>
                      <a:pt x="14" y="8"/>
                      <a:pt x="17" y="4"/>
                      <a:pt x="1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106">
                <a:extLst>
                  <a:ext uri="{FF2B5EF4-FFF2-40B4-BE49-F238E27FC236}">
                    <a16:creationId xmlns:a16="http://schemas.microsoft.com/office/drawing/2014/main" xmlns="" id="{F5CEAB0C-29EB-41D2-8A73-44D34E8D2B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02" y="-757"/>
                <a:ext cx="253" cy="75"/>
              </a:xfrm>
              <a:custGeom>
                <a:avLst/>
                <a:gdLst>
                  <a:gd name="T0" fmla="*/ 91 w 107"/>
                  <a:gd name="T1" fmla="*/ 16 h 32"/>
                  <a:gd name="T2" fmla="*/ 87 w 107"/>
                  <a:gd name="T3" fmla="*/ 18 h 32"/>
                  <a:gd name="T4" fmla="*/ 87 w 107"/>
                  <a:gd name="T5" fmla="*/ 20 h 32"/>
                  <a:gd name="T6" fmla="*/ 91 w 107"/>
                  <a:gd name="T7" fmla="*/ 16 h 32"/>
                  <a:gd name="T8" fmla="*/ 91 w 107"/>
                  <a:gd name="T9" fmla="*/ 0 h 32"/>
                  <a:gd name="T10" fmla="*/ 71 w 107"/>
                  <a:gd name="T11" fmla="*/ 7 h 32"/>
                  <a:gd name="T12" fmla="*/ 41 w 107"/>
                  <a:gd name="T13" fmla="*/ 0 h 32"/>
                  <a:gd name="T14" fmla="*/ 0 w 107"/>
                  <a:gd name="T15" fmla="*/ 10 h 32"/>
                  <a:gd name="T16" fmla="*/ 11 w 107"/>
                  <a:gd name="T17" fmla="*/ 13 h 32"/>
                  <a:gd name="T18" fmla="*/ 35 w 107"/>
                  <a:gd name="T19" fmla="*/ 6 h 32"/>
                  <a:gd name="T20" fmla="*/ 47 w 107"/>
                  <a:gd name="T21" fmla="*/ 10 h 32"/>
                  <a:gd name="T22" fmla="*/ 39 w 107"/>
                  <a:gd name="T23" fmla="*/ 15 h 32"/>
                  <a:gd name="T24" fmla="*/ 49 w 107"/>
                  <a:gd name="T25" fmla="*/ 16 h 32"/>
                  <a:gd name="T26" fmla="*/ 38 w 107"/>
                  <a:gd name="T27" fmla="*/ 20 h 32"/>
                  <a:gd name="T28" fmla="*/ 53 w 107"/>
                  <a:gd name="T29" fmla="*/ 27 h 32"/>
                  <a:gd name="T30" fmla="*/ 52 w 107"/>
                  <a:gd name="T31" fmla="*/ 27 h 32"/>
                  <a:gd name="T32" fmla="*/ 58 w 107"/>
                  <a:gd name="T33" fmla="*/ 32 h 32"/>
                  <a:gd name="T34" fmla="*/ 58 w 107"/>
                  <a:gd name="T35" fmla="*/ 32 h 32"/>
                  <a:gd name="T36" fmla="*/ 68 w 107"/>
                  <a:gd name="T37" fmla="*/ 20 h 32"/>
                  <a:gd name="T38" fmla="*/ 75 w 107"/>
                  <a:gd name="T39" fmla="*/ 19 h 32"/>
                  <a:gd name="T40" fmla="*/ 79 w 107"/>
                  <a:gd name="T41" fmla="*/ 19 h 32"/>
                  <a:gd name="T42" fmla="*/ 82 w 107"/>
                  <a:gd name="T43" fmla="*/ 19 h 32"/>
                  <a:gd name="T44" fmla="*/ 87 w 107"/>
                  <a:gd name="T45" fmla="*/ 18 h 32"/>
                  <a:gd name="T46" fmla="*/ 87 w 107"/>
                  <a:gd name="T47" fmla="*/ 15 h 32"/>
                  <a:gd name="T48" fmla="*/ 90 w 107"/>
                  <a:gd name="T49" fmla="*/ 16 h 32"/>
                  <a:gd name="T50" fmla="*/ 92 w 107"/>
                  <a:gd name="T51" fmla="*/ 15 h 32"/>
                  <a:gd name="T52" fmla="*/ 107 w 107"/>
                  <a:gd name="T53" fmla="*/ 6 h 32"/>
                  <a:gd name="T54" fmla="*/ 91 w 107"/>
                  <a:gd name="T5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7" h="32">
                    <a:moveTo>
                      <a:pt x="91" y="16"/>
                    </a:moveTo>
                    <a:cubicBezTo>
                      <a:pt x="89" y="17"/>
                      <a:pt x="88" y="18"/>
                      <a:pt x="87" y="18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91" y="16"/>
                      <a:pt x="91" y="16"/>
                      <a:pt x="91" y="16"/>
                    </a:cubicBezTo>
                    <a:moveTo>
                      <a:pt x="91" y="0"/>
                    </a:moveTo>
                    <a:cubicBezTo>
                      <a:pt x="83" y="0"/>
                      <a:pt x="79" y="7"/>
                      <a:pt x="71" y="7"/>
                    </a:cubicBezTo>
                    <a:cubicBezTo>
                      <a:pt x="61" y="7"/>
                      <a:pt x="54" y="0"/>
                      <a:pt x="41" y="0"/>
                    </a:cubicBezTo>
                    <a:cubicBezTo>
                      <a:pt x="29" y="0"/>
                      <a:pt x="5" y="2"/>
                      <a:pt x="0" y="10"/>
                    </a:cubicBezTo>
                    <a:cubicBezTo>
                      <a:pt x="4" y="11"/>
                      <a:pt x="7" y="13"/>
                      <a:pt x="11" y="13"/>
                    </a:cubicBezTo>
                    <a:cubicBezTo>
                      <a:pt x="19" y="13"/>
                      <a:pt x="29" y="6"/>
                      <a:pt x="35" y="6"/>
                    </a:cubicBezTo>
                    <a:cubicBezTo>
                      <a:pt x="40" y="6"/>
                      <a:pt x="43" y="9"/>
                      <a:pt x="47" y="10"/>
                    </a:cubicBezTo>
                    <a:cubicBezTo>
                      <a:pt x="45" y="13"/>
                      <a:pt x="42" y="14"/>
                      <a:pt x="39" y="15"/>
                    </a:cubicBezTo>
                    <a:cubicBezTo>
                      <a:pt x="42" y="16"/>
                      <a:pt x="44" y="16"/>
                      <a:pt x="49" y="16"/>
                    </a:cubicBezTo>
                    <a:cubicBezTo>
                      <a:pt x="45" y="17"/>
                      <a:pt x="42" y="18"/>
                      <a:pt x="38" y="20"/>
                    </a:cubicBezTo>
                    <a:cubicBezTo>
                      <a:pt x="39" y="25"/>
                      <a:pt x="45" y="27"/>
                      <a:pt x="53" y="27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4" y="29"/>
                      <a:pt x="55" y="32"/>
                      <a:pt x="58" y="32"/>
                    </a:cubicBezTo>
                    <a:cubicBezTo>
                      <a:pt x="58" y="32"/>
                      <a:pt x="58" y="32"/>
                      <a:pt x="58" y="32"/>
                    </a:cubicBezTo>
                    <a:cubicBezTo>
                      <a:pt x="63" y="32"/>
                      <a:pt x="64" y="23"/>
                      <a:pt x="68" y="20"/>
                    </a:cubicBezTo>
                    <a:cubicBezTo>
                      <a:pt x="71" y="19"/>
                      <a:pt x="73" y="19"/>
                      <a:pt x="75" y="19"/>
                    </a:cubicBezTo>
                    <a:cubicBezTo>
                      <a:pt x="76" y="19"/>
                      <a:pt x="77" y="19"/>
                      <a:pt x="79" y="19"/>
                    </a:cubicBezTo>
                    <a:cubicBezTo>
                      <a:pt x="80" y="19"/>
                      <a:pt x="81" y="19"/>
                      <a:pt x="82" y="19"/>
                    </a:cubicBezTo>
                    <a:cubicBezTo>
                      <a:pt x="84" y="19"/>
                      <a:pt x="85" y="19"/>
                      <a:pt x="87" y="18"/>
                    </a:cubicBezTo>
                    <a:cubicBezTo>
                      <a:pt x="87" y="15"/>
                      <a:pt x="87" y="15"/>
                      <a:pt x="87" y="15"/>
                    </a:cubicBezTo>
                    <a:cubicBezTo>
                      <a:pt x="88" y="15"/>
                      <a:pt x="89" y="16"/>
                      <a:pt x="90" y="16"/>
                    </a:cubicBezTo>
                    <a:cubicBezTo>
                      <a:pt x="91" y="16"/>
                      <a:pt x="91" y="15"/>
                      <a:pt x="92" y="15"/>
                    </a:cubicBezTo>
                    <a:cubicBezTo>
                      <a:pt x="99" y="10"/>
                      <a:pt x="105" y="15"/>
                      <a:pt x="107" y="6"/>
                    </a:cubicBezTo>
                    <a:cubicBezTo>
                      <a:pt x="103" y="5"/>
                      <a:pt x="97" y="0"/>
                      <a:pt x="9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107">
                <a:extLst>
                  <a:ext uri="{FF2B5EF4-FFF2-40B4-BE49-F238E27FC236}">
                    <a16:creationId xmlns:a16="http://schemas.microsoft.com/office/drawing/2014/main" xmlns="" id="{6266858F-DAE4-4ADD-9625-510E76EE56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6" y="-807"/>
                <a:ext cx="88" cy="57"/>
              </a:xfrm>
              <a:custGeom>
                <a:avLst/>
                <a:gdLst>
                  <a:gd name="T0" fmla="*/ 30 w 37"/>
                  <a:gd name="T1" fmla="*/ 0 h 24"/>
                  <a:gd name="T2" fmla="*/ 0 w 37"/>
                  <a:gd name="T3" fmla="*/ 16 h 24"/>
                  <a:gd name="T4" fmla="*/ 9 w 37"/>
                  <a:gd name="T5" fmla="*/ 24 h 24"/>
                  <a:gd name="T6" fmla="*/ 37 w 37"/>
                  <a:gd name="T7" fmla="*/ 17 h 24"/>
                  <a:gd name="T8" fmla="*/ 30 w 37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4">
                    <a:moveTo>
                      <a:pt x="30" y="0"/>
                    </a:moveTo>
                    <a:cubicBezTo>
                      <a:pt x="22" y="0"/>
                      <a:pt x="0" y="9"/>
                      <a:pt x="0" y="16"/>
                    </a:cubicBezTo>
                    <a:cubicBezTo>
                      <a:pt x="0" y="21"/>
                      <a:pt x="3" y="24"/>
                      <a:pt x="9" y="24"/>
                    </a:cubicBezTo>
                    <a:cubicBezTo>
                      <a:pt x="13" y="24"/>
                      <a:pt x="33" y="20"/>
                      <a:pt x="37" y="17"/>
                    </a:cubicBezTo>
                    <a:cubicBezTo>
                      <a:pt x="30" y="0"/>
                      <a:pt x="30" y="0"/>
                      <a:pt x="3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108">
                <a:extLst>
                  <a:ext uri="{FF2B5EF4-FFF2-40B4-BE49-F238E27FC236}">
                    <a16:creationId xmlns:a16="http://schemas.microsoft.com/office/drawing/2014/main" xmlns="" id="{A4CE47E6-A3CB-49AD-A2EF-0E72B7CC2B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1" y="-769"/>
                <a:ext cx="94" cy="54"/>
              </a:xfrm>
              <a:custGeom>
                <a:avLst/>
                <a:gdLst>
                  <a:gd name="T0" fmla="*/ 28 w 40"/>
                  <a:gd name="T1" fmla="*/ 0 h 23"/>
                  <a:gd name="T2" fmla="*/ 10 w 40"/>
                  <a:gd name="T3" fmla="*/ 0 h 23"/>
                  <a:gd name="T4" fmla="*/ 10 w 40"/>
                  <a:gd name="T5" fmla="*/ 7 h 23"/>
                  <a:gd name="T6" fmla="*/ 0 w 40"/>
                  <a:gd name="T7" fmla="*/ 21 h 23"/>
                  <a:gd name="T8" fmla="*/ 11 w 40"/>
                  <a:gd name="T9" fmla="*/ 23 h 23"/>
                  <a:gd name="T10" fmla="*/ 29 w 40"/>
                  <a:gd name="T11" fmla="*/ 21 h 23"/>
                  <a:gd name="T12" fmla="*/ 26 w 40"/>
                  <a:gd name="T13" fmla="*/ 15 h 23"/>
                  <a:gd name="T14" fmla="*/ 33 w 40"/>
                  <a:gd name="T15" fmla="*/ 15 h 23"/>
                  <a:gd name="T16" fmla="*/ 40 w 40"/>
                  <a:gd name="T17" fmla="*/ 12 h 23"/>
                  <a:gd name="T18" fmla="*/ 40 w 40"/>
                  <a:gd name="T19" fmla="*/ 4 h 23"/>
                  <a:gd name="T20" fmla="*/ 32 w 40"/>
                  <a:gd name="T21" fmla="*/ 5 h 23"/>
                  <a:gd name="T22" fmla="*/ 23 w 40"/>
                  <a:gd name="T23" fmla="*/ 4 h 23"/>
                  <a:gd name="T24" fmla="*/ 28 w 40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23">
                    <a:moveTo>
                      <a:pt x="28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0" y="1"/>
                      <a:pt x="10" y="3"/>
                      <a:pt x="10" y="7"/>
                    </a:cubicBezTo>
                    <a:cubicBezTo>
                      <a:pt x="4" y="9"/>
                      <a:pt x="0" y="13"/>
                      <a:pt x="0" y="21"/>
                    </a:cubicBezTo>
                    <a:cubicBezTo>
                      <a:pt x="0" y="22"/>
                      <a:pt x="5" y="23"/>
                      <a:pt x="11" y="23"/>
                    </a:cubicBezTo>
                    <a:cubicBezTo>
                      <a:pt x="18" y="23"/>
                      <a:pt x="27" y="22"/>
                      <a:pt x="29" y="21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9" y="15"/>
                      <a:pt x="31" y="15"/>
                      <a:pt x="33" y="15"/>
                    </a:cubicBezTo>
                    <a:cubicBezTo>
                      <a:pt x="36" y="15"/>
                      <a:pt x="38" y="15"/>
                      <a:pt x="40" y="12"/>
                    </a:cubicBezTo>
                    <a:cubicBezTo>
                      <a:pt x="40" y="10"/>
                      <a:pt x="40" y="9"/>
                      <a:pt x="40" y="4"/>
                    </a:cubicBezTo>
                    <a:cubicBezTo>
                      <a:pt x="37" y="5"/>
                      <a:pt x="35" y="5"/>
                      <a:pt x="32" y="5"/>
                    </a:cubicBezTo>
                    <a:cubicBezTo>
                      <a:pt x="28" y="5"/>
                      <a:pt x="24" y="5"/>
                      <a:pt x="23" y="4"/>
                    </a:cubicBezTo>
                    <a:cubicBezTo>
                      <a:pt x="24" y="4"/>
                      <a:pt x="27" y="3"/>
                      <a:pt x="2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109">
                <a:extLst>
                  <a:ext uri="{FF2B5EF4-FFF2-40B4-BE49-F238E27FC236}">
                    <a16:creationId xmlns:a16="http://schemas.microsoft.com/office/drawing/2014/main" xmlns="" id="{C89723E5-A804-412E-89DB-D4B6D3A12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5" y="-722"/>
                <a:ext cx="97" cy="33"/>
              </a:xfrm>
              <a:custGeom>
                <a:avLst/>
                <a:gdLst>
                  <a:gd name="T0" fmla="*/ 27 w 41"/>
                  <a:gd name="T1" fmla="*/ 0 h 14"/>
                  <a:gd name="T2" fmla="*/ 0 w 41"/>
                  <a:gd name="T3" fmla="*/ 11 h 14"/>
                  <a:gd name="T4" fmla="*/ 5 w 41"/>
                  <a:gd name="T5" fmla="*/ 14 h 14"/>
                  <a:gd name="T6" fmla="*/ 13 w 41"/>
                  <a:gd name="T7" fmla="*/ 9 h 14"/>
                  <a:gd name="T8" fmla="*/ 24 w 41"/>
                  <a:gd name="T9" fmla="*/ 14 h 14"/>
                  <a:gd name="T10" fmla="*/ 41 w 41"/>
                  <a:gd name="T11" fmla="*/ 7 h 14"/>
                  <a:gd name="T12" fmla="*/ 27 w 41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14">
                    <a:moveTo>
                      <a:pt x="27" y="0"/>
                    </a:moveTo>
                    <a:cubicBezTo>
                      <a:pt x="21" y="0"/>
                      <a:pt x="0" y="3"/>
                      <a:pt x="0" y="11"/>
                    </a:cubicBezTo>
                    <a:cubicBezTo>
                      <a:pt x="0" y="13"/>
                      <a:pt x="3" y="14"/>
                      <a:pt x="5" y="14"/>
                    </a:cubicBezTo>
                    <a:cubicBezTo>
                      <a:pt x="10" y="14"/>
                      <a:pt x="12" y="14"/>
                      <a:pt x="13" y="9"/>
                    </a:cubicBezTo>
                    <a:cubicBezTo>
                      <a:pt x="17" y="9"/>
                      <a:pt x="21" y="14"/>
                      <a:pt x="24" y="14"/>
                    </a:cubicBezTo>
                    <a:cubicBezTo>
                      <a:pt x="31" y="14"/>
                      <a:pt x="31" y="7"/>
                      <a:pt x="41" y="7"/>
                    </a:cubicBezTo>
                    <a:cubicBezTo>
                      <a:pt x="39" y="3"/>
                      <a:pt x="33" y="0"/>
                      <a:pt x="2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110">
                <a:extLst>
                  <a:ext uri="{FF2B5EF4-FFF2-40B4-BE49-F238E27FC236}">
                    <a16:creationId xmlns:a16="http://schemas.microsoft.com/office/drawing/2014/main" xmlns="" id="{A016932A-161B-4D74-8E46-385FB8CF7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9" y="-833"/>
                <a:ext cx="151" cy="102"/>
              </a:xfrm>
              <a:custGeom>
                <a:avLst/>
                <a:gdLst>
                  <a:gd name="T0" fmla="*/ 61 w 64"/>
                  <a:gd name="T1" fmla="*/ 0 h 43"/>
                  <a:gd name="T2" fmla="*/ 52 w 64"/>
                  <a:gd name="T3" fmla="*/ 9 h 43"/>
                  <a:gd name="T4" fmla="*/ 20 w 64"/>
                  <a:gd name="T5" fmla="*/ 19 h 43"/>
                  <a:gd name="T6" fmla="*/ 20 w 64"/>
                  <a:gd name="T7" fmla="*/ 26 h 43"/>
                  <a:gd name="T8" fmla="*/ 24 w 64"/>
                  <a:gd name="T9" fmla="*/ 24 h 43"/>
                  <a:gd name="T10" fmla="*/ 29 w 64"/>
                  <a:gd name="T11" fmla="*/ 27 h 43"/>
                  <a:gd name="T12" fmla="*/ 7 w 64"/>
                  <a:gd name="T13" fmla="*/ 27 h 43"/>
                  <a:gd name="T14" fmla="*/ 0 w 64"/>
                  <a:gd name="T15" fmla="*/ 33 h 43"/>
                  <a:gd name="T16" fmla="*/ 27 w 64"/>
                  <a:gd name="T17" fmla="*/ 43 h 43"/>
                  <a:gd name="T18" fmla="*/ 48 w 64"/>
                  <a:gd name="T19" fmla="*/ 37 h 43"/>
                  <a:gd name="T20" fmla="*/ 55 w 64"/>
                  <a:gd name="T21" fmla="*/ 37 h 43"/>
                  <a:gd name="T22" fmla="*/ 64 w 64"/>
                  <a:gd name="T23" fmla="*/ 35 h 43"/>
                  <a:gd name="T24" fmla="*/ 34 w 64"/>
                  <a:gd name="T25" fmla="*/ 27 h 43"/>
                  <a:gd name="T26" fmla="*/ 58 w 64"/>
                  <a:gd name="T27" fmla="*/ 13 h 43"/>
                  <a:gd name="T28" fmla="*/ 63 w 64"/>
                  <a:gd name="T29" fmla="*/ 6 h 43"/>
                  <a:gd name="T30" fmla="*/ 61 w 6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4" h="43">
                    <a:moveTo>
                      <a:pt x="61" y="0"/>
                    </a:moveTo>
                    <a:cubicBezTo>
                      <a:pt x="56" y="0"/>
                      <a:pt x="53" y="4"/>
                      <a:pt x="52" y="9"/>
                    </a:cubicBezTo>
                    <a:cubicBezTo>
                      <a:pt x="37" y="9"/>
                      <a:pt x="36" y="19"/>
                      <a:pt x="20" y="1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2" y="25"/>
                      <a:pt x="23" y="24"/>
                      <a:pt x="24" y="24"/>
                    </a:cubicBezTo>
                    <a:cubicBezTo>
                      <a:pt x="25" y="24"/>
                      <a:pt x="26" y="26"/>
                      <a:pt x="29" y="27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5" y="29"/>
                      <a:pt x="4" y="30"/>
                      <a:pt x="0" y="33"/>
                    </a:cubicBezTo>
                    <a:cubicBezTo>
                      <a:pt x="1" y="33"/>
                      <a:pt x="23" y="43"/>
                      <a:pt x="27" y="43"/>
                    </a:cubicBezTo>
                    <a:cubicBezTo>
                      <a:pt x="33" y="43"/>
                      <a:pt x="42" y="37"/>
                      <a:pt x="48" y="37"/>
                    </a:cubicBezTo>
                    <a:cubicBezTo>
                      <a:pt x="50" y="37"/>
                      <a:pt x="53" y="37"/>
                      <a:pt x="55" y="37"/>
                    </a:cubicBezTo>
                    <a:cubicBezTo>
                      <a:pt x="58" y="37"/>
                      <a:pt x="61" y="36"/>
                      <a:pt x="64" y="35"/>
                    </a:cubicBezTo>
                    <a:cubicBezTo>
                      <a:pt x="52" y="30"/>
                      <a:pt x="48" y="29"/>
                      <a:pt x="34" y="27"/>
                    </a:cubicBezTo>
                    <a:cubicBezTo>
                      <a:pt x="39" y="21"/>
                      <a:pt x="49" y="18"/>
                      <a:pt x="58" y="13"/>
                    </a:cubicBezTo>
                    <a:cubicBezTo>
                      <a:pt x="58" y="10"/>
                      <a:pt x="61" y="8"/>
                      <a:pt x="63" y="6"/>
                    </a:cubicBezTo>
                    <a:cubicBezTo>
                      <a:pt x="63" y="4"/>
                      <a:pt x="62" y="0"/>
                      <a:pt x="6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111">
                <a:extLst>
                  <a:ext uri="{FF2B5EF4-FFF2-40B4-BE49-F238E27FC236}">
                    <a16:creationId xmlns:a16="http://schemas.microsoft.com/office/drawing/2014/main" xmlns="" id="{4D2F8359-CCAC-4B52-8572-23FE07E8D9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3" y="-684"/>
                <a:ext cx="496" cy="274"/>
              </a:xfrm>
              <a:custGeom>
                <a:avLst/>
                <a:gdLst>
                  <a:gd name="T0" fmla="*/ 86 w 210"/>
                  <a:gd name="T1" fmla="*/ 0 h 116"/>
                  <a:gd name="T2" fmla="*/ 75 w 210"/>
                  <a:gd name="T3" fmla="*/ 8 h 116"/>
                  <a:gd name="T4" fmla="*/ 82 w 210"/>
                  <a:gd name="T5" fmla="*/ 31 h 116"/>
                  <a:gd name="T6" fmla="*/ 58 w 210"/>
                  <a:gd name="T7" fmla="*/ 8 h 116"/>
                  <a:gd name="T8" fmla="*/ 49 w 210"/>
                  <a:gd name="T9" fmla="*/ 17 h 116"/>
                  <a:gd name="T10" fmla="*/ 51 w 210"/>
                  <a:gd name="T11" fmla="*/ 22 h 116"/>
                  <a:gd name="T12" fmla="*/ 38 w 210"/>
                  <a:gd name="T13" fmla="*/ 16 h 116"/>
                  <a:gd name="T14" fmla="*/ 45 w 210"/>
                  <a:gd name="T15" fmla="*/ 8 h 116"/>
                  <a:gd name="T16" fmla="*/ 18 w 210"/>
                  <a:gd name="T17" fmla="*/ 6 h 116"/>
                  <a:gd name="T18" fmla="*/ 0 w 210"/>
                  <a:gd name="T19" fmla="*/ 19 h 116"/>
                  <a:gd name="T20" fmla="*/ 13 w 210"/>
                  <a:gd name="T21" fmla="*/ 32 h 116"/>
                  <a:gd name="T22" fmla="*/ 17 w 210"/>
                  <a:gd name="T23" fmla="*/ 34 h 116"/>
                  <a:gd name="T24" fmla="*/ 32 w 210"/>
                  <a:gd name="T25" fmla="*/ 51 h 116"/>
                  <a:gd name="T26" fmla="*/ 28 w 210"/>
                  <a:gd name="T27" fmla="*/ 52 h 116"/>
                  <a:gd name="T28" fmla="*/ 45 w 210"/>
                  <a:gd name="T29" fmla="*/ 61 h 116"/>
                  <a:gd name="T30" fmla="*/ 60 w 210"/>
                  <a:gd name="T31" fmla="*/ 47 h 116"/>
                  <a:gd name="T32" fmla="*/ 65 w 210"/>
                  <a:gd name="T33" fmla="*/ 47 h 116"/>
                  <a:gd name="T34" fmla="*/ 73 w 210"/>
                  <a:gd name="T35" fmla="*/ 51 h 116"/>
                  <a:gd name="T36" fmla="*/ 86 w 210"/>
                  <a:gd name="T37" fmla="*/ 51 h 116"/>
                  <a:gd name="T38" fmla="*/ 59 w 210"/>
                  <a:gd name="T39" fmla="*/ 64 h 116"/>
                  <a:gd name="T40" fmla="*/ 45 w 210"/>
                  <a:gd name="T41" fmla="*/ 70 h 116"/>
                  <a:gd name="T42" fmla="*/ 53 w 210"/>
                  <a:gd name="T43" fmla="*/ 78 h 116"/>
                  <a:gd name="T44" fmla="*/ 65 w 210"/>
                  <a:gd name="T45" fmla="*/ 77 h 116"/>
                  <a:gd name="T46" fmla="*/ 88 w 210"/>
                  <a:gd name="T47" fmla="*/ 79 h 116"/>
                  <a:gd name="T48" fmla="*/ 71 w 210"/>
                  <a:gd name="T49" fmla="*/ 83 h 116"/>
                  <a:gd name="T50" fmla="*/ 58 w 210"/>
                  <a:gd name="T51" fmla="*/ 83 h 116"/>
                  <a:gd name="T52" fmla="*/ 51 w 210"/>
                  <a:gd name="T53" fmla="*/ 83 h 116"/>
                  <a:gd name="T54" fmla="*/ 93 w 210"/>
                  <a:gd name="T55" fmla="*/ 116 h 116"/>
                  <a:gd name="T56" fmla="*/ 108 w 210"/>
                  <a:gd name="T57" fmla="*/ 87 h 116"/>
                  <a:gd name="T58" fmla="*/ 116 w 210"/>
                  <a:gd name="T59" fmla="*/ 83 h 116"/>
                  <a:gd name="T60" fmla="*/ 145 w 210"/>
                  <a:gd name="T61" fmla="*/ 46 h 116"/>
                  <a:gd name="T62" fmla="*/ 158 w 210"/>
                  <a:gd name="T63" fmla="*/ 54 h 116"/>
                  <a:gd name="T64" fmla="*/ 150 w 210"/>
                  <a:gd name="T65" fmla="*/ 55 h 116"/>
                  <a:gd name="T66" fmla="*/ 161 w 210"/>
                  <a:gd name="T67" fmla="*/ 70 h 116"/>
                  <a:gd name="T68" fmla="*/ 153 w 210"/>
                  <a:gd name="T69" fmla="*/ 85 h 116"/>
                  <a:gd name="T70" fmla="*/ 177 w 210"/>
                  <a:gd name="T71" fmla="*/ 86 h 116"/>
                  <a:gd name="T72" fmla="*/ 177 w 210"/>
                  <a:gd name="T73" fmla="*/ 95 h 116"/>
                  <a:gd name="T74" fmla="*/ 210 w 210"/>
                  <a:gd name="T75" fmla="*/ 77 h 116"/>
                  <a:gd name="T76" fmla="*/ 190 w 210"/>
                  <a:gd name="T77" fmla="*/ 58 h 116"/>
                  <a:gd name="T78" fmla="*/ 173 w 210"/>
                  <a:gd name="T79" fmla="*/ 58 h 116"/>
                  <a:gd name="T80" fmla="*/ 173 w 210"/>
                  <a:gd name="T81" fmla="*/ 50 h 116"/>
                  <a:gd name="T82" fmla="*/ 168 w 210"/>
                  <a:gd name="T83" fmla="*/ 51 h 116"/>
                  <a:gd name="T84" fmla="*/ 163 w 210"/>
                  <a:gd name="T85" fmla="*/ 50 h 116"/>
                  <a:gd name="T86" fmla="*/ 169 w 210"/>
                  <a:gd name="T87" fmla="*/ 50 h 116"/>
                  <a:gd name="T88" fmla="*/ 126 w 210"/>
                  <a:gd name="T89" fmla="*/ 27 h 116"/>
                  <a:gd name="T90" fmla="*/ 121 w 210"/>
                  <a:gd name="T91" fmla="*/ 27 h 116"/>
                  <a:gd name="T92" fmla="*/ 115 w 210"/>
                  <a:gd name="T93" fmla="*/ 14 h 116"/>
                  <a:gd name="T94" fmla="*/ 105 w 210"/>
                  <a:gd name="T95" fmla="*/ 21 h 116"/>
                  <a:gd name="T96" fmla="*/ 107 w 210"/>
                  <a:gd name="T97" fmla="*/ 11 h 116"/>
                  <a:gd name="T98" fmla="*/ 86 w 210"/>
                  <a:gd name="T9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10" h="116">
                    <a:moveTo>
                      <a:pt x="86" y="0"/>
                    </a:moveTo>
                    <a:cubicBezTo>
                      <a:pt x="79" y="0"/>
                      <a:pt x="75" y="0"/>
                      <a:pt x="75" y="8"/>
                    </a:cubicBezTo>
                    <a:cubicBezTo>
                      <a:pt x="75" y="18"/>
                      <a:pt x="78" y="23"/>
                      <a:pt x="82" y="31"/>
                    </a:cubicBezTo>
                    <a:cubicBezTo>
                      <a:pt x="68" y="26"/>
                      <a:pt x="72" y="8"/>
                      <a:pt x="58" y="8"/>
                    </a:cubicBezTo>
                    <a:cubicBezTo>
                      <a:pt x="53" y="8"/>
                      <a:pt x="49" y="12"/>
                      <a:pt x="49" y="17"/>
                    </a:cubicBezTo>
                    <a:cubicBezTo>
                      <a:pt x="49" y="19"/>
                      <a:pt x="50" y="21"/>
                      <a:pt x="51" y="22"/>
                    </a:cubicBezTo>
                    <a:cubicBezTo>
                      <a:pt x="47" y="20"/>
                      <a:pt x="43" y="19"/>
                      <a:pt x="38" y="16"/>
                    </a:cubicBezTo>
                    <a:cubicBezTo>
                      <a:pt x="40" y="13"/>
                      <a:pt x="42" y="12"/>
                      <a:pt x="45" y="8"/>
                    </a:cubicBezTo>
                    <a:cubicBezTo>
                      <a:pt x="32" y="6"/>
                      <a:pt x="27" y="6"/>
                      <a:pt x="18" y="6"/>
                    </a:cubicBezTo>
                    <a:cubicBezTo>
                      <a:pt x="13" y="6"/>
                      <a:pt x="2" y="16"/>
                      <a:pt x="0" y="19"/>
                    </a:cubicBezTo>
                    <a:cubicBezTo>
                      <a:pt x="3" y="23"/>
                      <a:pt x="9" y="32"/>
                      <a:pt x="13" y="32"/>
                    </a:cubicBezTo>
                    <a:cubicBezTo>
                      <a:pt x="15" y="32"/>
                      <a:pt x="16" y="33"/>
                      <a:pt x="17" y="34"/>
                    </a:cubicBezTo>
                    <a:cubicBezTo>
                      <a:pt x="15" y="42"/>
                      <a:pt x="23" y="47"/>
                      <a:pt x="32" y="51"/>
                    </a:cubicBezTo>
                    <a:cubicBezTo>
                      <a:pt x="30" y="51"/>
                      <a:pt x="29" y="52"/>
                      <a:pt x="28" y="52"/>
                    </a:cubicBezTo>
                    <a:cubicBezTo>
                      <a:pt x="30" y="58"/>
                      <a:pt x="36" y="61"/>
                      <a:pt x="45" y="61"/>
                    </a:cubicBezTo>
                    <a:cubicBezTo>
                      <a:pt x="56" y="61"/>
                      <a:pt x="56" y="49"/>
                      <a:pt x="60" y="47"/>
                    </a:cubicBezTo>
                    <a:cubicBezTo>
                      <a:pt x="62" y="47"/>
                      <a:pt x="63" y="47"/>
                      <a:pt x="65" y="47"/>
                    </a:cubicBezTo>
                    <a:cubicBezTo>
                      <a:pt x="67" y="48"/>
                      <a:pt x="71" y="51"/>
                      <a:pt x="73" y="51"/>
                    </a:cubicBezTo>
                    <a:cubicBezTo>
                      <a:pt x="75" y="51"/>
                      <a:pt x="79" y="51"/>
                      <a:pt x="86" y="51"/>
                    </a:cubicBezTo>
                    <a:cubicBezTo>
                      <a:pt x="80" y="56"/>
                      <a:pt x="66" y="62"/>
                      <a:pt x="59" y="64"/>
                    </a:cubicBezTo>
                    <a:cubicBezTo>
                      <a:pt x="57" y="65"/>
                      <a:pt x="45" y="65"/>
                      <a:pt x="45" y="70"/>
                    </a:cubicBezTo>
                    <a:cubicBezTo>
                      <a:pt x="45" y="76"/>
                      <a:pt x="48" y="78"/>
                      <a:pt x="53" y="78"/>
                    </a:cubicBezTo>
                    <a:cubicBezTo>
                      <a:pt x="57" y="78"/>
                      <a:pt x="62" y="77"/>
                      <a:pt x="65" y="77"/>
                    </a:cubicBezTo>
                    <a:cubicBezTo>
                      <a:pt x="68" y="77"/>
                      <a:pt x="85" y="77"/>
                      <a:pt x="88" y="79"/>
                    </a:cubicBezTo>
                    <a:cubicBezTo>
                      <a:pt x="82" y="81"/>
                      <a:pt x="76" y="79"/>
                      <a:pt x="71" y="83"/>
                    </a:cubicBezTo>
                    <a:cubicBezTo>
                      <a:pt x="71" y="83"/>
                      <a:pt x="64" y="83"/>
                      <a:pt x="58" y="83"/>
                    </a:cubicBezTo>
                    <a:cubicBezTo>
                      <a:pt x="55" y="83"/>
                      <a:pt x="53" y="83"/>
                      <a:pt x="51" y="83"/>
                    </a:cubicBezTo>
                    <a:cubicBezTo>
                      <a:pt x="51" y="101"/>
                      <a:pt x="80" y="108"/>
                      <a:pt x="93" y="116"/>
                    </a:cubicBezTo>
                    <a:cubicBezTo>
                      <a:pt x="100" y="109"/>
                      <a:pt x="99" y="94"/>
                      <a:pt x="108" y="87"/>
                    </a:cubicBezTo>
                    <a:cubicBezTo>
                      <a:pt x="111" y="85"/>
                      <a:pt x="115" y="86"/>
                      <a:pt x="116" y="83"/>
                    </a:cubicBezTo>
                    <a:cubicBezTo>
                      <a:pt x="121" y="69"/>
                      <a:pt x="127" y="46"/>
                      <a:pt x="145" y="46"/>
                    </a:cubicBezTo>
                    <a:cubicBezTo>
                      <a:pt x="145" y="46"/>
                      <a:pt x="149" y="53"/>
                      <a:pt x="158" y="54"/>
                    </a:cubicBezTo>
                    <a:cubicBezTo>
                      <a:pt x="155" y="54"/>
                      <a:pt x="153" y="54"/>
                      <a:pt x="150" y="55"/>
                    </a:cubicBezTo>
                    <a:cubicBezTo>
                      <a:pt x="152" y="59"/>
                      <a:pt x="157" y="69"/>
                      <a:pt x="161" y="70"/>
                    </a:cubicBezTo>
                    <a:cubicBezTo>
                      <a:pt x="160" y="78"/>
                      <a:pt x="154" y="75"/>
                      <a:pt x="153" y="85"/>
                    </a:cubicBezTo>
                    <a:cubicBezTo>
                      <a:pt x="160" y="85"/>
                      <a:pt x="171" y="85"/>
                      <a:pt x="177" y="86"/>
                    </a:cubicBezTo>
                    <a:cubicBezTo>
                      <a:pt x="176" y="88"/>
                      <a:pt x="176" y="91"/>
                      <a:pt x="177" y="95"/>
                    </a:cubicBezTo>
                    <a:cubicBezTo>
                      <a:pt x="190" y="91"/>
                      <a:pt x="196" y="82"/>
                      <a:pt x="210" y="77"/>
                    </a:cubicBezTo>
                    <a:cubicBezTo>
                      <a:pt x="205" y="70"/>
                      <a:pt x="190" y="74"/>
                      <a:pt x="190" y="58"/>
                    </a:cubicBezTo>
                    <a:cubicBezTo>
                      <a:pt x="183" y="58"/>
                      <a:pt x="181" y="58"/>
                      <a:pt x="173" y="58"/>
                    </a:cubicBezTo>
                    <a:cubicBezTo>
                      <a:pt x="174" y="56"/>
                      <a:pt x="174" y="53"/>
                      <a:pt x="173" y="50"/>
                    </a:cubicBezTo>
                    <a:cubicBezTo>
                      <a:pt x="171" y="50"/>
                      <a:pt x="169" y="51"/>
                      <a:pt x="168" y="51"/>
                    </a:cubicBezTo>
                    <a:cubicBezTo>
                      <a:pt x="166" y="51"/>
                      <a:pt x="165" y="51"/>
                      <a:pt x="163" y="50"/>
                    </a:cubicBezTo>
                    <a:cubicBezTo>
                      <a:pt x="165" y="50"/>
                      <a:pt x="167" y="50"/>
                      <a:pt x="169" y="50"/>
                    </a:cubicBezTo>
                    <a:cubicBezTo>
                      <a:pt x="163" y="43"/>
                      <a:pt x="135" y="27"/>
                      <a:pt x="126" y="27"/>
                    </a:cubicBezTo>
                    <a:cubicBezTo>
                      <a:pt x="125" y="27"/>
                      <a:pt x="123" y="27"/>
                      <a:pt x="121" y="27"/>
                    </a:cubicBezTo>
                    <a:cubicBezTo>
                      <a:pt x="122" y="23"/>
                      <a:pt x="123" y="14"/>
                      <a:pt x="115" y="14"/>
                    </a:cubicBezTo>
                    <a:cubicBezTo>
                      <a:pt x="111" y="14"/>
                      <a:pt x="110" y="19"/>
                      <a:pt x="105" y="21"/>
                    </a:cubicBezTo>
                    <a:cubicBezTo>
                      <a:pt x="105" y="17"/>
                      <a:pt x="107" y="14"/>
                      <a:pt x="107" y="11"/>
                    </a:cubicBezTo>
                    <a:cubicBezTo>
                      <a:pt x="107" y="5"/>
                      <a:pt x="93" y="0"/>
                      <a:pt x="8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112">
                <a:extLst>
                  <a:ext uri="{FF2B5EF4-FFF2-40B4-BE49-F238E27FC236}">
                    <a16:creationId xmlns:a16="http://schemas.microsoft.com/office/drawing/2014/main" xmlns="" id="{B8AF1A95-89EE-4330-ABF0-0A5E2E2110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3" y="-724"/>
                <a:ext cx="324" cy="116"/>
              </a:xfrm>
              <a:custGeom>
                <a:avLst/>
                <a:gdLst>
                  <a:gd name="T0" fmla="*/ 80 w 137"/>
                  <a:gd name="T1" fmla="*/ 0 h 49"/>
                  <a:gd name="T2" fmla="*/ 73 w 137"/>
                  <a:gd name="T3" fmla="*/ 0 h 49"/>
                  <a:gd name="T4" fmla="*/ 60 w 137"/>
                  <a:gd name="T5" fmla="*/ 12 h 49"/>
                  <a:gd name="T6" fmla="*/ 39 w 137"/>
                  <a:gd name="T7" fmla="*/ 1 h 49"/>
                  <a:gd name="T8" fmla="*/ 24 w 137"/>
                  <a:gd name="T9" fmla="*/ 1 h 49"/>
                  <a:gd name="T10" fmla="*/ 27 w 137"/>
                  <a:gd name="T11" fmla="*/ 6 h 49"/>
                  <a:gd name="T12" fmla="*/ 18 w 137"/>
                  <a:gd name="T13" fmla="*/ 6 h 49"/>
                  <a:gd name="T14" fmla="*/ 18 w 137"/>
                  <a:gd name="T15" fmla="*/ 9 h 49"/>
                  <a:gd name="T16" fmla="*/ 15 w 137"/>
                  <a:gd name="T17" fmla="*/ 10 h 49"/>
                  <a:gd name="T18" fmla="*/ 7 w 137"/>
                  <a:gd name="T19" fmla="*/ 8 h 49"/>
                  <a:gd name="T20" fmla="*/ 0 w 137"/>
                  <a:gd name="T21" fmla="*/ 8 h 49"/>
                  <a:gd name="T22" fmla="*/ 7 w 137"/>
                  <a:gd name="T23" fmla="*/ 20 h 49"/>
                  <a:gd name="T24" fmla="*/ 13 w 137"/>
                  <a:gd name="T25" fmla="*/ 28 h 49"/>
                  <a:gd name="T26" fmla="*/ 26 w 137"/>
                  <a:gd name="T27" fmla="*/ 26 h 49"/>
                  <a:gd name="T28" fmla="*/ 51 w 137"/>
                  <a:gd name="T29" fmla="*/ 28 h 49"/>
                  <a:gd name="T30" fmla="*/ 38 w 137"/>
                  <a:gd name="T31" fmla="*/ 30 h 49"/>
                  <a:gd name="T32" fmla="*/ 27 w 137"/>
                  <a:gd name="T33" fmla="*/ 31 h 49"/>
                  <a:gd name="T34" fmla="*/ 34 w 137"/>
                  <a:gd name="T35" fmla="*/ 39 h 49"/>
                  <a:gd name="T36" fmla="*/ 64 w 137"/>
                  <a:gd name="T37" fmla="*/ 39 h 49"/>
                  <a:gd name="T38" fmla="*/ 82 w 137"/>
                  <a:gd name="T39" fmla="*/ 49 h 49"/>
                  <a:gd name="T40" fmla="*/ 137 w 137"/>
                  <a:gd name="T41" fmla="*/ 22 h 49"/>
                  <a:gd name="T42" fmla="*/ 113 w 137"/>
                  <a:gd name="T43" fmla="*/ 8 h 49"/>
                  <a:gd name="T44" fmla="*/ 96 w 137"/>
                  <a:gd name="T45" fmla="*/ 8 h 49"/>
                  <a:gd name="T46" fmla="*/ 80 w 137"/>
                  <a:gd name="T47" fmla="*/ 13 h 49"/>
                  <a:gd name="T48" fmla="*/ 80 w 137"/>
                  <a:gd name="T4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7" h="49">
                    <a:moveTo>
                      <a:pt x="80" y="0"/>
                    </a:moveTo>
                    <a:cubicBezTo>
                      <a:pt x="73" y="0"/>
                      <a:pt x="73" y="0"/>
                      <a:pt x="73" y="0"/>
                    </a:cubicBezTo>
                    <a:cubicBezTo>
                      <a:pt x="71" y="2"/>
                      <a:pt x="67" y="12"/>
                      <a:pt x="60" y="12"/>
                    </a:cubicBezTo>
                    <a:cubicBezTo>
                      <a:pt x="58" y="12"/>
                      <a:pt x="42" y="4"/>
                      <a:pt x="39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7" y="10"/>
                      <a:pt x="16" y="10"/>
                      <a:pt x="15" y="10"/>
                    </a:cubicBezTo>
                    <a:cubicBezTo>
                      <a:pt x="12" y="10"/>
                      <a:pt x="10" y="9"/>
                      <a:pt x="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3"/>
                      <a:pt x="3" y="17"/>
                      <a:pt x="7" y="20"/>
                    </a:cubicBezTo>
                    <a:cubicBezTo>
                      <a:pt x="7" y="26"/>
                      <a:pt x="9" y="28"/>
                      <a:pt x="13" y="28"/>
                    </a:cubicBezTo>
                    <a:cubicBezTo>
                      <a:pt x="16" y="28"/>
                      <a:pt x="21" y="26"/>
                      <a:pt x="26" y="26"/>
                    </a:cubicBezTo>
                    <a:cubicBezTo>
                      <a:pt x="27" y="26"/>
                      <a:pt x="49" y="28"/>
                      <a:pt x="51" y="28"/>
                    </a:cubicBezTo>
                    <a:cubicBezTo>
                      <a:pt x="48" y="29"/>
                      <a:pt x="42" y="29"/>
                      <a:pt x="38" y="30"/>
                    </a:cubicBezTo>
                    <a:cubicBezTo>
                      <a:pt x="36" y="30"/>
                      <a:pt x="31" y="30"/>
                      <a:pt x="27" y="31"/>
                    </a:cubicBezTo>
                    <a:cubicBezTo>
                      <a:pt x="28" y="35"/>
                      <a:pt x="29" y="38"/>
                      <a:pt x="34" y="39"/>
                    </a:cubicBezTo>
                    <a:cubicBezTo>
                      <a:pt x="64" y="39"/>
                      <a:pt x="64" y="39"/>
                      <a:pt x="64" y="39"/>
                    </a:cubicBezTo>
                    <a:cubicBezTo>
                      <a:pt x="68" y="46"/>
                      <a:pt x="73" y="49"/>
                      <a:pt x="82" y="49"/>
                    </a:cubicBezTo>
                    <a:cubicBezTo>
                      <a:pt x="98" y="49"/>
                      <a:pt x="124" y="30"/>
                      <a:pt x="137" y="22"/>
                    </a:cubicBezTo>
                    <a:cubicBezTo>
                      <a:pt x="134" y="15"/>
                      <a:pt x="124" y="8"/>
                      <a:pt x="113" y="8"/>
                    </a:cubicBezTo>
                    <a:cubicBezTo>
                      <a:pt x="105" y="8"/>
                      <a:pt x="108" y="8"/>
                      <a:pt x="96" y="8"/>
                    </a:cubicBezTo>
                    <a:cubicBezTo>
                      <a:pt x="88" y="8"/>
                      <a:pt x="85" y="13"/>
                      <a:pt x="80" y="13"/>
                    </a:cubicBezTo>
                    <a:cubicBezTo>
                      <a:pt x="79" y="9"/>
                      <a:pt x="80" y="6"/>
                      <a:pt x="8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113">
                <a:extLst>
                  <a:ext uri="{FF2B5EF4-FFF2-40B4-BE49-F238E27FC236}">
                    <a16:creationId xmlns:a16="http://schemas.microsoft.com/office/drawing/2014/main" xmlns="" id="{CF0B3DF4-9354-4350-8970-ECD0EBD0E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94" y="-594"/>
                <a:ext cx="61" cy="54"/>
              </a:xfrm>
              <a:custGeom>
                <a:avLst/>
                <a:gdLst>
                  <a:gd name="T0" fmla="*/ 8 w 26"/>
                  <a:gd name="T1" fmla="*/ 1 h 23"/>
                  <a:gd name="T2" fmla="*/ 26 w 26"/>
                  <a:gd name="T3" fmla="*/ 23 h 23"/>
                  <a:gd name="T4" fmla="*/ 8 w 26"/>
                  <a:gd name="T5" fmla="*/ 1 h 23"/>
                  <a:gd name="T6" fmla="*/ 8 w 26"/>
                  <a:gd name="T7" fmla="*/ 0 h 23"/>
                  <a:gd name="T8" fmla="*/ 8 w 26"/>
                  <a:gd name="T9" fmla="*/ 1 h 23"/>
                  <a:gd name="T10" fmla="*/ 8 w 26"/>
                  <a:gd name="T11" fmla="*/ 1 h 23"/>
                  <a:gd name="T12" fmla="*/ 8 w 26"/>
                  <a:gd name="T13" fmla="*/ 0 h 23"/>
                  <a:gd name="T14" fmla="*/ 9 w 26"/>
                  <a:gd name="T15" fmla="*/ 0 h 23"/>
                  <a:gd name="T16" fmla="*/ 8 w 26"/>
                  <a:gd name="T17" fmla="*/ 1 h 23"/>
                  <a:gd name="T18" fmla="*/ 9 w 26"/>
                  <a:gd name="T19" fmla="*/ 2 h 23"/>
                  <a:gd name="T20" fmla="*/ 9 w 26"/>
                  <a:gd name="T2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" h="23">
                    <a:moveTo>
                      <a:pt x="8" y="1"/>
                    </a:moveTo>
                    <a:cubicBezTo>
                      <a:pt x="0" y="6"/>
                      <a:pt x="16" y="20"/>
                      <a:pt x="26" y="23"/>
                    </a:cubicBezTo>
                    <a:cubicBezTo>
                      <a:pt x="22" y="11"/>
                      <a:pt x="15" y="9"/>
                      <a:pt x="8" y="1"/>
                    </a:cubicBezTo>
                    <a:moveTo>
                      <a:pt x="8" y="0"/>
                    </a:moveTo>
                    <a:cubicBezTo>
                      <a:pt x="8" y="0"/>
                      <a:pt x="8" y="0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moveTo>
                      <a:pt x="9" y="0"/>
                    </a:moveTo>
                    <a:cubicBezTo>
                      <a:pt x="9" y="0"/>
                      <a:pt x="9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114">
                <a:extLst>
                  <a:ext uri="{FF2B5EF4-FFF2-40B4-BE49-F238E27FC236}">
                    <a16:creationId xmlns:a16="http://schemas.microsoft.com/office/drawing/2014/main" xmlns="" id="{5DFD0F4D-6E14-444A-BA57-3C0BFCD9B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7" y="872"/>
                <a:ext cx="156" cy="187"/>
              </a:xfrm>
              <a:custGeom>
                <a:avLst/>
                <a:gdLst>
                  <a:gd name="T0" fmla="*/ 48 w 66"/>
                  <a:gd name="T1" fmla="*/ 0 h 79"/>
                  <a:gd name="T2" fmla="*/ 39 w 66"/>
                  <a:gd name="T3" fmla="*/ 0 h 79"/>
                  <a:gd name="T4" fmla="*/ 23 w 66"/>
                  <a:gd name="T5" fmla="*/ 10 h 79"/>
                  <a:gd name="T6" fmla="*/ 26 w 66"/>
                  <a:gd name="T7" fmla="*/ 17 h 79"/>
                  <a:gd name="T8" fmla="*/ 11 w 66"/>
                  <a:gd name="T9" fmla="*/ 23 h 79"/>
                  <a:gd name="T10" fmla="*/ 10 w 66"/>
                  <a:gd name="T11" fmla="*/ 22 h 79"/>
                  <a:gd name="T12" fmla="*/ 5 w 66"/>
                  <a:gd name="T13" fmla="*/ 28 h 79"/>
                  <a:gd name="T14" fmla="*/ 15 w 66"/>
                  <a:gd name="T15" fmla="*/ 39 h 79"/>
                  <a:gd name="T16" fmla="*/ 0 w 66"/>
                  <a:gd name="T17" fmla="*/ 66 h 79"/>
                  <a:gd name="T18" fmla="*/ 13 w 66"/>
                  <a:gd name="T19" fmla="*/ 79 h 79"/>
                  <a:gd name="T20" fmla="*/ 23 w 66"/>
                  <a:gd name="T21" fmla="*/ 76 h 79"/>
                  <a:gd name="T22" fmla="*/ 42 w 66"/>
                  <a:gd name="T23" fmla="*/ 65 h 79"/>
                  <a:gd name="T24" fmla="*/ 46 w 66"/>
                  <a:gd name="T25" fmla="*/ 65 h 79"/>
                  <a:gd name="T26" fmla="*/ 56 w 66"/>
                  <a:gd name="T27" fmla="*/ 62 h 79"/>
                  <a:gd name="T28" fmla="*/ 56 w 66"/>
                  <a:gd name="T29" fmla="*/ 47 h 79"/>
                  <a:gd name="T30" fmla="*/ 56 w 66"/>
                  <a:gd name="T31" fmla="*/ 29 h 79"/>
                  <a:gd name="T32" fmla="*/ 66 w 66"/>
                  <a:gd name="T33" fmla="*/ 22 h 79"/>
                  <a:gd name="T34" fmla="*/ 48 w 66"/>
                  <a:gd name="T35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79">
                    <a:moveTo>
                      <a:pt x="48" y="0"/>
                    </a:moveTo>
                    <a:cubicBezTo>
                      <a:pt x="45" y="0"/>
                      <a:pt x="42" y="0"/>
                      <a:pt x="39" y="0"/>
                    </a:cubicBezTo>
                    <a:cubicBezTo>
                      <a:pt x="34" y="0"/>
                      <a:pt x="23" y="6"/>
                      <a:pt x="23" y="10"/>
                    </a:cubicBezTo>
                    <a:cubicBezTo>
                      <a:pt x="23" y="13"/>
                      <a:pt x="24" y="14"/>
                      <a:pt x="26" y="17"/>
                    </a:cubicBezTo>
                    <a:cubicBezTo>
                      <a:pt x="23" y="20"/>
                      <a:pt x="14" y="23"/>
                      <a:pt x="11" y="23"/>
                    </a:cubicBezTo>
                    <a:cubicBezTo>
                      <a:pt x="11" y="23"/>
                      <a:pt x="10" y="22"/>
                      <a:pt x="10" y="22"/>
                    </a:cubicBezTo>
                    <a:cubicBezTo>
                      <a:pt x="8" y="22"/>
                      <a:pt x="5" y="23"/>
                      <a:pt x="5" y="28"/>
                    </a:cubicBezTo>
                    <a:cubicBezTo>
                      <a:pt x="5" y="34"/>
                      <a:pt x="10" y="37"/>
                      <a:pt x="15" y="39"/>
                    </a:cubicBezTo>
                    <a:cubicBezTo>
                      <a:pt x="13" y="52"/>
                      <a:pt x="0" y="53"/>
                      <a:pt x="0" y="66"/>
                    </a:cubicBezTo>
                    <a:cubicBezTo>
                      <a:pt x="0" y="73"/>
                      <a:pt x="7" y="79"/>
                      <a:pt x="13" y="79"/>
                    </a:cubicBezTo>
                    <a:cubicBezTo>
                      <a:pt x="16" y="79"/>
                      <a:pt x="21" y="78"/>
                      <a:pt x="23" y="76"/>
                    </a:cubicBezTo>
                    <a:cubicBezTo>
                      <a:pt x="27" y="74"/>
                      <a:pt x="34" y="65"/>
                      <a:pt x="42" y="65"/>
                    </a:cubicBezTo>
                    <a:cubicBezTo>
                      <a:pt x="43" y="65"/>
                      <a:pt x="45" y="65"/>
                      <a:pt x="46" y="65"/>
                    </a:cubicBezTo>
                    <a:cubicBezTo>
                      <a:pt x="50" y="65"/>
                      <a:pt x="54" y="65"/>
                      <a:pt x="56" y="62"/>
                    </a:cubicBezTo>
                    <a:cubicBezTo>
                      <a:pt x="60" y="58"/>
                      <a:pt x="56" y="52"/>
                      <a:pt x="56" y="47"/>
                    </a:cubicBezTo>
                    <a:cubicBezTo>
                      <a:pt x="56" y="47"/>
                      <a:pt x="56" y="33"/>
                      <a:pt x="56" y="29"/>
                    </a:cubicBezTo>
                    <a:cubicBezTo>
                      <a:pt x="56" y="25"/>
                      <a:pt x="66" y="26"/>
                      <a:pt x="66" y="22"/>
                    </a:cubicBezTo>
                    <a:cubicBezTo>
                      <a:pt x="66" y="13"/>
                      <a:pt x="60" y="0"/>
                      <a:pt x="4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115">
                <a:extLst>
                  <a:ext uri="{FF2B5EF4-FFF2-40B4-BE49-F238E27FC236}">
                    <a16:creationId xmlns:a16="http://schemas.microsoft.com/office/drawing/2014/main" xmlns="" id="{ED8B83D3-3274-4F43-90CB-785DDF991A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1" y="714"/>
                <a:ext cx="33" cy="28"/>
              </a:xfrm>
              <a:custGeom>
                <a:avLst/>
                <a:gdLst>
                  <a:gd name="T0" fmla="*/ 14 w 14"/>
                  <a:gd name="T1" fmla="*/ 0 h 12"/>
                  <a:gd name="T2" fmla="*/ 0 w 14"/>
                  <a:gd name="T3" fmla="*/ 6 h 12"/>
                  <a:gd name="T4" fmla="*/ 3 w 14"/>
                  <a:gd name="T5" fmla="*/ 12 h 12"/>
                  <a:gd name="T6" fmla="*/ 14 w 14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2">
                    <a:moveTo>
                      <a:pt x="14" y="0"/>
                    </a:moveTo>
                    <a:cubicBezTo>
                      <a:pt x="9" y="0"/>
                      <a:pt x="0" y="2"/>
                      <a:pt x="0" y="6"/>
                    </a:cubicBezTo>
                    <a:cubicBezTo>
                      <a:pt x="0" y="8"/>
                      <a:pt x="2" y="12"/>
                      <a:pt x="3" y="12"/>
                    </a:cubicBezTo>
                    <a:cubicBezTo>
                      <a:pt x="9" y="12"/>
                      <a:pt x="14" y="6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116">
                <a:extLst>
                  <a:ext uri="{FF2B5EF4-FFF2-40B4-BE49-F238E27FC236}">
                    <a16:creationId xmlns:a16="http://schemas.microsoft.com/office/drawing/2014/main" xmlns="" id="{CBA1DB57-17D9-4C34-87AE-0E9BF7ABD9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0" y="697"/>
                <a:ext cx="295" cy="431"/>
              </a:xfrm>
              <a:custGeom>
                <a:avLst/>
                <a:gdLst>
                  <a:gd name="T0" fmla="*/ 30 w 125"/>
                  <a:gd name="T1" fmla="*/ 0 h 182"/>
                  <a:gd name="T2" fmla="*/ 19 w 125"/>
                  <a:gd name="T3" fmla="*/ 16 h 182"/>
                  <a:gd name="T4" fmla="*/ 14 w 125"/>
                  <a:gd name="T5" fmla="*/ 26 h 182"/>
                  <a:gd name="T6" fmla="*/ 9 w 125"/>
                  <a:gd name="T7" fmla="*/ 24 h 182"/>
                  <a:gd name="T8" fmla="*/ 12 w 125"/>
                  <a:gd name="T9" fmla="*/ 34 h 182"/>
                  <a:gd name="T10" fmla="*/ 9 w 125"/>
                  <a:gd name="T11" fmla="*/ 45 h 182"/>
                  <a:gd name="T12" fmla="*/ 17 w 125"/>
                  <a:gd name="T13" fmla="*/ 54 h 182"/>
                  <a:gd name="T14" fmla="*/ 14 w 125"/>
                  <a:gd name="T15" fmla="*/ 66 h 182"/>
                  <a:gd name="T16" fmla="*/ 19 w 125"/>
                  <a:gd name="T17" fmla="*/ 59 h 182"/>
                  <a:gd name="T18" fmla="*/ 28 w 125"/>
                  <a:gd name="T19" fmla="*/ 71 h 182"/>
                  <a:gd name="T20" fmla="*/ 31 w 125"/>
                  <a:gd name="T21" fmla="*/ 87 h 182"/>
                  <a:gd name="T22" fmla="*/ 48 w 125"/>
                  <a:gd name="T23" fmla="*/ 84 h 182"/>
                  <a:gd name="T24" fmla="*/ 54 w 125"/>
                  <a:gd name="T25" fmla="*/ 98 h 182"/>
                  <a:gd name="T26" fmla="*/ 57 w 125"/>
                  <a:gd name="T27" fmla="*/ 106 h 182"/>
                  <a:gd name="T28" fmla="*/ 37 w 125"/>
                  <a:gd name="T29" fmla="*/ 131 h 182"/>
                  <a:gd name="T30" fmla="*/ 25 w 125"/>
                  <a:gd name="T31" fmla="*/ 150 h 182"/>
                  <a:gd name="T32" fmla="*/ 45 w 125"/>
                  <a:gd name="T33" fmla="*/ 154 h 182"/>
                  <a:gd name="T34" fmla="*/ 56 w 125"/>
                  <a:gd name="T35" fmla="*/ 152 h 182"/>
                  <a:gd name="T36" fmla="*/ 19 w 125"/>
                  <a:gd name="T37" fmla="*/ 178 h 182"/>
                  <a:gd name="T38" fmla="*/ 23 w 125"/>
                  <a:gd name="T39" fmla="*/ 182 h 182"/>
                  <a:gd name="T40" fmla="*/ 38 w 125"/>
                  <a:gd name="T41" fmla="*/ 177 h 182"/>
                  <a:gd name="T42" fmla="*/ 56 w 125"/>
                  <a:gd name="T43" fmla="*/ 172 h 182"/>
                  <a:gd name="T44" fmla="*/ 104 w 125"/>
                  <a:gd name="T45" fmla="*/ 167 h 182"/>
                  <a:gd name="T46" fmla="*/ 119 w 125"/>
                  <a:gd name="T47" fmla="*/ 155 h 182"/>
                  <a:gd name="T48" fmla="*/ 125 w 125"/>
                  <a:gd name="T49" fmla="*/ 132 h 182"/>
                  <a:gd name="T50" fmla="*/ 112 w 125"/>
                  <a:gd name="T51" fmla="*/ 122 h 182"/>
                  <a:gd name="T52" fmla="*/ 110 w 125"/>
                  <a:gd name="T53" fmla="*/ 122 h 182"/>
                  <a:gd name="T54" fmla="*/ 104 w 125"/>
                  <a:gd name="T55" fmla="*/ 122 h 182"/>
                  <a:gd name="T56" fmla="*/ 101 w 125"/>
                  <a:gd name="T57" fmla="*/ 107 h 182"/>
                  <a:gd name="T58" fmla="*/ 64 w 125"/>
                  <a:gd name="T59" fmla="*/ 60 h 182"/>
                  <a:gd name="T60" fmla="*/ 58 w 125"/>
                  <a:gd name="T61" fmla="*/ 60 h 182"/>
                  <a:gd name="T62" fmla="*/ 51 w 125"/>
                  <a:gd name="T63" fmla="*/ 60 h 182"/>
                  <a:gd name="T64" fmla="*/ 70 w 125"/>
                  <a:gd name="T65" fmla="*/ 23 h 182"/>
                  <a:gd name="T66" fmla="*/ 37 w 125"/>
                  <a:gd name="T67" fmla="*/ 19 h 182"/>
                  <a:gd name="T68" fmla="*/ 45 w 125"/>
                  <a:gd name="T69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5" h="182">
                    <a:moveTo>
                      <a:pt x="45" y="0"/>
                    </a:moveTo>
                    <a:cubicBezTo>
                      <a:pt x="41" y="0"/>
                      <a:pt x="36" y="0"/>
                      <a:pt x="30" y="0"/>
                    </a:cubicBezTo>
                    <a:cubicBezTo>
                      <a:pt x="27" y="0"/>
                      <a:pt x="21" y="5"/>
                      <a:pt x="21" y="7"/>
                    </a:cubicBezTo>
                    <a:cubicBezTo>
                      <a:pt x="21" y="10"/>
                      <a:pt x="19" y="12"/>
                      <a:pt x="19" y="16"/>
                    </a:cubicBezTo>
                    <a:cubicBezTo>
                      <a:pt x="16" y="16"/>
                      <a:pt x="12" y="18"/>
                      <a:pt x="12" y="23"/>
                    </a:cubicBezTo>
                    <a:cubicBezTo>
                      <a:pt x="12" y="24"/>
                      <a:pt x="13" y="25"/>
                      <a:pt x="14" y="26"/>
                    </a:cubicBezTo>
                    <a:cubicBezTo>
                      <a:pt x="14" y="27"/>
                      <a:pt x="13" y="29"/>
                      <a:pt x="12" y="29"/>
                    </a:cubicBezTo>
                    <a:cubicBezTo>
                      <a:pt x="11" y="29"/>
                      <a:pt x="9" y="27"/>
                      <a:pt x="9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31"/>
                      <a:pt x="4" y="33"/>
                      <a:pt x="12" y="34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2" y="39"/>
                      <a:pt x="9" y="43"/>
                      <a:pt x="9" y="45"/>
                    </a:cubicBezTo>
                    <a:cubicBezTo>
                      <a:pt x="9" y="47"/>
                      <a:pt x="13" y="49"/>
                      <a:pt x="17" y="50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5" y="55"/>
                      <a:pt x="14" y="56"/>
                      <a:pt x="14" y="58"/>
                    </a:cubicBezTo>
                    <a:cubicBezTo>
                      <a:pt x="14" y="61"/>
                      <a:pt x="14" y="62"/>
                      <a:pt x="14" y="66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18" y="64"/>
                      <a:pt x="16" y="63"/>
                      <a:pt x="19" y="59"/>
                    </a:cubicBezTo>
                    <a:cubicBezTo>
                      <a:pt x="20" y="60"/>
                      <a:pt x="23" y="61"/>
                      <a:pt x="28" y="61"/>
                    </a:cubicBezTo>
                    <a:cubicBezTo>
                      <a:pt x="26" y="65"/>
                      <a:pt x="28" y="66"/>
                      <a:pt x="28" y="71"/>
                    </a:cubicBezTo>
                    <a:cubicBezTo>
                      <a:pt x="28" y="75"/>
                      <a:pt x="22" y="78"/>
                      <a:pt x="22" y="82"/>
                    </a:cubicBezTo>
                    <a:cubicBezTo>
                      <a:pt x="22" y="87"/>
                      <a:pt x="26" y="87"/>
                      <a:pt x="31" y="87"/>
                    </a:cubicBezTo>
                    <a:cubicBezTo>
                      <a:pt x="35" y="87"/>
                      <a:pt x="38" y="84"/>
                      <a:pt x="43" y="84"/>
                    </a:cubicBezTo>
                    <a:cubicBezTo>
                      <a:pt x="45" y="84"/>
                      <a:pt x="46" y="84"/>
                      <a:pt x="48" y="84"/>
                    </a:cubicBezTo>
                    <a:cubicBezTo>
                      <a:pt x="47" y="87"/>
                      <a:pt x="44" y="88"/>
                      <a:pt x="44" y="92"/>
                    </a:cubicBezTo>
                    <a:cubicBezTo>
                      <a:pt x="44" y="96"/>
                      <a:pt x="49" y="98"/>
                      <a:pt x="54" y="98"/>
                    </a:cubicBezTo>
                    <a:cubicBezTo>
                      <a:pt x="55" y="98"/>
                      <a:pt x="56" y="98"/>
                      <a:pt x="57" y="98"/>
                    </a:cubicBezTo>
                    <a:cubicBezTo>
                      <a:pt x="57" y="106"/>
                      <a:pt x="57" y="106"/>
                      <a:pt x="57" y="106"/>
                    </a:cubicBezTo>
                    <a:cubicBezTo>
                      <a:pt x="54" y="111"/>
                      <a:pt x="42" y="116"/>
                      <a:pt x="33" y="116"/>
                    </a:cubicBezTo>
                    <a:cubicBezTo>
                      <a:pt x="33" y="121"/>
                      <a:pt x="37" y="124"/>
                      <a:pt x="37" y="131"/>
                    </a:cubicBezTo>
                    <a:cubicBezTo>
                      <a:pt x="37" y="139"/>
                      <a:pt x="22" y="139"/>
                      <a:pt x="22" y="147"/>
                    </a:cubicBezTo>
                    <a:cubicBezTo>
                      <a:pt x="22" y="148"/>
                      <a:pt x="24" y="150"/>
                      <a:pt x="25" y="150"/>
                    </a:cubicBezTo>
                    <a:cubicBezTo>
                      <a:pt x="28" y="150"/>
                      <a:pt x="27" y="147"/>
                      <a:pt x="30" y="147"/>
                    </a:cubicBezTo>
                    <a:cubicBezTo>
                      <a:pt x="36" y="147"/>
                      <a:pt x="38" y="154"/>
                      <a:pt x="45" y="154"/>
                    </a:cubicBezTo>
                    <a:cubicBezTo>
                      <a:pt x="49" y="154"/>
                      <a:pt x="52" y="151"/>
                      <a:pt x="55" y="148"/>
                    </a:cubicBezTo>
                    <a:cubicBezTo>
                      <a:pt x="55" y="149"/>
                      <a:pt x="56" y="151"/>
                      <a:pt x="56" y="152"/>
                    </a:cubicBezTo>
                    <a:cubicBezTo>
                      <a:pt x="56" y="159"/>
                      <a:pt x="45" y="157"/>
                      <a:pt x="38" y="159"/>
                    </a:cubicBezTo>
                    <a:cubicBezTo>
                      <a:pt x="36" y="159"/>
                      <a:pt x="20" y="176"/>
                      <a:pt x="19" y="178"/>
                    </a:cubicBezTo>
                    <a:cubicBezTo>
                      <a:pt x="19" y="182"/>
                      <a:pt x="19" y="182"/>
                      <a:pt x="19" y="182"/>
                    </a:cubicBezTo>
                    <a:cubicBezTo>
                      <a:pt x="23" y="182"/>
                      <a:pt x="23" y="182"/>
                      <a:pt x="23" y="182"/>
                    </a:cubicBezTo>
                    <a:cubicBezTo>
                      <a:pt x="25" y="179"/>
                      <a:pt x="27" y="177"/>
                      <a:pt x="30" y="177"/>
                    </a:cubicBezTo>
                    <a:cubicBezTo>
                      <a:pt x="38" y="177"/>
                      <a:pt x="38" y="177"/>
                      <a:pt x="38" y="177"/>
                    </a:cubicBezTo>
                    <a:cubicBezTo>
                      <a:pt x="38" y="173"/>
                      <a:pt x="41" y="168"/>
                      <a:pt x="46" y="168"/>
                    </a:cubicBezTo>
                    <a:cubicBezTo>
                      <a:pt x="50" y="168"/>
                      <a:pt x="52" y="172"/>
                      <a:pt x="56" y="172"/>
                    </a:cubicBezTo>
                    <a:cubicBezTo>
                      <a:pt x="64" y="172"/>
                      <a:pt x="78" y="167"/>
                      <a:pt x="83" y="167"/>
                    </a:cubicBezTo>
                    <a:cubicBezTo>
                      <a:pt x="86" y="167"/>
                      <a:pt x="98" y="167"/>
                      <a:pt x="104" y="167"/>
                    </a:cubicBezTo>
                    <a:cubicBezTo>
                      <a:pt x="111" y="167"/>
                      <a:pt x="114" y="164"/>
                      <a:pt x="119" y="159"/>
                    </a:cubicBezTo>
                    <a:cubicBezTo>
                      <a:pt x="119" y="155"/>
                      <a:pt x="119" y="155"/>
                      <a:pt x="119" y="155"/>
                    </a:cubicBezTo>
                    <a:cubicBezTo>
                      <a:pt x="116" y="155"/>
                      <a:pt x="114" y="155"/>
                      <a:pt x="108" y="153"/>
                    </a:cubicBezTo>
                    <a:cubicBezTo>
                      <a:pt x="113" y="146"/>
                      <a:pt x="125" y="141"/>
                      <a:pt x="125" y="132"/>
                    </a:cubicBezTo>
                    <a:cubicBezTo>
                      <a:pt x="125" y="127"/>
                      <a:pt x="121" y="122"/>
                      <a:pt x="114" y="122"/>
                    </a:cubicBezTo>
                    <a:cubicBezTo>
                      <a:pt x="113" y="122"/>
                      <a:pt x="112" y="122"/>
                      <a:pt x="112" y="122"/>
                    </a:cubicBezTo>
                    <a:cubicBezTo>
                      <a:pt x="110" y="122"/>
                      <a:pt x="110" y="122"/>
                      <a:pt x="107" y="124"/>
                    </a:cubicBezTo>
                    <a:cubicBezTo>
                      <a:pt x="110" y="122"/>
                      <a:pt x="110" y="122"/>
                      <a:pt x="110" y="122"/>
                    </a:cubicBezTo>
                    <a:cubicBezTo>
                      <a:pt x="108" y="123"/>
                      <a:pt x="107" y="125"/>
                      <a:pt x="104" y="126"/>
                    </a:cubicBezTo>
                    <a:cubicBezTo>
                      <a:pt x="104" y="122"/>
                      <a:pt x="104" y="122"/>
                      <a:pt x="104" y="122"/>
                    </a:cubicBezTo>
                    <a:cubicBezTo>
                      <a:pt x="105" y="121"/>
                      <a:pt x="106" y="120"/>
                      <a:pt x="106" y="118"/>
                    </a:cubicBezTo>
                    <a:cubicBezTo>
                      <a:pt x="106" y="114"/>
                      <a:pt x="101" y="111"/>
                      <a:pt x="101" y="107"/>
                    </a:cubicBezTo>
                    <a:cubicBezTo>
                      <a:pt x="101" y="94"/>
                      <a:pt x="87" y="91"/>
                      <a:pt x="78" y="82"/>
                    </a:cubicBezTo>
                    <a:cubicBezTo>
                      <a:pt x="72" y="76"/>
                      <a:pt x="74" y="63"/>
                      <a:pt x="64" y="60"/>
                    </a:cubicBezTo>
                    <a:cubicBezTo>
                      <a:pt x="63" y="60"/>
                      <a:pt x="62" y="60"/>
                      <a:pt x="61" y="60"/>
                    </a:cubicBezTo>
                    <a:cubicBezTo>
                      <a:pt x="60" y="60"/>
                      <a:pt x="59" y="60"/>
                      <a:pt x="58" y="60"/>
                    </a:cubicBezTo>
                    <a:cubicBezTo>
                      <a:pt x="57" y="60"/>
                      <a:pt x="57" y="60"/>
                      <a:pt x="56" y="60"/>
                    </a:cubicBezTo>
                    <a:cubicBezTo>
                      <a:pt x="54" y="60"/>
                      <a:pt x="53" y="60"/>
                      <a:pt x="51" y="60"/>
                    </a:cubicBezTo>
                    <a:cubicBezTo>
                      <a:pt x="52" y="58"/>
                      <a:pt x="54" y="56"/>
                      <a:pt x="56" y="55"/>
                    </a:cubicBezTo>
                    <a:cubicBezTo>
                      <a:pt x="56" y="44"/>
                      <a:pt x="72" y="38"/>
                      <a:pt x="70" y="23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38" y="22"/>
                      <a:pt x="37" y="21"/>
                      <a:pt x="37" y="19"/>
                    </a:cubicBezTo>
                    <a:cubicBezTo>
                      <a:pt x="39" y="12"/>
                      <a:pt x="50" y="13"/>
                      <a:pt x="50" y="5"/>
                    </a:cubicBezTo>
                    <a:cubicBezTo>
                      <a:pt x="50" y="4"/>
                      <a:pt x="47" y="0"/>
                      <a:pt x="4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117">
                <a:extLst>
                  <a:ext uri="{FF2B5EF4-FFF2-40B4-BE49-F238E27FC236}">
                    <a16:creationId xmlns:a16="http://schemas.microsoft.com/office/drawing/2014/main" xmlns="" id="{375458BF-461E-4E15-934E-C9EF292BCC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4" y="920"/>
                <a:ext cx="14" cy="14"/>
              </a:xfrm>
              <a:custGeom>
                <a:avLst/>
                <a:gdLst>
                  <a:gd name="T0" fmla="*/ 6 w 6"/>
                  <a:gd name="T1" fmla="*/ 0 h 6"/>
                  <a:gd name="T2" fmla="*/ 3 w 6"/>
                  <a:gd name="T3" fmla="*/ 0 h 6"/>
                  <a:gd name="T4" fmla="*/ 0 w 6"/>
                  <a:gd name="T5" fmla="*/ 6 h 6"/>
                  <a:gd name="T6" fmla="*/ 5 w 6"/>
                  <a:gd name="T7" fmla="*/ 6 h 6"/>
                  <a:gd name="T8" fmla="*/ 6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6" y="0"/>
                    </a:moveTo>
                    <a:cubicBezTo>
                      <a:pt x="5" y="0"/>
                      <a:pt x="4" y="0"/>
                      <a:pt x="3" y="0"/>
                    </a:cubicBezTo>
                    <a:cubicBezTo>
                      <a:pt x="0" y="2"/>
                      <a:pt x="0" y="4"/>
                      <a:pt x="0" y="6"/>
                    </a:cubicBezTo>
                    <a:cubicBezTo>
                      <a:pt x="3" y="6"/>
                      <a:pt x="4" y="6"/>
                      <a:pt x="5" y="6"/>
                    </a:cubicBezTo>
                    <a:cubicBezTo>
                      <a:pt x="5" y="4"/>
                      <a:pt x="6" y="2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118">
                <a:extLst>
                  <a:ext uri="{FF2B5EF4-FFF2-40B4-BE49-F238E27FC236}">
                    <a16:creationId xmlns:a16="http://schemas.microsoft.com/office/drawing/2014/main" xmlns="" id="{D3B689B2-C933-4809-BDE6-9F6D1F5437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0" y="260"/>
                <a:ext cx="362" cy="163"/>
              </a:xfrm>
              <a:custGeom>
                <a:avLst/>
                <a:gdLst>
                  <a:gd name="T0" fmla="*/ 24 w 153"/>
                  <a:gd name="T1" fmla="*/ 0 h 69"/>
                  <a:gd name="T2" fmla="*/ 20 w 153"/>
                  <a:gd name="T3" fmla="*/ 0 h 69"/>
                  <a:gd name="T4" fmla="*/ 10 w 153"/>
                  <a:gd name="T5" fmla="*/ 6 h 69"/>
                  <a:gd name="T6" fmla="*/ 10 w 153"/>
                  <a:gd name="T7" fmla="*/ 10 h 69"/>
                  <a:gd name="T8" fmla="*/ 4 w 153"/>
                  <a:gd name="T9" fmla="*/ 8 h 69"/>
                  <a:gd name="T10" fmla="*/ 0 w 153"/>
                  <a:gd name="T11" fmla="*/ 9 h 69"/>
                  <a:gd name="T12" fmla="*/ 26 w 153"/>
                  <a:gd name="T13" fmla="*/ 21 h 69"/>
                  <a:gd name="T14" fmla="*/ 29 w 153"/>
                  <a:gd name="T15" fmla="*/ 25 h 69"/>
                  <a:gd name="T16" fmla="*/ 1 w 153"/>
                  <a:gd name="T17" fmla="*/ 30 h 69"/>
                  <a:gd name="T18" fmla="*/ 8 w 153"/>
                  <a:gd name="T19" fmla="*/ 32 h 69"/>
                  <a:gd name="T20" fmla="*/ 13 w 153"/>
                  <a:gd name="T21" fmla="*/ 32 h 69"/>
                  <a:gd name="T22" fmla="*/ 19 w 153"/>
                  <a:gd name="T23" fmla="*/ 31 h 69"/>
                  <a:gd name="T24" fmla="*/ 24 w 153"/>
                  <a:gd name="T25" fmla="*/ 32 h 69"/>
                  <a:gd name="T26" fmla="*/ 21 w 153"/>
                  <a:gd name="T27" fmla="*/ 48 h 69"/>
                  <a:gd name="T28" fmla="*/ 16 w 153"/>
                  <a:gd name="T29" fmla="*/ 50 h 69"/>
                  <a:gd name="T30" fmla="*/ 40 w 153"/>
                  <a:gd name="T31" fmla="*/ 60 h 69"/>
                  <a:gd name="T32" fmla="*/ 87 w 153"/>
                  <a:gd name="T33" fmla="*/ 69 h 69"/>
                  <a:gd name="T34" fmla="*/ 128 w 153"/>
                  <a:gd name="T35" fmla="*/ 56 h 69"/>
                  <a:gd name="T36" fmla="*/ 152 w 153"/>
                  <a:gd name="T37" fmla="*/ 37 h 69"/>
                  <a:gd name="T38" fmla="*/ 153 w 153"/>
                  <a:gd name="T39" fmla="*/ 36 h 69"/>
                  <a:gd name="T40" fmla="*/ 133 w 153"/>
                  <a:gd name="T41" fmla="*/ 10 h 69"/>
                  <a:gd name="T42" fmla="*/ 136 w 153"/>
                  <a:gd name="T43" fmla="*/ 5 h 69"/>
                  <a:gd name="T44" fmla="*/ 124 w 153"/>
                  <a:gd name="T45" fmla="*/ 8 h 69"/>
                  <a:gd name="T46" fmla="*/ 114 w 153"/>
                  <a:gd name="T47" fmla="*/ 1 h 69"/>
                  <a:gd name="T48" fmla="*/ 112 w 153"/>
                  <a:gd name="T49" fmla="*/ 2 h 69"/>
                  <a:gd name="T50" fmla="*/ 108 w 153"/>
                  <a:gd name="T51" fmla="*/ 1 h 69"/>
                  <a:gd name="T52" fmla="*/ 106 w 153"/>
                  <a:gd name="T53" fmla="*/ 9 h 69"/>
                  <a:gd name="T54" fmla="*/ 102 w 153"/>
                  <a:gd name="T55" fmla="*/ 7 h 69"/>
                  <a:gd name="T56" fmla="*/ 88 w 153"/>
                  <a:gd name="T57" fmla="*/ 10 h 69"/>
                  <a:gd name="T58" fmla="*/ 71 w 153"/>
                  <a:gd name="T59" fmla="*/ 9 h 69"/>
                  <a:gd name="T60" fmla="*/ 71 w 153"/>
                  <a:gd name="T61" fmla="*/ 14 h 69"/>
                  <a:gd name="T62" fmla="*/ 64 w 153"/>
                  <a:gd name="T63" fmla="*/ 10 h 69"/>
                  <a:gd name="T64" fmla="*/ 51 w 153"/>
                  <a:gd name="T65" fmla="*/ 13 h 69"/>
                  <a:gd name="T66" fmla="*/ 44 w 153"/>
                  <a:gd name="T67" fmla="*/ 9 h 69"/>
                  <a:gd name="T68" fmla="*/ 44 w 153"/>
                  <a:gd name="T69" fmla="*/ 15 h 69"/>
                  <a:gd name="T70" fmla="*/ 35 w 153"/>
                  <a:gd name="T71" fmla="*/ 19 h 69"/>
                  <a:gd name="T72" fmla="*/ 27 w 153"/>
                  <a:gd name="T73" fmla="*/ 8 h 69"/>
                  <a:gd name="T74" fmla="*/ 24 w 153"/>
                  <a:gd name="T75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3" h="69">
                    <a:moveTo>
                      <a:pt x="24" y="0"/>
                    </a:moveTo>
                    <a:cubicBezTo>
                      <a:pt x="22" y="0"/>
                      <a:pt x="21" y="0"/>
                      <a:pt x="20" y="0"/>
                    </a:cubicBezTo>
                    <a:cubicBezTo>
                      <a:pt x="15" y="0"/>
                      <a:pt x="14" y="6"/>
                      <a:pt x="10" y="6"/>
                    </a:cubicBezTo>
                    <a:cubicBezTo>
                      <a:pt x="10" y="8"/>
                      <a:pt x="10" y="9"/>
                      <a:pt x="10" y="10"/>
                    </a:cubicBezTo>
                    <a:cubicBezTo>
                      <a:pt x="8" y="9"/>
                      <a:pt x="6" y="8"/>
                      <a:pt x="4" y="8"/>
                    </a:cubicBezTo>
                    <a:cubicBezTo>
                      <a:pt x="3" y="8"/>
                      <a:pt x="1" y="9"/>
                      <a:pt x="0" y="9"/>
                    </a:cubicBezTo>
                    <a:cubicBezTo>
                      <a:pt x="1" y="15"/>
                      <a:pt x="20" y="21"/>
                      <a:pt x="26" y="21"/>
                    </a:cubicBezTo>
                    <a:cubicBezTo>
                      <a:pt x="26" y="22"/>
                      <a:pt x="27" y="24"/>
                      <a:pt x="29" y="25"/>
                    </a:cubicBezTo>
                    <a:cubicBezTo>
                      <a:pt x="23" y="27"/>
                      <a:pt x="9" y="30"/>
                      <a:pt x="1" y="30"/>
                    </a:cubicBezTo>
                    <a:cubicBezTo>
                      <a:pt x="3" y="32"/>
                      <a:pt x="5" y="32"/>
                      <a:pt x="8" y="32"/>
                    </a:cubicBezTo>
                    <a:cubicBezTo>
                      <a:pt x="10" y="32"/>
                      <a:pt x="12" y="32"/>
                      <a:pt x="13" y="32"/>
                    </a:cubicBezTo>
                    <a:cubicBezTo>
                      <a:pt x="15" y="32"/>
                      <a:pt x="17" y="31"/>
                      <a:pt x="19" y="31"/>
                    </a:cubicBezTo>
                    <a:cubicBezTo>
                      <a:pt x="21" y="31"/>
                      <a:pt x="22" y="31"/>
                      <a:pt x="24" y="32"/>
                    </a:cubicBezTo>
                    <a:cubicBezTo>
                      <a:pt x="23" y="38"/>
                      <a:pt x="21" y="41"/>
                      <a:pt x="21" y="48"/>
                    </a:cubicBezTo>
                    <a:cubicBezTo>
                      <a:pt x="20" y="48"/>
                      <a:pt x="18" y="49"/>
                      <a:pt x="16" y="50"/>
                    </a:cubicBezTo>
                    <a:cubicBezTo>
                      <a:pt x="28" y="50"/>
                      <a:pt x="32" y="58"/>
                      <a:pt x="40" y="60"/>
                    </a:cubicBezTo>
                    <a:cubicBezTo>
                      <a:pt x="54" y="65"/>
                      <a:pt x="68" y="69"/>
                      <a:pt x="87" y="69"/>
                    </a:cubicBezTo>
                    <a:cubicBezTo>
                      <a:pt x="105" y="69"/>
                      <a:pt x="115" y="60"/>
                      <a:pt x="128" y="56"/>
                    </a:cubicBezTo>
                    <a:cubicBezTo>
                      <a:pt x="135" y="54"/>
                      <a:pt x="147" y="45"/>
                      <a:pt x="152" y="37"/>
                    </a:cubicBezTo>
                    <a:cubicBezTo>
                      <a:pt x="153" y="36"/>
                      <a:pt x="153" y="36"/>
                      <a:pt x="153" y="36"/>
                    </a:cubicBezTo>
                    <a:cubicBezTo>
                      <a:pt x="153" y="21"/>
                      <a:pt x="133" y="25"/>
                      <a:pt x="133" y="10"/>
                    </a:cubicBezTo>
                    <a:cubicBezTo>
                      <a:pt x="133" y="8"/>
                      <a:pt x="135" y="6"/>
                      <a:pt x="136" y="5"/>
                    </a:cubicBezTo>
                    <a:cubicBezTo>
                      <a:pt x="132" y="5"/>
                      <a:pt x="128" y="8"/>
                      <a:pt x="124" y="8"/>
                    </a:cubicBezTo>
                    <a:cubicBezTo>
                      <a:pt x="118" y="8"/>
                      <a:pt x="114" y="7"/>
                      <a:pt x="114" y="1"/>
                    </a:cubicBezTo>
                    <a:cubicBezTo>
                      <a:pt x="113" y="1"/>
                      <a:pt x="113" y="2"/>
                      <a:pt x="112" y="2"/>
                    </a:cubicBezTo>
                    <a:cubicBezTo>
                      <a:pt x="111" y="2"/>
                      <a:pt x="110" y="1"/>
                      <a:pt x="108" y="1"/>
                    </a:cubicBezTo>
                    <a:cubicBezTo>
                      <a:pt x="107" y="3"/>
                      <a:pt x="106" y="4"/>
                      <a:pt x="106" y="9"/>
                    </a:cubicBezTo>
                    <a:cubicBezTo>
                      <a:pt x="105" y="7"/>
                      <a:pt x="103" y="7"/>
                      <a:pt x="102" y="7"/>
                    </a:cubicBezTo>
                    <a:cubicBezTo>
                      <a:pt x="98" y="7"/>
                      <a:pt x="93" y="10"/>
                      <a:pt x="88" y="10"/>
                    </a:cubicBezTo>
                    <a:cubicBezTo>
                      <a:pt x="83" y="10"/>
                      <a:pt x="79" y="9"/>
                      <a:pt x="71" y="9"/>
                    </a:cubicBezTo>
                    <a:cubicBezTo>
                      <a:pt x="71" y="10"/>
                      <a:pt x="71" y="12"/>
                      <a:pt x="71" y="14"/>
                    </a:cubicBezTo>
                    <a:cubicBezTo>
                      <a:pt x="69" y="13"/>
                      <a:pt x="68" y="11"/>
                      <a:pt x="64" y="10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48" y="13"/>
                      <a:pt x="47" y="11"/>
                      <a:pt x="44" y="9"/>
                    </a:cubicBezTo>
                    <a:cubicBezTo>
                      <a:pt x="43" y="11"/>
                      <a:pt x="43" y="12"/>
                      <a:pt x="44" y="15"/>
                    </a:cubicBezTo>
                    <a:cubicBezTo>
                      <a:pt x="42" y="16"/>
                      <a:pt x="39" y="19"/>
                      <a:pt x="35" y="19"/>
                    </a:cubicBezTo>
                    <a:cubicBezTo>
                      <a:pt x="31" y="19"/>
                      <a:pt x="26" y="12"/>
                      <a:pt x="27" y="8"/>
                    </a:cubicBezTo>
                    <a:cubicBezTo>
                      <a:pt x="26" y="5"/>
                      <a:pt x="24" y="3"/>
                      <a:pt x="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119">
                <a:extLst>
                  <a:ext uri="{FF2B5EF4-FFF2-40B4-BE49-F238E27FC236}">
                    <a16:creationId xmlns:a16="http://schemas.microsoft.com/office/drawing/2014/main" xmlns="" id="{65780779-7DED-4328-8EC6-A97F74CE5B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" y="2246"/>
                <a:ext cx="371" cy="128"/>
              </a:xfrm>
              <a:custGeom>
                <a:avLst/>
                <a:gdLst>
                  <a:gd name="T0" fmla="*/ 43 w 157"/>
                  <a:gd name="T1" fmla="*/ 0 h 54"/>
                  <a:gd name="T2" fmla="*/ 0 w 157"/>
                  <a:gd name="T3" fmla="*/ 23 h 54"/>
                  <a:gd name="T4" fmla="*/ 5 w 157"/>
                  <a:gd name="T5" fmla="*/ 23 h 54"/>
                  <a:gd name="T6" fmla="*/ 34 w 157"/>
                  <a:gd name="T7" fmla="*/ 11 h 54"/>
                  <a:gd name="T8" fmla="*/ 37 w 157"/>
                  <a:gd name="T9" fmla="*/ 11 h 54"/>
                  <a:gd name="T10" fmla="*/ 42 w 157"/>
                  <a:gd name="T11" fmla="*/ 12 h 54"/>
                  <a:gd name="T12" fmla="*/ 43 w 157"/>
                  <a:gd name="T13" fmla="*/ 18 h 54"/>
                  <a:gd name="T14" fmla="*/ 58 w 157"/>
                  <a:gd name="T15" fmla="*/ 18 h 54"/>
                  <a:gd name="T16" fmla="*/ 77 w 157"/>
                  <a:gd name="T17" fmla="*/ 26 h 54"/>
                  <a:gd name="T18" fmla="*/ 83 w 157"/>
                  <a:gd name="T19" fmla="*/ 25 h 54"/>
                  <a:gd name="T20" fmla="*/ 88 w 157"/>
                  <a:gd name="T21" fmla="*/ 27 h 54"/>
                  <a:gd name="T22" fmla="*/ 93 w 157"/>
                  <a:gd name="T23" fmla="*/ 31 h 54"/>
                  <a:gd name="T24" fmla="*/ 111 w 157"/>
                  <a:gd name="T25" fmla="*/ 42 h 54"/>
                  <a:gd name="T26" fmla="*/ 106 w 157"/>
                  <a:gd name="T27" fmla="*/ 47 h 54"/>
                  <a:gd name="T28" fmla="*/ 106 w 157"/>
                  <a:gd name="T29" fmla="*/ 50 h 54"/>
                  <a:gd name="T30" fmla="*/ 137 w 157"/>
                  <a:gd name="T31" fmla="*/ 54 h 54"/>
                  <a:gd name="T32" fmla="*/ 157 w 157"/>
                  <a:gd name="T33" fmla="*/ 48 h 54"/>
                  <a:gd name="T34" fmla="*/ 145 w 157"/>
                  <a:gd name="T35" fmla="*/ 37 h 54"/>
                  <a:gd name="T36" fmla="*/ 137 w 157"/>
                  <a:gd name="T37" fmla="*/ 37 h 54"/>
                  <a:gd name="T38" fmla="*/ 137 w 157"/>
                  <a:gd name="T39" fmla="*/ 33 h 54"/>
                  <a:gd name="T40" fmla="*/ 104 w 157"/>
                  <a:gd name="T41" fmla="*/ 20 h 54"/>
                  <a:gd name="T42" fmla="*/ 95 w 157"/>
                  <a:gd name="T43" fmla="*/ 13 h 54"/>
                  <a:gd name="T44" fmla="*/ 43 w 157"/>
                  <a:gd name="T45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7" h="54">
                    <a:moveTo>
                      <a:pt x="43" y="0"/>
                    </a:moveTo>
                    <a:cubicBezTo>
                      <a:pt x="20" y="0"/>
                      <a:pt x="8" y="9"/>
                      <a:pt x="0" y="23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10" y="18"/>
                      <a:pt x="24" y="11"/>
                      <a:pt x="34" y="11"/>
                    </a:cubicBezTo>
                    <a:cubicBezTo>
                      <a:pt x="35" y="11"/>
                      <a:pt x="36" y="11"/>
                      <a:pt x="37" y="11"/>
                    </a:cubicBezTo>
                    <a:cubicBezTo>
                      <a:pt x="39" y="11"/>
                      <a:pt x="40" y="11"/>
                      <a:pt x="42" y="12"/>
                    </a:cubicBezTo>
                    <a:cubicBezTo>
                      <a:pt x="40" y="14"/>
                      <a:pt x="40" y="16"/>
                      <a:pt x="43" y="18"/>
                    </a:cubicBezTo>
                    <a:cubicBezTo>
                      <a:pt x="58" y="18"/>
                      <a:pt x="58" y="18"/>
                      <a:pt x="58" y="18"/>
                    </a:cubicBezTo>
                    <a:cubicBezTo>
                      <a:pt x="66" y="18"/>
                      <a:pt x="69" y="26"/>
                      <a:pt x="77" y="26"/>
                    </a:cubicBezTo>
                    <a:cubicBezTo>
                      <a:pt x="79" y="26"/>
                      <a:pt x="81" y="25"/>
                      <a:pt x="83" y="25"/>
                    </a:cubicBezTo>
                    <a:cubicBezTo>
                      <a:pt x="85" y="25"/>
                      <a:pt x="86" y="26"/>
                      <a:pt x="88" y="27"/>
                    </a:cubicBezTo>
                    <a:cubicBezTo>
                      <a:pt x="90" y="28"/>
                      <a:pt x="89" y="31"/>
                      <a:pt x="93" y="31"/>
                    </a:cubicBezTo>
                    <a:cubicBezTo>
                      <a:pt x="95" y="39"/>
                      <a:pt x="104" y="39"/>
                      <a:pt x="111" y="42"/>
                    </a:cubicBezTo>
                    <a:cubicBezTo>
                      <a:pt x="111" y="45"/>
                      <a:pt x="109" y="47"/>
                      <a:pt x="106" y="47"/>
                    </a:cubicBezTo>
                    <a:cubicBezTo>
                      <a:pt x="106" y="48"/>
                      <a:pt x="106" y="49"/>
                      <a:pt x="106" y="50"/>
                    </a:cubicBezTo>
                    <a:cubicBezTo>
                      <a:pt x="116" y="50"/>
                      <a:pt x="125" y="54"/>
                      <a:pt x="137" y="54"/>
                    </a:cubicBezTo>
                    <a:cubicBezTo>
                      <a:pt x="143" y="54"/>
                      <a:pt x="153" y="54"/>
                      <a:pt x="157" y="48"/>
                    </a:cubicBezTo>
                    <a:cubicBezTo>
                      <a:pt x="153" y="46"/>
                      <a:pt x="151" y="39"/>
                      <a:pt x="145" y="37"/>
                    </a:cubicBezTo>
                    <a:cubicBezTo>
                      <a:pt x="137" y="37"/>
                      <a:pt x="137" y="37"/>
                      <a:pt x="137" y="37"/>
                    </a:cubicBezTo>
                    <a:cubicBezTo>
                      <a:pt x="136" y="36"/>
                      <a:pt x="137" y="34"/>
                      <a:pt x="137" y="33"/>
                    </a:cubicBezTo>
                    <a:cubicBezTo>
                      <a:pt x="125" y="33"/>
                      <a:pt x="111" y="27"/>
                      <a:pt x="104" y="20"/>
                    </a:cubicBezTo>
                    <a:cubicBezTo>
                      <a:pt x="103" y="19"/>
                      <a:pt x="99" y="13"/>
                      <a:pt x="95" y="13"/>
                    </a:cubicBezTo>
                    <a:cubicBezTo>
                      <a:pt x="78" y="13"/>
                      <a:pt x="67" y="0"/>
                      <a:pt x="4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120">
                <a:extLst>
                  <a:ext uri="{FF2B5EF4-FFF2-40B4-BE49-F238E27FC236}">
                    <a16:creationId xmlns:a16="http://schemas.microsoft.com/office/drawing/2014/main" xmlns="" id="{A8A25434-4356-4760-BCC5-60817627F0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" y="2294"/>
                <a:ext cx="19" cy="21"/>
              </a:xfrm>
              <a:custGeom>
                <a:avLst/>
                <a:gdLst>
                  <a:gd name="T0" fmla="*/ 6 w 8"/>
                  <a:gd name="T1" fmla="*/ 0 h 9"/>
                  <a:gd name="T2" fmla="*/ 4 w 8"/>
                  <a:gd name="T3" fmla="*/ 0 h 9"/>
                  <a:gd name="T4" fmla="*/ 4 w 8"/>
                  <a:gd name="T5" fmla="*/ 4 h 9"/>
                  <a:gd name="T6" fmla="*/ 0 w 8"/>
                  <a:gd name="T7" fmla="*/ 9 h 9"/>
                  <a:gd name="T8" fmla="*/ 1 w 8"/>
                  <a:gd name="T9" fmla="*/ 9 h 9"/>
                  <a:gd name="T10" fmla="*/ 7 w 8"/>
                  <a:gd name="T11" fmla="*/ 9 h 9"/>
                  <a:gd name="T12" fmla="*/ 7 w 8"/>
                  <a:gd name="T13" fmla="*/ 1 h 9"/>
                  <a:gd name="T14" fmla="*/ 6 w 8"/>
                  <a:gd name="T1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9">
                    <a:moveTo>
                      <a:pt x="6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0" y="5"/>
                      <a:pt x="0" y="9"/>
                    </a:cubicBezTo>
                    <a:cubicBezTo>
                      <a:pt x="0" y="9"/>
                      <a:pt x="0" y="9"/>
                      <a:pt x="1" y="9"/>
                    </a:cubicBezTo>
                    <a:cubicBezTo>
                      <a:pt x="4" y="9"/>
                      <a:pt x="7" y="9"/>
                      <a:pt x="7" y="9"/>
                    </a:cubicBezTo>
                    <a:cubicBezTo>
                      <a:pt x="8" y="6"/>
                      <a:pt x="8" y="3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121">
                <a:extLst>
                  <a:ext uri="{FF2B5EF4-FFF2-40B4-BE49-F238E27FC236}">
                    <a16:creationId xmlns:a16="http://schemas.microsoft.com/office/drawing/2014/main" xmlns="" id="{F2BC8DEC-AAA8-49F3-BA13-F001A0A153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" y="2421"/>
                <a:ext cx="62" cy="26"/>
              </a:xfrm>
              <a:custGeom>
                <a:avLst/>
                <a:gdLst>
                  <a:gd name="T0" fmla="*/ 6 w 26"/>
                  <a:gd name="T1" fmla="*/ 0 h 11"/>
                  <a:gd name="T2" fmla="*/ 0 w 26"/>
                  <a:gd name="T3" fmla="*/ 3 h 11"/>
                  <a:gd name="T4" fmla="*/ 9 w 26"/>
                  <a:gd name="T5" fmla="*/ 11 h 11"/>
                  <a:gd name="T6" fmla="*/ 26 w 26"/>
                  <a:gd name="T7" fmla="*/ 7 h 11"/>
                  <a:gd name="T8" fmla="*/ 21 w 26"/>
                  <a:gd name="T9" fmla="*/ 3 h 11"/>
                  <a:gd name="T10" fmla="*/ 23 w 26"/>
                  <a:gd name="T11" fmla="*/ 4 h 11"/>
                  <a:gd name="T12" fmla="*/ 6 w 26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1">
                    <a:moveTo>
                      <a:pt x="6" y="0"/>
                    </a:moveTo>
                    <a:cubicBezTo>
                      <a:pt x="4" y="0"/>
                      <a:pt x="0" y="1"/>
                      <a:pt x="0" y="3"/>
                    </a:cubicBezTo>
                    <a:cubicBezTo>
                      <a:pt x="0" y="7"/>
                      <a:pt x="5" y="11"/>
                      <a:pt x="9" y="11"/>
                    </a:cubicBezTo>
                    <a:cubicBezTo>
                      <a:pt x="15" y="11"/>
                      <a:pt x="20" y="8"/>
                      <a:pt x="26" y="7"/>
                    </a:cubicBezTo>
                    <a:cubicBezTo>
                      <a:pt x="26" y="5"/>
                      <a:pt x="25" y="4"/>
                      <a:pt x="21" y="3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19" y="3"/>
                      <a:pt x="12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122">
                <a:extLst>
                  <a:ext uri="{FF2B5EF4-FFF2-40B4-BE49-F238E27FC236}">
                    <a16:creationId xmlns:a16="http://schemas.microsoft.com/office/drawing/2014/main" xmlns="" id="{3B645073-C18F-4A04-A0B0-FABBB94C43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" y="2417"/>
                <a:ext cx="50" cy="21"/>
              </a:xfrm>
              <a:custGeom>
                <a:avLst/>
                <a:gdLst>
                  <a:gd name="T0" fmla="*/ 5 w 21"/>
                  <a:gd name="T1" fmla="*/ 0 h 9"/>
                  <a:gd name="T2" fmla="*/ 0 w 21"/>
                  <a:gd name="T3" fmla="*/ 4 h 9"/>
                  <a:gd name="T4" fmla="*/ 13 w 21"/>
                  <a:gd name="T5" fmla="*/ 9 h 9"/>
                  <a:gd name="T6" fmla="*/ 21 w 21"/>
                  <a:gd name="T7" fmla="*/ 6 h 9"/>
                  <a:gd name="T8" fmla="*/ 5 w 2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9">
                    <a:moveTo>
                      <a:pt x="5" y="0"/>
                    </a:moveTo>
                    <a:cubicBezTo>
                      <a:pt x="4" y="0"/>
                      <a:pt x="0" y="1"/>
                      <a:pt x="0" y="4"/>
                    </a:cubicBezTo>
                    <a:cubicBezTo>
                      <a:pt x="0" y="9"/>
                      <a:pt x="7" y="9"/>
                      <a:pt x="13" y="9"/>
                    </a:cubicBezTo>
                    <a:cubicBezTo>
                      <a:pt x="16" y="9"/>
                      <a:pt x="20" y="9"/>
                      <a:pt x="21" y="6"/>
                    </a:cubicBezTo>
                    <a:cubicBezTo>
                      <a:pt x="20" y="3"/>
                      <a:pt x="7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123">
                <a:extLst>
                  <a:ext uri="{FF2B5EF4-FFF2-40B4-BE49-F238E27FC236}">
                    <a16:creationId xmlns:a16="http://schemas.microsoft.com/office/drawing/2014/main" xmlns="" id="{138D7B7B-2177-4149-9343-ACBEF07914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" y="2365"/>
                <a:ext cx="212" cy="85"/>
              </a:xfrm>
              <a:custGeom>
                <a:avLst/>
                <a:gdLst>
                  <a:gd name="T0" fmla="*/ 20 w 90"/>
                  <a:gd name="T1" fmla="*/ 0 h 36"/>
                  <a:gd name="T2" fmla="*/ 16 w 90"/>
                  <a:gd name="T3" fmla="*/ 4 h 36"/>
                  <a:gd name="T4" fmla="*/ 23 w 90"/>
                  <a:gd name="T5" fmla="*/ 10 h 36"/>
                  <a:gd name="T6" fmla="*/ 26 w 90"/>
                  <a:gd name="T7" fmla="*/ 21 h 36"/>
                  <a:gd name="T8" fmla="*/ 19 w 90"/>
                  <a:gd name="T9" fmla="*/ 22 h 36"/>
                  <a:gd name="T10" fmla="*/ 3 w 90"/>
                  <a:gd name="T11" fmla="*/ 21 h 36"/>
                  <a:gd name="T12" fmla="*/ 0 w 90"/>
                  <a:gd name="T13" fmla="*/ 24 h 36"/>
                  <a:gd name="T14" fmla="*/ 6 w 90"/>
                  <a:gd name="T15" fmla="*/ 32 h 36"/>
                  <a:gd name="T16" fmla="*/ 7 w 90"/>
                  <a:gd name="T17" fmla="*/ 28 h 36"/>
                  <a:gd name="T18" fmla="*/ 9 w 90"/>
                  <a:gd name="T19" fmla="*/ 28 h 36"/>
                  <a:gd name="T20" fmla="*/ 13 w 90"/>
                  <a:gd name="T21" fmla="*/ 28 h 36"/>
                  <a:gd name="T22" fmla="*/ 26 w 90"/>
                  <a:gd name="T23" fmla="*/ 27 h 36"/>
                  <a:gd name="T24" fmla="*/ 37 w 90"/>
                  <a:gd name="T25" fmla="*/ 29 h 36"/>
                  <a:gd name="T26" fmla="*/ 43 w 90"/>
                  <a:gd name="T27" fmla="*/ 36 h 36"/>
                  <a:gd name="T28" fmla="*/ 55 w 90"/>
                  <a:gd name="T29" fmla="*/ 27 h 36"/>
                  <a:gd name="T30" fmla="*/ 61 w 90"/>
                  <a:gd name="T31" fmla="*/ 29 h 36"/>
                  <a:gd name="T32" fmla="*/ 70 w 90"/>
                  <a:gd name="T33" fmla="*/ 25 h 36"/>
                  <a:gd name="T34" fmla="*/ 90 w 90"/>
                  <a:gd name="T35" fmla="*/ 25 h 36"/>
                  <a:gd name="T36" fmla="*/ 75 w 90"/>
                  <a:gd name="T37" fmla="*/ 13 h 36"/>
                  <a:gd name="T38" fmla="*/ 78 w 90"/>
                  <a:gd name="T39" fmla="*/ 16 h 36"/>
                  <a:gd name="T40" fmla="*/ 48 w 90"/>
                  <a:gd name="T41" fmla="*/ 2 h 36"/>
                  <a:gd name="T42" fmla="*/ 33 w 90"/>
                  <a:gd name="T43" fmla="*/ 4 h 36"/>
                  <a:gd name="T44" fmla="*/ 20 w 90"/>
                  <a:gd name="T4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0" h="36">
                    <a:moveTo>
                      <a:pt x="20" y="0"/>
                    </a:moveTo>
                    <a:cubicBezTo>
                      <a:pt x="18" y="0"/>
                      <a:pt x="16" y="2"/>
                      <a:pt x="16" y="4"/>
                    </a:cubicBezTo>
                    <a:cubicBezTo>
                      <a:pt x="16" y="7"/>
                      <a:pt x="19" y="10"/>
                      <a:pt x="23" y="10"/>
                    </a:cubicBezTo>
                    <a:cubicBezTo>
                      <a:pt x="23" y="14"/>
                      <a:pt x="23" y="18"/>
                      <a:pt x="26" y="21"/>
                    </a:cubicBezTo>
                    <a:cubicBezTo>
                      <a:pt x="24" y="22"/>
                      <a:pt x="22" y="22"/>
                      <a:pt x="19" y="22"/>
                    </a:cubicBezTo>
                    <a:cubicBezTo>
                      <a:pt x="15" y="22"/>
                      <a:pt x="10" y="21"/>
                      <a:pt x="3" y="21"/>
                    </a:cubicBezTo>
                    <a:cubicBezTo>
                      <a:pt x="2" y="22"/>
                      <a:pt x="1" y="24"/>
                      <a:pt x="0" y="24"/>
                    </a:cubicBezTo>
                    <a:cubicBezTo>
                      <a:pt x="0" y="27"/>
                      <a:pt x="3" y="31"/>
                      <a:pt x="6" y="32"/>
                    </a:cubicBezTo>
                    <a:cubicBezTo>
                      <a:pt x="6" y="30"/>
                      <a:pt x="7" y="29"/>
                      <a:pt x="7" y="28"/>
                    </a:cubicBezTo>
                    <a:cubicBezTo>
                      <a:pt x="8" y="28"/>
                      <a:pt x="8" y="28"/>
                      <a:pt x="9" y="28"/>
                    </a:cubicBezTo>
                    <a:cubicBezTo>
                      <a:pt x="10" y="28"/>
                      <a:pt x="11" y="28"/>
                      <a:pt x="13" y="28"/>
                    </a:cubicBezTo>
                    <a:cubicBezTo>
                      <a:pt x="16" y="28"/>
                      <a:pt x="21" y="27"/>
                      <a:pt x="26" y="27"/>
                    </a:cubicBezTo>
                    <a:cubicBezTo>
                      <a:pt x="30" y="27"/>
                      <a:pt x="34" y="28"/>
                      <a:pt x="37" y="29"/>
                    </a:cubicBezTo>
                    <a:cubicBezTo>
                      <a:pt x="40" y="31"/>
                      <a:pt x="38" y="36"/>
                      <a:pt x="43" y="36"/>
                    </a:cubicBezTo>
                    <a:cubicBezTo>
                      <a:pt x="49" y="36"/>
                      <a:pt x="48" y="27"/>
                      <a:pt x="55" y="27"/>
                    </a:cubicBezTo>
                    <a:cubicBezTo>
                      <a:pt x="58" y="27"/>
                      <a:pt x="57" y="29"/>
                      <a:pt x="61" y="29"/>
                    </a:cubicBezTo>
                    <a:cubicBezTo>
                      <a:pt x="64" y="29"/>
                      <a:pt x="66" y="27"/>
                      <a:pt x="70" y="25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6" y="20"/>
                      <a:pt x="81" y="18"/>
                      <a:pt x="75" y="13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69" y="11"/>
                      <a:pt x="65" y="2"/>
                      <a:pt x="48" y="2"/>
                    </a:cubicBezTo>
                    <a:cubicBezTo>
                      <a:pt x="43" y="2"/>
                      <a:pt x="40" y="4"/>
                      <a:pt x="33" y="4"/>
                    </a:cubicBezTo>
                    <a:cubicBezTo>
                      <a:pt x="28" y="4"/>
                      <a:pt x="25" y="0"/>
                      <a:pt x="2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124">
                <a:extLst>
                  <a:ext uri="{FF2B5EF4-FFF2-40B4-BE49-F238E27FC236}">
                    <a16:creationId xmlns:a16="http://schemas.microsoft.com/office/drawing/2014/main" xmlns="" id="{784D7F33-53C4-4776-B7D7-CFD0F844D8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0" y="2705"/>
                <a:ext cx="26" cy="29"/>
              </a:xfrm>
              <a:custGeom>
                <a:avLst/>
                <a:gdLst>
                  <a:gd name="T0" fmla="*/ 11 w 11"/>
                  <a:gd name="T1" fmla="*/ 0 h 12"/>
                  <a:gd name="T2" fmla="*/ 6 w 11"/>
                  <a:gd name="T3" fmla="*/ 0 h 12"/>
                  <a:gd name="T4" fmla="*/ 0 w 11"/>
                  <a:gd name="T5" fmla="*/ 11 h 12"/>
                  <a:gd name="T6" fmla="*/ 0 w 11"/>
                  <a:gd name="T7" fmla="*/ 12 h 12"/>
                  <a:gd name="T8" fmla="*/ 4 w 11"/>
                  <a:gd name="T9" fmla="*/ 11 h 12"/>
                  <a:gd name="T10" fmla="*/ 11 w 11"/>
                  <a:gd name="T11" fmla="*/ 4 h 12"/>
                  <a:gd name="T12" fmla="*/ 11 w 11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2">
                    <a:moveTo>
                      <a:pt x="11" y="0"/>
                    </a:moveTo>
                    <a:cubicBezTo>
                      <a:pt x="9" y="0"/>
                      <a:pt x="7" y="0"/>
                      <a:pt x="6" y="0"/>
                    </a:cubicBezTo>
                    <a:cubicBezTo>
                      <a:pt x="3" y="0"/>
                      <a:pt x="0" y="6"/>
                      <a:pt x="0" y="1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" y="12"/>
                      <a:pt x="3" y="11"/>
                      <a:pt x="4" y="11"/>
                    </a:cubicBezTo>
                    <a:cubicBezTo>
                      <a:pt x="7" y="11"/>
                      <a:pt x="10" y="6"/>
                      <a:pt x="11" y="4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125">
                <a:extLst>
                  <a:ext uri="{FF2B5EF4-FFF2-40B4-BE49-F238E27FC236}">
                    <a16:creationId xmlns:a16="http://schemas.microsoft.com/office/drawing/2014/main" xmlns="" id="{C209B362-D9A0-4FA6-A898-9434195D72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8" y="3084"/>
                <a:ext cx="85" cy="63"/>
              </a:xfrm>
              <a:custGeom>
                <a:avLst/>
                <a:gdLst>
                  <a:gd name="T0" fmla="*/ 12 w 36"/>
                  <a:gd name="T1" fmla="*/ 0 h 27"/>
                  <a:gd name="T2" fmla="*/ 12 w 36"/>
                  <a:gd name="T3" fmla="*/ 0 h 27"/>
                  <a:gd name="T4" fmla="*/ 10 w 36"/>
                  <a:gd name="T5" fmla="*/ 0 h 27"/>
                  <a:gd name="T6" fmla="*/ 0 w 36"/>
                  <a:gd name="T7" fmla="*/ 13 h 27"/>
                  <a:gd name="T8" fmla="*/ 21 w 36"/>
                  <a:gd name="T9" fmla="*/ 27 h 27"/>
                  <a:gd name="T10" fmla="*/ 36 w 36"/>
                  <a:gd name="T11" fmla="*/ 10 h 27"/>
                  <a:gd name="T12" fmla="*/ 32 w 36"/>
                  <a:gd name="T13" fmla="*/ 6 h 27"/>
                  <a:gd name="T14" fmla="*/ 26 w 36"/>
                  <a:gd name="T15" fmla="*/ 8 h 27"/>
                  <a:gd name="T16" fmla="*/ 23 w 36"/>
                  <a:gd name="T17" fmla="*/ 5 h 27"/>
                  <a:gd name="T18" fmla="*/ 12 w 36"/>
                  <a:gd name="T1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" h="27">
                    <a:moveTo>
                      <a:pt x="1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0" y="0"/>
                    </a:cubicBezTo>
                    <a:cubicBezTo>
                      <a:pt x="4" y="0"/>
                      <a:pt x="0" y="5"/>
                      <a:pt x="0" y="13"/>
                    </a:cubicBezTo>
                    <a:cubicBezTo>
                      <a:pt x="0" y="18"/>
                      <a:pt x="13" y="27"/>
                      <a:pt x="21" y="27"/>
                    </a:cubicBezTo>
                    <a:cubicBezTo>
                      <a:pt x="28" y="27"/>
                      <a:pt x="36" y="15"/>
                      <a:pt x="36" y="10"/>
                    </a:cubicBezTo>
                    <a:cubicBezTo>
                      <a:pt x="36" y="9"/>
                      <a:pt x="34" y="6"/>
                      <a:pt x="32" y="6"/>
                    </a:cubicBezTo>
                    <a:cubicBezTo>
                      <a:pt x="30" y="6"/>
                      <a:pt x="28" y="8"/>
                      <a:pt x="26" y="8"/>
                    </a:cubicBezTo>
                    <a:cubicBezTo>
                      <a:pt x="25" y="8"/>
                      <a:pt x="24" y="7"/>
                      <a:pt x="23" y="5"/>
                    </a:cubicBezTo>
                    <a:cubicBezTo>
                      <a:pt x="19" y="5"/>
                      <a:pt x="16" y="2"/>
                      <a:pt x="1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126">
                <a:extLst>
                  <a:ext uri="{FF2B5EF4-FFF2-40B4-BE49-F238E27FC236}">
                    <a16:creationId xmlns:a16="http://schemas.microsoft.com/office/drawing/2014/main" xmlns="" id="{71CF2924-2A6C-4970-8BC0-9C735B492C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" y="4690"/>
                <a:ext cx="30" cy="70"/>
              </a:xfrm>
              <a:custGeom>
                <a:avLst/>
                <a:gdLst>
                  <a:gd name="T0" fmla="*/ 6 w 13"/>
                  <a:gd name="T1" fmla="*/ 0 h 30"/>
                  <a:gd name="T2" fmla="*/ 0 w 13"/>
                  <a:gd name="T3" fmla="*/ 16 h 30"/>
                  <a:gd name="T4" fmla="*/ 0 w 13"/>
                  <a:gd name="T5" fmla="*/ 23 h 30"/>
                  <a:gd name="T6" fmla="*/ 6 w 13"/>
                  <a:gd name="T7" fmla="*/ 30 h 30"/>
                  <a:gd name="T8" fmla="*/ 11 w 13"/>
                  <a:gd name="T9" fmla="*/ 30 h 30"/>
                  <a:gd name="T10" fmla="*/ 11 w 13"/>
                  <a:gd name="T11" fmla="*/ 15 h 30"/>
                  <a:gd name="T12" fmla="*/ 13 w 13"/>
                  <a:gd name="T13" fmla="*/ 9 h 30"/>
                  <a:gd name="T14" fmla="*/ 6 w 13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30">
                    <a:moveTo>
                      <a:pt x="6" y="0"/>
                    </a:moveTo>
                    <a:cubicBezTo>
                      <a:pt x="3" y="0"/>
                      <a:pt x="0" y="16"/>
                      <a:pt x="0" y="16"/>
                    </a:cubicBezTo>
                    <a:cubicBezTo>
                      <a:pt x="0" y="16"/>
                      <a:pt x="0" y="20"/>
                      <a:pt x="0" y="23"/>
                    </a:cubicBezTo>
                    <a:cubicBezTo>
                      <a:pt x="0" y="25"/>
                      <a:pt x="3" y="30"/>
                      <a:pt x="6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3"/>
                      <a:pt x="13" y="12"/>
                      <a:pt x="13" y="9"/>
                    </a:cubicBezTo>
                    <a:cubicBezTo>
                      <a:pt x="13" y="5"/>
                      <a:pt x="11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127">
                <a:extLst>
                  <a:ext uri="{FF2B5EF4-FFF2-40B4-BE49-F238E27FC236}">
                    <a16:creationId xmlns:a16="http://schemas.microsoft.com/office/drawing/2014/main" xmlns="" id="{B9B340CD-F339-4E7E-B6F6-3147ABF1E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" y="2646"/>
                <a:ext cx="1657" cy="2675"/>
              </a:xfrm>
              <a:custGeom>
                <a:avLst/>
                <a:gdLst>
                  <a:gd name="T0" fmla="*/ 84 w 701"/>
                  <a:gd name="T1" fmla="*/ 33 h 1131"/>
                  <a:gd name="T2" fmla="*/ 68 w 701"/>
                  <a:gd name="T3" fmla="*/ 61 h 1131"/>
                  <a:gd name="T4" fmla="*/ 49 w 701"/>
                  <a:gd name="T5" fmla="*/ 72 h 1131"/>
                  <a:gd name="T6" fmla="*/ 58 w 701"/>
                  <a:gd name="T7" fmla="*/ 120 h 1131"/>
                  <a:gd name="T8" fmla="*/ 58 w 701"/>
                  <a:gd name="T9" fmla="*/ 123 h 1131"/>
                  <a:gd name="T10" fmla="*/ 17 w 701"/>
                  <a:gd name="T11" fmla="*/ 177 h 1131"/>
                  <a:gd name="T12" fmla="*/ 22 w 701"/>
                  <a:gd name="T13" fmla="*/ 229 h 1131"/>
                  <a:gd name="T14" fmla="*/ 21 w 701"/>
                  <a:gd name="T15" fmla="*/ 293 h 1131"/>
                  <a:gd name="T16" fmla="*/ 64 w 701"/>
                  <a:gd name="T17" fmla="*/ 374 h 1131"/>
                  <a:gd name="T18" fmla="*/ 125 w 701"/>
                  <a:gd name="T19" fmla="*/ 443 h 1131"/>
                  <a:gd name="T20" fmla="*/ 167 w 701"/>
                  <a:gd name="T21" fmla="*/ 549 h 1131"/>
                  <a:gd name="T22" fmla="*/ 151 w 701"/>
                  <a:gd name="T23" fmla="*/ 647 h 1131"/>
                  <a:gd name="T24" fmla="*/ 137 w 701"/>
                  <a:gd name="T25" fmla="*/ 749 h 1131"/>
                  <a:gd name="T26" fmla="*/ 125 w 701"/>
                  <a:gd name="T27" fmla="*/ 820 h 1131"/>
                  <a:gd name="T28" fmla="*/ 130 w 701"/>
                  <a:gd name="T29" fmla="*/ 859 h 1131"/>
                  <a:gd name="T30" fmla="*/ 117 w 701"/>
                  <a:gd name="T31" fmla="*/ 945 h 1131"/>
                  <a:gd name="T32" fmla="*/ 98 w 701"/>
                  <a:gd name="T33" fmla="*/ 947 h 1131"/>
                  <a:gd name="T34" fmla="*/ 101 w 701"/>
                  <a:gd name="T35" fmla="*/ 1033 h 1131"/>
                  <a:gd name="T36" fmla="*/ 106 w 701"/>
                  <a:gd name="T37" fmla="*/ 1076 h 1131"/>
                  <a:gd name="T38" fmla="*/ 152 w 701"/>
                  <a:gd name="T39" fmla="*/ 1102 h 1131"/>
                  <a:gd name="T40" fmla="*/ 208 w 701"/>
                  <a:gd name="T41" fmla="*/ 1129 h 1131"/>
                  <a:gd name="T42" fmla="*/ 249 w 701"/>
                  <a:gd name="T43" fmla="*/ 1117 h 1131"/>
                  <a:gd name="T44" fmla="*/ 194 w 701"/>
                  <a:gd name="T45" fmla="*/ 1022 h 1131"/>
                  <a:gd name="T46" fmla="*/ 213 w 701"/>
                  <a:gd name="T47" fmla="*/ 941 h 1131"/>
                  <a:gd name="T48" fmla="*/ 250 w 701"/>
                  <a:gd name="T49" fmla="*/ 876 h 1131"/>
                  <a:gd name="T50" fmla="*/ 257 w 701"/>
                  <a:gd name="T51" fmla="*/ 872 h 1131"/>
                  <a:gd name="T52" fmla="*/ 287 w 701"/>
                  <a:gd name="T53" fmla="*/ 846 h 1131"/>
                  <a:gd name="T54" fmla="*/ 308 w 701"/>
                  <a:gd name="T55" fmla="*/ 809 h 1131"/>
                  <a:gd name="T56" fmla="*/ 369 w 701"/>
                  <a:gd name="T57" fmla="*/ 782 h 1131"/>
                  <a:gd name="T58" fmla="*/ 346 w 701"/>
                  <a:gd name="T59" fmla="*/ 731 h 1131"/>
                  <a:gd name="T60" fmla="*/ 435 w 701"/>
                  <a:gd name="T61" fmla="*/ 699 h 1131"/>
                  <a:gd name="T62" fmla="*/ 493 w 701"/>
                  <a:gd name="T63" fmla="*/ 627 h 1131"/>
                  <a:gd name="T64" fmla="*/ 549 w 701"/>
                  <a:gd name="T65" fmla="*/ 547 h 1131"/>
                  <a:gd name="T66" fmla="*/ 604 w 701"/>
                  <a:gd name="T67" fmla="*/ 524 h 1131"/>
                  <a:gd name="T68" fmla="*/ 634 w 701"/>
                  <a:gd name="T69" fmla="*/ 454 h 1131"/>
                  <a:gd name="T70" fmla="*/ 657 w 701"/>
                  <a:gd name="T71" fmla="*/ 371 h 1131"/>
                  <a:gd name="T72" fmla="*/ 683 w 701"/>
                  <a:gd name="T73" fmla="*/ 263 h 1131"/>
                  <a:gd name="T74" fmla="*/ 639 w 701"/>
                  <a:gd name="T75" fmla="*/ 237 h 1131"/>
                  <a:gd name="T76" fmla="*/ 559 w 701"/>
                  <a:gd name="T77" fmla="*/ 229 h 1131"/>
                  <a:gd name="T78" fmla="*/ 509 w 701"/>
                  <a:gd name="T79" fmla="*/ 195 h 1131"/>
                  <a:gd name="T80" fmla="*/ 468 w 701"/>
                  <a:gd name="T81" fmla="*/ 215 h 1131"/>
                  <a:gd name="T82" fmla="*/ 466 w 701"/>
                  <a:gd name="T83" fmla="*/ 155 h 1131"/>
                  <a:gd name="T84" fmla="*/ 424 w 701"/>
                  <a:gd name="T85" fmla="*/ 106 h 1131"/>
                  <a:gd name="T86" fmla="*/ 345 w 701"/>
                  <a:gd name="T87" fmla="*/ 81 h 1131"/>
                  <a:gd name="T88" fmla="*/ 279 w 701"/>
                  <a:gd name="T89" fmla="*/ 31 h 1131"/>
                  <a:gd name="T90" fmla="*/ 272 w 701"/>
                  <a:gd name="T91" fmla="*/ 24 h 1131"/>
                  <a:gd name="T92" fmla="*/ 204 w 701"/>
                  <a:gd name="T93" fmla="*/ 28 h 1131"/>
                  <a:gd name="T94" fmla="*/ 176 w 701"/>
                  <a:gd name="T95" fmla="*/ 15 h 1131"/>
                  <a:gd name="T96" fmla="*/ 152 w 701"/>
                  <a:gd name="T97" fmla="*/ 50 h 1131"/>
                  <a:gd name="T98" fmla="*/ 148 w 701"/>
                  <a:gd name="T99" fmla="*/ 0 h 1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01" h="1131">
                    <a:moveTo>
                      <a:pt x="148" y="0"/>
                    </a:moveTo>
                    <a:cubicBezTo>
                      <a:pt x="141" y="0"/>
                      <a:pt x="140" y="8"/>
                      <a:pt x="133" y="10"/>
                    </a:cubicBezTo>
                    <a:cubicBezTo>
                      <a:pt x="120" y="14"/>
                      <a:pt x="111" y="16"/>
                      <a:pt x="99" y="21"/>
                    </a:cubicBezTo>
                    <a:cubicBezTo>
                      <a:pt x="92" y="23"/>
                      <a:pt x="87" y="24"/>
                      <a:pt x="84" y="33"/>
                    </a:cubicBezTo>
                    <a:cubicBezTo>
                      <a:pt x="83" y="37"/>
                      <a:pt x="83" y="44"/>
                      <a:pt x="80" y="46"/>
                    </a:cubicBezTo>
                    <a:cubicBezTo>
                      <a:pt x="76" y="48"/>
                      <a:pt x="71" y="50"/>
                      <a:pt x="71" y="55"/>
                    </a:cubicBezTo>
                    <a:cubicBezTo>
                      <a:pt x="70" y="55"/>
                      <a:pt x="68" y="57"/>
                      <a:pt x="68" y="58"/>
                    </a:cubicBezTo>
                    <a:cubicBezTo>
                      <a:pt x="68" y="59"/>
                      <a:pt x="68" y="60"/>
                      <a:pt x="68" y="61"/>
                    </a:cubicBezTo>
                    <a:cubicBezTo>
                      <a:pt x="66" y="61"/>
                      <a:pt x="66" y="62"/>
                      <a:pt x="65" y="62"/>
                    </a:cubicBezTo>
                    <a:cubicBezTo>
                      <a:pt x="64" y="62"/>
                      <a:pt x="64" y="61"/>
                      <a:pt x="62" y="61"/>
                    </a:cubicBezTo>
                    <a:cubicBezTo>
                      <a:pt x="61" y="62"/>
                      <a:pt x="59" y="63"/>
                      <a:pt x="58" y="64"/>
                    </a:cubicBezTo>
                    <a:cubicBezTo>
                      <a:pt x="55" y="67"/>
                      <a:pt x="51" y="71"/>
                      <a:pt x="49" y="72"/>
                    </a:cubicBezTo>
                    <a:cubicBezTo>
                      <a:pt x="49" y="73"/>
                      <a:pt x="48" y="74"/>
                      <a:pt x="48" y="76"/>
                    </a:cubicBezTo>
                    <a:cubicBezTo>
                      <a:pt x="48" y="85"/>
                      <a:pt x="58" y="84"/>
                      <a:pt x="58" y="95"/>
                    </a:cubicBezTo>
                    <a:cubicBezTo>
                      <a:pt x="58" y="100"/>
                      <a:pt x="55" y="102"/>
                      <a:pt x="55" y="108"/>
                    </a:cubicBezTo>
                    <a:cubicBezTo>
                      <a:pt x="55" y="113"/>
                      <a:pt x="58" y="116"/>
                      <a:pt x="58" y="120"/>
                    </a:cubicBezTo>
                    <a:cubicBezTo>
                      <a:pt x="58" y="121"/>
                      <a:pt x="58" y="122"/>
                      <a:pt x="58" y="123"/>
                    </a:cubicBezTo>
                    <a:cubicBezTo>
                      <a:pt x="58" y="123"/>
                      <a:pt x="58" y="123"/>
                      <a:pt x="58" y="123"/>
                    </a:cubicBezTo>
                    <a:cubicBezTo>
                      <a:pt x="58" y="123"/>
                      <a:pt x="58" y="123"/>
                      <a:pt x="58" y="123"/>
                    </a:cubicBezTo>
                    <a:cubicBezTo>
                      <a:pt x="58" y="123"/>
                      <a:pt x="58" y="123"/>
                      <a:pt x="58" y="123"/>
                    </a:cubicBezTo>
                    <a:cubicBezTo>
                      <a:pt x="56" y="127"/>
                      <a:pt x="56" y="127"/>
                      <a:pt x="56" y="127"/>
                    </a:cubicBezTo>
                    <a:cubicBezTo>
                      <a:pt x="56" y="128"/>
                      <a:pt x="59" y="131"/>
                      <a:pt x="62" y="132"/>
                    </a:cubicBezTo>
                    <a:cubicBezTo>
                      <a:pt x="58" y="146"/>
                      <a:pt x="45" y="143"/>
                      <a:pt x="39" y="154"/>
                    </a:cubicBezTo>
                    <a:cubicBezTo>
                      <a:pt x="35" y="163"/>
                      <a:pt x="31" y="177"/>
                      <a:pt x="17" y="177"/>
                    </a:cubicBezTo>
                    <a:cubicBezTo>
                      <a:pt x="19" y="200"/>
                      <a:pt x="6" y="198"/>
                      <a:pt x="6" y="210"/>
                    </a:cubicBezTo>
                    <a:cubicBezTo>
                      <a:pt x="6" y="218"/>
                      <a:pt x="7" y="228"/>
                      <a:pt x="14" y="228"/>
                    </a:cubicBezTo>
                    <a:cubicBezTo>
                      <a:pt x="16" y="228"/>
                      <a:pt x="17" y="227"/>
                      <a:pt x="18" y="227"/>
                    </a:cubicBezTo>
                    <a:cubicBezTo>
                      <a:pt x="19" y="227"/>
                      <a:pt x="20" y="228"/>
                      <a:pt x="22" y="229"/>
                    </a:cubicBezTo>
                    <a:cubicBezTo>
                      <a:pt x="20" y="237"/>
                      <a:pt x="10" y="239"/>
                      <a:pt x="6" y="247"/>
                    </a:cubicBezTo>
                    <a:cubicBezTo>
                      <a:pt x="4" y="249"/>
                      <a:pt x="0" y="257"/>
                      <a:pt x="0" y="263"/>
                    </a:cubicBezTo>
                    <a:cubicBezTo>
                      <a:pt x="0" y="273"/>
                      <a:pt x="7" y="283"/>
                      <a:pt x="13" y="289"/>
                    </a:cubicBezTo>
                    <a:cubicBezTo>
                      <a:pt x="15" y="291"/>
                      <a:pt x="19" y="290"/>
                      <a:pt x="21" y="293"/>
                    </a:cubicBezTo>
                    <a:cubicBezTo>
                      <a:pt x="23" y="297"/>
                      <a:pt x="24" y="304"/>
                      <a:pt x="27" y="308"/>
                    </a:cubicBezTo>
                    <a:cubicBezTo>
                      <a:pt x="29" y="309"/>
                      <a:pt x="33" y="308"/>
                      <a:pt x="34" y="312"/>
                    </a:cubicBezTo>
                    <a:cubicBezTo>
                      <a:pt x="39" y="322"/>
                      <a:pt x="42" y="328"/>
                      <a:pt x="46" y="341"/>
                    </a:cubicBezTo>
                    <a:cubicBezTo>
                      <a:pt x="49" y="352"/>
                      <a:pt x="60" y="362"/>
                      <a:pt x="64" y="374"/>
                    </a:cubicBezTo>
                    <a:cubicBezTo>
                      <a:pt x="66" y="382"/>
                      <a:pt x="74" y="386"/>
                      <a:pt x="74" y="394"/>
                    </a:cubicBezTo>
                    <a:cubicBezTo>
                      <a:pt x="74" y="401"/>
                      <a:pt x="72" y="407"/>
                      <a:pt x="76" y="411"/>
                    </a:cubicBezTo>
                    <a:cubicBezTo>
                      <a:pt x="86" y="420"/>
                      <a:pt x="93" y="428"/>
                      <a:pt x="108" y="432"/>
                    </a:cubicBezTo>
                    <a:cubicBezTo>
                      <a:pt x="115" y="435"/>
                      <a:pt x="119" y="437"/>
                      <a:pt x="125" y="443"/>
                    </a:cubicBezTo>
                    <a:cubicBezTo>
                      <a:pt x="131" y="449"/>
                      <a:pt x="137" y="448"/>
                      <a:pt x="145" y="451"/>
                    </a:cubicBezTo>
                    <a:cubicBezTo>
                      <a:pt x="154" y="456"/>
                      <a:pt x="162" y="464"/>
                      <a:pt x="167" y="477"/>
                    </a:cubicBezTo>
                    <a:cubicBezTo>
                      <a:pt x="169" y="483"/>
                      <a:pt x="171" y="514"/>
                      <a:pt x="171" y="519"/>
                    </a:cubicBezTo>
                    <a:cubicBezTo>
                      <a:pt x="171" y="528"/>
                      <a:pt x="167" y="542"/>
                      <a:pt x="167" y="549"/>
                    </a:cubicBezTo>
                    <a:cubicBezTo>
                      <a:pt x="167" y="556"/>
                      <a:pt x="167" y="556"/>
                      <a:pt x="167" y="572"/>
                    </a:cubicBezTo>
                    <a:cubicBezTo>
                      <a:pt x="166" y="578"/>
                      <a:pt x="163" y="587"/>
                      <a:pt x="163" y="591"/>
                    </a:cubicBezTo>
                    <a:cubicBezTo>
                      <a:pt x="163" y="592"/>
                      <a:pt x="163" y="594"/>
                      <a:pt x="163" y="596"/>
                    </a:cubicBezTo>
                    <a:cubicBezTo>
                      <a:pt x="163" y="614"/>
                      <a:pt x="151" y="627"/>
                      <a:pt x="151" y="647"/>
                    </a:cubicBezTo>
                    <a:cubicBezTo>
                      <a:pt x="151" y="655"/>
                      <a:pt x="145" y="663"/>
                      <a:pt x="148" y="672"/>
                    </a:cubicBezTo>
                    <a:cubicBezTo>
                      <a:pt x="149" y="712"/>
                      <a:pt x="149" y="712"/>
                      <a:pt x="149" y="712"/>
                    </a:cubicBezTo>
                    <a:cubicBezTo>
                      <a:pt x="146" y="724"/>
                      <a:pt x="146" y="733"/>
                      <a:pt x="142" y="746"/>
                    </a:cubicBezTo>
                    <a:cubicBezTo>
                      <a:pt x="141" y="748"/>
                      <a:pt x="139" y="747"/>
                      <a:pt x="137" y="749"/>
                    </a:cubicBezTo>
                    <a:cubicBezTo>
                      <a:pt x="134" y="753"/>
                      <a:pt x="133" y="760"/>
                      <a:pt x="131" y="764"/>
                    </a:cubicBezTo>
                    <a:cubicBezTo>
                      <a:pt x="127" y="771"/>
                      <a:pt x="119" y="784"/>
                      <a:pt x="119" y="796"/>
                    </a:cubicBezTo>
                    <a:cubicBezTo>
                      <a:pt x="119" y="799"/>
                      <a:pt x="120" y="814"/>
                      <a:pt x="122" y="814"/>
                    </a:cubicBezTo>
                    <a:cubicBezTo>
                      <a:pt x="122" y="814"/>
                      <a:pt x="125" y="817"/>
                      <a:pt x="125" y="820"/>
                    </a:cubicBezTo>
                    <a:cubicBezTo>
                      <a:pt x="125" y="822"/>
                      <a:pt x="123" y="823"/>
                      <a:pt x="120" y="823"/>
                    </a:cubicBezTo>
                    <a:cubicBezTo>
                      <a:pt x="118" y="833"/>
                      <a:pt x="114" y="837"/>
                      <a:pt x="114" y="847"/>
                    </a:cubicBezTo>
                    <a:cubicBezTo>
                      <a:pt x="114" y="853"/>
                      <a:pt x="118" y="865"/>
                      <a:pt x="122" y="865"/>
                    </a:cubicBezTo>
                    <a:cubicBezTo>
                      <a:pt x="125" y="865"/>
                      <a:pt x="126" y="861"/>
                      <a:pt x="130" y="859"/>
                    </a:cubicBezTo>
                    <a:cubicBezTo>
                      <a:pt x="130" y="859"/>
                      <a:pt x="131" y="859"/>
                      <a:pt x="131" y="859"/>
                    </a:cubicBezTo>
                    <a:cubicBezTo>
                      <a:pt x="132" y="859"/>
                      <a:pt x="133" y="859"/>
                      <a:pt x="134" y="859"/>
                    </a:cubicBezTo>
                    <a:cubicBezTo>
                      <a:pt x="134" y="867"/>
                      <a:pt x="134" y="867"/>
                      <a:pt x="134" y="867"/>
                    </a:cubicBezTo>
                    <a:cubicBezTo>
                      <a:pt x="117" y="945"/>
                      <a:pt x="117" y="945"/>
                      <a:pt x="117" y="945"/>
                    </a:cubicBezTo>
                    <a:cubicBezTo>
                      <a:pt x="109" y="945"/>
                      <a:pt x="113" y="936"/>
                      <a:pt x="103" y="936"/>
                    </a:cubicBezTo>
                    <a:cubicBezTo>
                      <a:pt x="101" y="936"/>
                      <a:pt x="99" y="938"/>
                      <a:pt x="99" y="941"/>
                    </a:cubicBezTo>
                    <a:cubicBezTo>
                      <a:pt x="98" y="941"/>
                      <a:pt x="98" y="941"/>
                      <a:pt x="98" y="941"/>
                    </a:cubicBezTo>
                    <a:cubicBezTo>
                      <a:pt x="98" y="947"/>
                      <a:pt x="98" y="947"/>
                      <a:pt x="98" y="947"/>
                    </a:cubicBezTo>
                    <a:cubicBezTo>
                      <a:pt x="99" y="953"/>
                      <a:pt x="105" y="961"/>
                      <a:pt x="105" y="965"/>
                    </a:cubicBezTo>
                    <a:cubicBezTo>
                      <a:pt x="105" y="974"/>
                      <a:pt x="93" y="977"/>
                      <a:pt x="93" y="987"/>
                    </a:cubicBezTo>
                    <a:cubicBezTo>
                      <a:pt x="93" y="996"/>
                      <a:pt x="101" y="1014"/>
                      <a:pt x="101" y="1026"/>
                    </a:cubicBezTo>
                    <a:cubicBezTo>
                      <a:pt x="101" y="1028"/>
                      <a:pt x="101" y="1030"/>
                      <a:pt x="101" y="1033"/>
                    </a:cubicBezTo>
                    <a:cubicBezTo>
                      <a:pt x="101" y="1044"/>
                      <a:pt x="115" y="1042"/>
                      <a:pt x="115" y="1055"/>
                    </a:cubicBezTo>
                    <a:cubicBezTo>
                      <a:pt x="115" y="1058"/>
                      <a:pt x="113" y="1061"/>
                      <a:pt x="112" y="1064"/>
                    </a:cubicBezTo>
                    <a:cubicBezTo>
                      <a:pt x="113" y="1065"/>
                      <a:pt x="114" y="1066"/>
                      <a:pt x="116" y="1067"/>
                    </a:cubicBezTo>
                    <a:cubicBezTo>
                      <a:pt x="115" y="1071"/>
                      <a:pt x="106" y="1071"/>
                      <a:pt x="106" y="1076"/>
                    </a:cubicBezTo>
                    <a:cubicBezTo>
                      <a:pt x="106" y="1077"/>
                      <a:pt x="109" y="1079"/>
                      <a:pt x="111" y="1081"/>
                    </a:cubicBezTo>
                    <a:cubicBezTo>
                      <a:pt x="118" y="1088"/>
                      <a:pt x="122" y="1095"/>
                      <a:pt x="137" y="1095"/>
                    </a:cubicBezTo>
                    <a:cubicBezTo>
                      <a:pt x="137" y="1098"/>
                      <a:pt x="138" y="1102"/>
                      <a:pt x="142" y="1102"/>
                    </a:cubicBezTo>
                    <a:cubicBezTo>
                      <a:pt x="146" y="1102"/>
                      <a:pt x="148" y="1102"/>
                      <a:pt x="152" y="1102"/>
                    </a:cubicBezTo>
                    <a:cubicBezTo>
                      <a:pt x="152" y="1111"/>
                      <a:pt x="164" y="1111"/>
                      <a:pt x="172" y="1114"/>
                    </a:cubicBezTo>
                    <a:cubicBezTo>
                      <a:pt x="180" y="1117"/>
                      <a:pt x="176" y="1131"/>
                      <a:pt x="188" y="1131"/>
                    </a:cubicBezTo>
                    <a:cubicBezTo>
                      <a:pt x="194" y="1131"/>
                      <a:pt x="198" y="1131"/>
                      <a:pt x="203" y="1131"/>
                    </a:cubicBezTo>
                    <a:cubicBezTo>
                      <a:pt x="205" y="1131"/>
                      <a:pt x="207" y="1129"/>
                      <a:pt x="208" y="1129"/>
                    </a:cubicBezTo>
                    <a:cubicBezTo>
                      <a:pt x="211" y="1129"/>
                      <a:pt x="210" y="1129"/>
                      <a:pt x="214" y="1129"/>
                    </a:cubicBezTo>
                    <a:cubicBezTo>
                      <a:pt x="219" y="1129"/>
                      <a:pt x="232" y="1119"/>
                      <a:pt x="240" y="1119"/>
                    </a:cubicBezTo>
                    <a:cubicBezTo>
                      <a:pt x="242" y="1119"/>
                      <a:pt x="243" y="1119"/>
                      <a:pt x="245" y="1119"/>
                    </a:cubicBezTo>
                    <a:cubicBezTo>
                      <a:pt x="246" y="1119"/>
                      <a:pt x="247" y="1119"/>
                      <a:pt x="249" y="1117"/>
                    </a:cubicBezTo>
                    <a:cubicBezTo>
                      <a:pt x="234" y="1110"/>
                      <a:pt x="220" y="1106"/>
                      <a:pt x="208" y="1094"/>
                    </a:cubicBezTo>
                    <a:cubicBezTo>
                      <a:pt x="202" y="1087"/>
                      <a:pt x="202" y="1063"/>
                      <a:pt x="193" y="1058"/>
                    </a:cubicBezTo>
                    <a:cubicBezTo>
                      <a:pt x="189" y="1057"/>
                      <a:pt x="185" y="1051"/>
                      <a:pt x="185" y="1045"/>
                    </a:cubicBezTo>
                    <a:cubicBezTo>
                      <a:pt x="185" y="1035"/>
                      <a:pt x="187" y="1028"/>
                      <a:pt x="194" y="1022"/>
                    </a:cubicBezTo>
                    <a:cubicBezTo>
                      <a:pt x="198" y="1017"/>
                      <a:pt x="207" y="1020"/>
                      <a:pt x="210" y="1013"/>
                    </a:cubicBezTo>
                    <a:cubicBezTo>
                      <a:pt x="214" y="1006"/>
                      <a:pt x="212" y="999"/>
                      <a:pt x="216" y="995"/>
                    </a:cubicBezTo>
                    <a:cubicBezTo>
                      <a:pt x="224" y="987"/>
                      <a:pt x="237" y="986"/>
                      <a:pt x="237" y="971"/>
                    </a:cubicBezTo>
                    <a:cubicBezTo>
                      <a:pt x="237" y="955"/>
                      <a:pt x="213" y="962"/>
                      <a:pt x="213" y="941"/>
                    </a:cubicBezTo>
                    <a:cubicBezTo>
                      <a:pt x="213" y="932"/>
                      <a:pt x="221" y="925"/>
                      <a:pt x="229" y="923"/>
                    </a:cubicBezTo>
                    <a:cubicBezTo>
                      <a:pt x="233" y="922"/>
                      <a:pt x="242" y="922"/>
                      <a:pt x="243" y="916"/>
                    </a:cubicBezTo>
                    <a:cubicBezTo>
                      <a:pt x="246" y="903"/>
                      <a:pt x="246" y="893"/>
                      <a:pt x="256" y="884"/>
                    </a:cubicBezTo>
                    <a:cubicBezTo>
                      <a:pt x="253" y="883"/>
                      <a:pt x="250" y="882"/>
                      <a:pt x="250" y="876"/>
                    </a:cubicBezTo>
                    <a:cubicBezTo>
                      <a:pt x="255" y="876"/>
                      <a:pt x="257" y="881"/>
                      <a:pt x="264" y="881"/>
                    </a:cubicBezTo>
                    <a:cubicBezTo>
                      <a:pt x="265" y="881"/>
                      <a:pt x="269" y="877"/>
                      <a:pt x="269" y="874"/>
                    </a:cubicBezTo>
                    <a:cubicBezTo>
                      <a:pt x="269" y="871"/>
                      <a:pt x="266" y="871"/>
                      <a:pt x="264" y="869"/>
                    </a:cubicBezTo>
                    <a:cubicBezTo>
                      <a:pt x="263" y="869"/>
                      <a:pt x="260" y="872"/>
                      <a:pt x="257" y="872"/>
                    </a:cubicBezTo>
                    <a:cubicBezTo>
                      <a:pt x="252" y="872"/>
                      <a:pt x="246" y="859"/>
                      <a:pt x="246" y="851"/>
                    </a:cubicBezTo>
                    <a:cubicBezTo>
                      <a:pt x="246" y="849"/>
                      <a:pt x="247" y="845"/>
                      <a:pt x="251" y="845"/>
                    </a:cubicBezTo>
                    <a:cubicBezTo>
                      <a:pt x="262" y="845"/>
                      <a:pt x="264" y="852"/>
                      <a:pt x="275" y="852"/>
                    </a:cubicBezTo>
                    <a:cubicBezTo>
                      <a:pt x="279" y="852"/>
                      <a:pt x="287" y="849"/>
                      <a:pt x="287" y="846"/>
                    </a:cubicBezTo>
                    <a:cubicBezTo>
                      <a:pt x="287" y="845"/>
                      <a:pt x="287" y="842"/>
                      <a:pt x="287" y="841"/>
                    </a:cubicBezTo>
                    <a:cubicBezTo>
                      <a:pt x="291" y="833"/>
                      <a:pt x="285" y="817"/>
                      <a:pt x="292" y="811"/>
                    </a:cubicBezTo>
                    <a:cubicBezTo>
                      <a:pt x="294" y="809"/>
                      <a:pt x="297" y="809"/>
                      <a:pt x="300" y="809"/>
                    </a:cubicBezTo>
                    <a:cubicBezTo>
                      <a:pt x="302" y="809"/>
                      <a:pt x="305" y="809"/>
                      <a:pt x="308" y="809"/>
                    </a:cubicBezTo>
                    <a:cubicBezTo>
                      <a:pt x="311" y="809"/>
                      <a:pt x="314" y="810"/>
                      <a:pt x="317" y="810"/>
                    </a:cubicBezTo>
                    <a:cubicBezTo>
                      <a:pt x="319" y="810"/>
                      <a:pt x="321" y="809"/>
                      <a:pt x="323" y="809"/>
                    </a:cubicBezTo>
                    <a:cubicBezTo>
                      <a:pt x="336" y="805"/>
                      <a:pt x="347" y="807"/>
                      <a:pt x="356" y="798"/>
                    </a:cubicBezTo>
                    <a:cubicBezTo>
                      <a:pt x="361" y="793"/>
                      <a:pt x="365" y="790"/>
                      <a:pt x="369" y="782"/>
                    </a:cubicBezTo>
                    <a:cubicBezTo>
                      <a:pt x="372" y="778"/>
                      <a:pt x="372" y="775"/>
                      <a:pt x="372" y="768"/>
                    </a:cubicBezTo>
                    <a:cubicBezTo>
                      <a:pt x="372" y="762"/>
                      <a:pt x="364" y="762"/>
                      <a:pt x="362" y="757"/>
                    </a:cubicBezTo>
                    <a:cubicBezTo>
                      <a:pt x="360" y="750"/>
                      <a:pt x="360" y="744"/>
                      <a:pt x="356" y="740"/>
                    </a:cubicBezTo>
                    <a:cubicBezTo>
                      <a:pt x="354" y="739"/>
                      <a:pt x="346" y="736"/>
                      <a:pt x="346" y="731"/>
                    </a:cubicBezTo>
                    <a:cubicBezTo>
                      <a:pt x="346" y="730"/>
                      <a:pt x="349" y="729"/>
                      <a:pt x="350" y="729"/>
                    </a:cubicBezTo>
                    <a:cubicBezTo>
                      <a:pt x="358" y="729"/>
                      <a:pt x="365" y="735"/>
                      <a:pt x="373" y="735"/>
                    </a:cubicBezTo>
                    <a:cubicBezTo>
                      <a:pt x="376" y="735"/>
                      <a:pt x="388" y="741"/>
                      <a:pt x="397" y="741"/>
                    </a:cubicBezTo>
                    <a:cubicBezTo>
                      <a:pt x="421" y="741"/>
                      <a:pt x="425" y="714"/>
                      <a:pt x="435" y="699"/>
                    </a:cubicBezTo>
                    <a:cubicBezTo>
                      <a:pt x="444" y="685"/>
                      <a:pt x="455" y="683"/>
                      <a:pt x="464" y="669"/>
                    </a:cubicBezTo>
                    <a:cubicBezTo>
                      <a:pt x="469" y="662"/>
                      <a:pt x="468" y="658"/>
                      <a:pt x="472" y="652"/>
                    </a:cubicBezTo>
                    <a:cubicBezTo>
                      <a:pt x="472" y="652"/>
                      <a:pt x="472" y="652"/>
                      <a:pt x="472" y="652"/>
                    </a:cubicBezTo>
                    <a:cubicBezTo>
                      <a:pt x="477" y="641"/>
                      <a:pt x="482" y="632"/>
                      <a:pt x="493" y="627"/>
                    </a:cubicBezTo>
                    <a:cubicBezTo>
                      <a:pt x="493" y="602"/>
                      <a:pt x="493" y="602"/>
                      <a:pt x="493" y="602"/>
                    </a:cubicBezTo>
                    <a:cubicBezTo>
                      <a:pt x="493" y="592"/>
                      <a:pt x="492" y="585"/>
                      <a:pt x="499" y="578"/>
                    </a:cubicBezTo>
                    <a:cubicBezTo>
                      <a:pt x="503" y="573"/>
                      <a:pt x="510" y="573"/>
                      <a:pt x="514" y="567"/>
                    </a:cubicBezTo>
                    <a:cubicBezTo>
                      <a:pt x="524" y="552"/>
                      <a:pt x="537" y="559"/>
                      <a:pt x="549" y="547"/>
                    </a:cubicBezTo>
                    <a:cubicBezTo>
                      <a:pt x="551" y="545"/>
                      <a:pt x="552" y="542"/>
                      <a:pt x="555" y="541"/>
                    </a:cubicBezTo>
                    <a:cubicBezTo>
                      <a:pt x="561" y="538"/>
                      <a:pt x="567" y="538"/>
                      <a:pt x="574" y="538"/>
                    </a:cubicBezTo>
                    <a:cubicBezTo>
                      <a:pt x="576" y="538"/>
                      <a:pt x="578" y="538"/>
                      <a:pt x="581" y="538"/>
                    </a:cubicBezTo>
                    <a:cubicBezTo>
                      <a:pt x="590" y="538"/>
                      <a:pt x="601" y="530"/>
                      <a:pt x="604" y="524"/>
                    </a:cubicBezTo>
                    <a:cubicBezTo>
                      <a:pt x="605" y="522"/>
                      <a:pt x="604" y="515"/>
                      <a:pt x="606" y="512"/>
                    </a:cubicBezTo>
                    <a:cubicBezTo>
                      <a:pt x="614" y="502"/>
                      <a:pt x="617" y="496"/>
                      <a:pt x="625" y="484"/>
                    </a:cubicBezTo>
                    <a:cubicBezTo>
                      <a:pt x="626" y="482"/>
                      <a:pt x="628" y="472"/>
                      <a:pt x="628" y="466"/>
                    </a:cubicBezTo>
                    <a:cubicBezTo>
                      <a:pt x="628" y="462"/>
                      <a:pt x="632" y="457"/>
                      <a:pt x="634" y="454"/>
                    </a:cubicBezTo>
                    <a:cubicBezTo>
                      <a:pt x="635" y="453"/>
                      <a:pt x="637" y="450"/>
                      <a:pt x="637" y="448"/>
                    </a:cubicBezTo>
                    <a:cubicBezTo>
                      <a:pt x="637" y="441"/>
                      <a:pt x="641" y="432"/>
                      <a:pt x="641" y="423"/>
                    </a:cubicBezTo>
                    <a:cubicBezTo>
                      <a:pt x="641" y="410"/>
                      <a:pt x="633" y="393"/>
                      <a:pt x="641" y="385"/>
                    </a:cubicBezTo>
                    <a:cubicBezTo>
                      <a:pt x="646" y="380"/>
                      <a:pt x="652" y="379"/>
                      <a:pt x="657" y="371"/>
                    </a:cubicBezTo>
                    <a:cubicBezTo>
                      <a:pt x="660" y="366"/>
                      <a:pt x="663" y="365"/>
                      <a:pt x="666" y="360"/>
                    </a:cubicBezTo>
                    <a:cubicBezTo>
                      <a:pt x="680" y="338"/>
                      <a:pt x="701" y="328"/>
                      <a:pt x="701" y="289"/>
                    </a:cubicBezTo>
                    <a:cubicBezTo>
                      <a:pt x="701" y="278"/>
                      <a:pt x="699" y="267"/>
                      <a:pt x="688" y="264"/>
                    </a:cubicBezTo>
                    <a:cubicBezTo>
                      <a:pt x="686" y="263"/>
                      <a:pt x="684" y="263"/>
                      <a:pt x="683" y="263"/>
                    </a:cubicBezTo>
                    <a:cubicBezTo>
                      <a:pt x="681" y="263"/>
                      <a:pt x="680" y="263"/>
                      <a:pt x="679" y="263"/>
                    </a:cubicBezTo>
                    <a:cubicBezTo>
                      <a:pt x="677" y="263"/>
                      <a:pt x="676" y="263"/>
                      <a:pt x="674" y="263"/>
                    </a:cubicBezTo>
                    <a:cubicBezTo>
                      <a:pt x="673" y="263"/>
                      <a:pt x="671" y="263"/>
                      <a:pt x="669" y="263"/>
                    </a:cubicBezTo>
                    <a:cubicBezTo>
                      <a:pt x="660" y="260"/>
                      <a:pt x="644" y="245"/>
                      <a:pt x="639" y="237"/>
                    </a:cubicBezTo>
                    <a:cubicBezTo>
                      <a:pt x="633" y="235"/>
                      <a:pt x="624" y="231"/>
                      <a:pt x="614" y="229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84" y="231"/>
                      <a:pt x="582" y="223"/>
                      <a:pt x="571" y="223"/>
                    </a:cubicBezTo>
                    <a:cubicBezTo>
                      <a:pt x="566" y="223"/>
                      <a:pt x="564" y="227"/>
                      <a:pt x="559" y="229"/>
                    </a:cubicBezTo>
                    <a:cubicBezTo>
                      <a:pt x="555" y="229"/>
                      <a:pt x="555" y="229"/>
                      <a:pt x="555" y="229"/>
                    </a:cubicBezTo>
                    <a:cubicBezTo>
                      <a:pt x="555" y="224"/>
                      <a:pt x="556" y="220"/>
                      <a:pt x="554" y="215"/>
                    </a:cubicBezTo>
                    <a:cubicBezTo>
                      <a:pt x="553" y="211"/>
                      <a:pt x="548" y="212"/>
                      <a:pt x="544" y="210"/>
                    </a:cubicBezTo>
                    <a:cubicBezTo>
                      <a:pt x="537" y="205"/>
                      <a:pt x="518" y="195"/>
                      <a:pt x="509" y="195"/>
                    </a:cubicBezTo>
                    <a:cubicBezTo>
                      <a:pt x="500" y="195"/>
                      <a:pt x="494" y="207"/>
                      <a:pt x="489" y="215"/>
                    </a:cubicBezTo>
                    <a:cubicBezTo>
                      <a:pt x="487" y="218"/>
                      <a:pt x="485" y="221"/>
                      <a:pt x="483" y="221"/>
                    </a:cubicBezTo>
                    <a:cubicBezTo>
                      <a:pt x="481" y="221"/>
                      <a:pt x="480" y="217"/>
                      <a:pt x="480" y="215"/>
                    </a:cubicBezTo>
                    <a:cubicBezTo>
                      <a:pt x="468" y="215"/>
                      <a:pt x="468" y="215"/>
                      <a:pt x="468" y="215"/>
                    </a:cubicBezTo>
                    <a:cubicBezTo>
                      <a:pt x="467" y="210"/>
                      <a:pt x="464" y="206"/>
                      <a:pt x="459" y="203"/>
                    </a:cubicBezTo>
                    <a:cubicBezTo>
                      <a:pt x="456" y="202"/>
                      <a:pt x="451" y="203"/>
                      <a:pt x="451" y="198"/>
                    </a:cubicBezTo>
                    <a:cubicBezTo>
                      <a:pt x="451" y="182"/>
                      <a:pt x="467" y="176"/>
                      <a:pt x="475" y="166"/>
                    </a:cubicBezTo>
                    <a:cubicBezTo>
                      <a:pt x="475" y="161"/>
                      <a:pt x="468" y="161"/>
                      <a:pt x="466" y="155"/>
                    </a:cubicBezTo>
                    <a:cubicBezTo>
                      <a:pt x="463" y="150"/>
                      <a:pt x="456" y="133"/>
                      <a:pt x="456" y="126"/>
                    </a:cubicBezTo>
                    <a:cubicBezTo>
                      <a:pt x="447" y="124"/>
                      <a:pt x="436" y="107"/>
                      <a:pt x="427" y="107"/>
                    </a:cubicBezTo>
                    <a:cubicBezTo>
                      <a:pt x="426" y="107"/>
                      <a:pt x="425" y="107"/>
                      <a:pt x="424" y="107"/>
                    </a:cubicBezTo>
                    <a:cubicBezTo>
                      <a:pt x="424" y="106"/>
                      <a:pt x="424" y="106"/>
                      <a:pt x="424" y="106"/>
                    </a:cubicBezTo>
                    <a:cubicBezTo>
                      <a:pt x="419" y="106"/>
                      <a:pt x="411" y="101"/>
                      <a:pt x="407" y="100"/>
                    </a:cubicBezTo>
                    <a:cubicBezTo>
                      <a:pt x="393" y="100"/>
                      <a:pt x="393" y="100"/>
                      <a:pt x="393" y="100"/>
                    </a:cubicBezTo>
                    <a:cubicBezTo>
                      <a:pt x="379" y="97"/>
                      <a:pt x="357" y="99"/>
                      <a:pt x="353" y="84"/>
                    </a:cubicBezTo>
                    <a:cubicBezTo>
                      <a:pt x="350" y="84"/>
                      <a:pt x="346" y="83"/>
                      <a:pt x="345" y="81"/>
                    </a:cubicBezTo>
                    <a:cubicBezTo>
                      <a:pt x="339" y="68"/>
                      <a:pt x="334" y="69"/>
                      <a:pt x="324" y="59"/>
                    </a:cubicBezTo>
                    <a:cubicBezTo>
                      <a:pt x="309" y="59"/>
                      <a:pt x="309" y="59"/>
                      <a:pt x="309" y="59"/>
                    </a:cubicBezTo>
                    <a:cubicBezTo>
                      <a:pt x="307" y="52"/>
                      <a:pt x="309" y="44"/>
                      <a:pt x="302" y="42"/>
                    </a:cubicBezTo>
                    <a:cubicBezTo>
                      <a:pt x="294" y="40"/>
                      <a:pt x="283" y="38"/>
                      <a:pt x="279" y="31"/>
                    </a:cubicBezTo>
                    <a:cubicBezTo>
                      <a:pt x="279" y="27"/>
                      <a:pt x="279" y="27"/>
                      <a:pt x="279" y="27"/>
                    </a:cubicBezTo>
                    <a:cubicBezTo>
                      <a:pt x="280" y="27"/>
                      <a:pt x="281" y="27"/>
                      <a:pt x="282" y="27"/>
                    </a:cubicBezTo>
                    <a:cubicBezTo>
                      <a:pt x="283" y="27"/>
                      <a:pt x="286" y="26"/>
                      <a:pt x="287" y="25"/>
                    </a:cubicBezTo>
                    <a:cubicBezTo>
                      <a:pt x="287" y="25"/>
                      <a:pt x="278" y="24"/>
                      <a:pt x="272" y="24"/>
                    </a:cubicBezTo>
                    <a:cubicBezTo>
                      <a:pt x="271" y="25"/>
                      <a:pt x="260" y="25"/>
                      <a:pt x="259" y="27"/>
                    </a:cubicBezTo>
                    <a:cubicBezTo>
                      <a:pt x="256" y="33"/>
                      <a:pt x="251" y="33"/>
                      <a:pt x="243" y="34"/>
                    </a:cubicBezTo>
                    <a:cubicBezTo>
                      <a:pt x="239" y="34"/>
                      <a:pt x="232" y="33"/>
                      <a:pt x="232" y="28"/>
                    </a:cubicBezTo>
                    <a:cubicBezTo>
                      <a:pt x="227" y="28"/>
                      <a:pt x="212" y="28"/>
                      <a:pt x="204" y="28"/>
                    </a:cubicBezTo>
                    <a:cubicBezTo>
                      <a:pt x="200" y="28"/>
                      <a:pt x="197" y="24"/>
                      <a:pt x="197" y="19"/>
                    </a:cubicBezTo>
                    <a:cubicBezTo>
                      <a:pt x="189" y="17"/>
                      <a:pt x="178" y="14"/>
                      <a:pt x="175" y="6"/>
                    </a:cubicBezTo>
                    <a:cubicBezTo>
                      <a:pt x="166" y="5"/>
                      <a:pt x="166" y="5"/>
                      <a:pt x="166" y="5"/>
                    </a:cubicBezTo>
                    <a:cubicBezTo>
                      <a:pt x="166" y="12"/>
                      <a:pt x="174" y="9"/>
                      <a:pt x="176" y="15"/>
                    </a:cubicBezTo>
                    <a:cubicBezTo>
                      <a:pt x="164" y="15"/>
                      <a:pt x="164" y="15"/>
                      <a:pt x="164" y="15"/>
                    </a:cubicBezTo>
                    <a:cubicBezTo>
                      <a:pt x="159" y="19"/>
                      <a:pt x="150" y="18"/>
                      <a:pt x="150" y="25"/>
                    </a:cubicBezTo>
                    <a:cubicBezTo>
                      <a:pt x="150" y="32"/>
                      <a:pt x="157" y="35"/>
                      <a:pt x="157" y="42"/>
                    </a:cubicBezTo>
                    <a:cubicBezTo>
                      <a:pt x="157" y="44"/>
                      <a:pt x="154" y="50"/>
                      <a:pt x="152" y="50"/>
                    </a:cubicBezTo>
                    <a:cubicBezTo>
                      <a:pt x="146" y="50"/>
                      <a:pt x="143" y="40"/>
                      <a:pt x="143" y="34"/>
                    </a:cubicBezTo>
                    <a:cubicBezTo>
                      <a:pt x="143" y="30"/>
                      <a:pt x="146" y="21"/>
                      <a:pt x="148" y="13"/>
                    </a:cubicBezTo>
                    <a:cubicBezTo>
                      <a:pt x="150" y="13"/>
                      <a:pt x="153" y="11"/>
                      <a:pt x="153" y="6"/>
                    </a:cubicBezTo>
                    <a:cubicBezTo>
                      <a:pt x="153" y="6"/>
                      <a:pt x="151" y="0"/>
                      <a:pt x="14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128">
                <a:extLst>
                  <a:ext uri="{FF2B5EF4-FFF2-40B4-BE49-F238E27FC236}">
                    <a16:creationId xmlns:a16="http://schemas.microsoft.com/office/drawing/2014/main" xmlns="" id="{F9ED676D-38CE-4CC7-8304-E2573898F0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" y="2178"/>
                <a:ext cx="19" cy="23"/>
              </a:xfrm>
              <a:custGeom>
                <a:avLst/>
                <a:gdLst>
                  <a:gd name="T0" fmla="*/ 0 w 8"/>
                  <a:gd name="T1" fmla="*/ 0 h 10"/>
                  <a:gd name="T2" fmla="*/ 0 w 8"/>
                  <a:gd name="T3" fmla="*/ 0 h 10"/>
                  <a:gd name="T4" fmla="*/ 5 w 8"/>
                  <a:gd name="T5" fmla="*/ 10 h 10"/>
                  <a:gd name="T6" fmla="*/ 8 w 8"/>
                  <a:gd name="T7" fmla="*/ 7 h 10"/>
                  <a:gd name="T8" fmla="*/ 2 w 8"/>
                  <a:gd name="T9" fmla="*/ 0 h 10"/>
                  <a:gd name="T10" fmla="*/ 0 w 8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10"/>
                      <a:pt x="5" y="10"/>
                    </a:cubicBezTo>
                    <a:cubicBezTo>
                      <a:pt x="6" y="10"/>
                      <a:pt x="8" y="9"/>
                      <a:pt x="8" y="7"/>
                    </a:cubicBezTo>
                    <a:cubicBezTo>
                      <a:pt x="8" y="4"/>
                      <a:pt x="6" y="1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 129">
                <a:extLst>
                  <a:ext uri="{FF2B5EF4-FFF2-40B4-BE49-F238E27FC236}">
                    <a16:creationId xmlns:a16="http://schemas.microsoft.com/office/drawing/2014/main" xmlns="" id="{19B4CCB7-6248-4CA3-90B3-36AB484292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" y="2107"/>
                <a:ext cx="31" cy="9"/>
              </a:xfrm>
              <a:custGeom>
                <a:avLst/>
                <a:gdLst>
                  <a:gd name="T0" fmla="*/ 7 w 13"/>
                  <a:gd name="T1" fmla="*/ 0 h 4"/>
                  <a:gd name="T2" fmla="*/ 0 w 13"/>
                  <a:gd name="T3" fmla="*/ 4 h 4"/>
                  <a:gd name="T4" fmla="*/ 8 w 13"/>
                  <a:gd name="T5" fmla="*/ 4 h 4"/>
                  <a:gd name="T6" fmla="*/ 13 w 13"/>
                  <a:gd name="T7" fmla="*/ 4 h 4"/>
                  <a:gd name="T8" fmla="*/ 7 w 1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">
                    <a:moveTo>
                      <a:pt x="7" y="0"/>
                    </a:moveTo>
                    <a:cubicBezTo>
                      <a:pt x="4" y="0"/>
                      <a:pt x="1" y="2"/>
                      <a:pt x="0" y="4"/>
                    </a:cubicBezTo>
                    <a:cubicBezTo>
                      <a:pt x="2" y="4"/>
                      <a:pt x="5" y="4"/>
                      <a:pt x="8" y="4"/>
                    </a:cubicBezTo>
                    <a:cubicBezTo>
                      <a:pt x="10" y="4"/>
                      <a:pt x="12" y="4"/>
                      <a:pt x="13" y="4"/>
                    </a:cubicBezTo>
                    <a:cubicBezTo>
                      <a:pt x="12" y="3"/>
                      <a:pt x="11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130">
                <a:extLst>
                  <a:ext uri="{FF2B5EF4-FFF2-40B4-BE49-F238E27FC236}">
                    <a16:creationId xmlns:a16="http://schemas.microsoft.com/office/drawing/2014/main" xmlns="" id="{38EFBDDF-3813-4536-898B-6ABBF9843A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" y="2121"/>
                <a:ext cx="8" cy="12"/>
              </a:xfrm>
              <a:custGeom>
                <a:avLst/>
                <a:gdLst>
                  <a:gd name="T0" fmla="*/ 0 w 3"/>
                  <a:gd name="T1" fmla="*/ 0 h 5"/>
                  <a:gd name="T2" fmla="*/ 3 w 3"/>
                  <a:gd name="T3" fmla="*/ 5 h 5"/>
                  <a:gd name="T4" fmla="*/ 3 w 3"/>
                  <a:gd name="T5" fmla="*/ 5 h 5"/>
                  <a:gd name="T6" fmla="*/ 0 w 3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5">
                    <a:moveTo>
                      <a:pt x="0" y="0"/>
                    </a:moveTo>
                    <a:cubicBezTo>
                      <a:pt x="0" y="2"/>
                      <a:pt x="1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131">
                <a:extLst>
                  <a:ext uri="{FF2B5EF4-FFF2-40B4-BE49-F238E27FC236}">
                    <a16:creationId xmlns:a16="http://schemas.microsoft.com/office/drawing/2014/main" xmlns="" id="{AF697F83-13C3-4C20-A5BC-37B4A23949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" y="2310"/>
                <a:ext cx="24" cy="19"/>
              </a:xfrm>
              <a:custGeom>
                <a:avLst/>
                <a:gdLst>
                  <a:gd name="T0" fmla="*/ 10 w 10"/>
                  <a:gd name="T1" fmla="*/ 0 h 8"/>
                  <a:gd name="T2" fmla="*/ 2 w 10"/>
                  <a:gd name="T3" fmla="*/ 5 h 8"/>
                  <a:gd name="T4" fmla="*/ 0 w 10"/>
                  <a:gd name="T5" fmla="*/ 4 h 8"/>
                  <a:gd name="T6" fmla="*/ 0 w 10"/>
                  <a:gd name="T7" fmla="*/ 7 h 8"/>
                  <a:gd name="T8" fmla="*/ 0 w 10"/>
                  <a:gd name="T9" fmla="*/ 8 h 8"/>
                  <a:gd name="T10" fmla="*/ 2 w 10"/>
                  <a:gd name="T11" fmla="*/ 7 h 8"/>
                  <a:gd name="T12" fmla="*/ 10 w 10"/>
                  <a:gd name="T13" fmla="*/ 4 h 8"/>
                  <a:gd name="T14" fmla="*/ 10 w 10"/>
                  <a:gd name="T1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8">
                    <a:moveTo>
                      <a:pt x="10" y="0"/>
                    </a:moveTo>
                    <a:cubicBezTo>
                      <a:pt x="9" y="2"/>
                      <a:pt x="5" y="5"/>
                      <a:pt x="2" y="5"/>
                    </a:cubicBezTo>
                    <a:cubicBezTo>
                      <a:pt x="1" y="5"/>
                      <a:pt x="0" y="4"/>
                      <a:pt x="0" y="4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8"/>
                      <a:pt x="2" y="7"/>
                      <a:pt x="2" y="7"/>
                    </a:cubicBezTo>
                    <a:cubicBezTo>
                      <a:pt x="5" y="7"/>
                      <a:pt x="8" y="6"/>
                      <a:pt x="10" y="4"/>
                    </a:cubicBezTo>
                    <a:cubicBezTo>
                      <a:pt x="10" y="0"/>
                      <a:pt x="10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132">
                <a:extLst>
                  <a:ext uri="{FF2B5EF4-FFF2-40B4-BE49-F238E27FC236}">
                    <a16:creationId xmlns:a16="http://schemas.microsoft.com/office/drawing/2014/main" xmlns="" id="{2914B647-65FF-4CAC-80CA-87555C0E1C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88" y="1163"/>
                <a:ext cx="2054" cy="1008"/>
              </a:xfrm>
              <a:custGeom>
                <a:avLst/>
                <a:gdLst>
                  <a:gd name="T0" fmla="*/ 24 w 869"/>
                  <a:gd name="T1" fmla="*/ 7 h 426"/>
                  <a:gd name="T2" fmla="*/ 31 w 869"/>
                  <a:gd name="T3" fmla="*/ 19 h 426"/>
                  <a:gd name="T4" fmla="*/ 1 w 869"/>
                  <a:gd name="T5" fmla="*/ 28 h 426"/>
                  <a:gd name="T6" fmla="*/ 10 w 869"/>
                  <a:gd name="T7" fmla="*/ 159 h 426"/>
                  <a:gd name="T8" fmla="*/ 56 w 869"/>
                  <a:gd name="T9" fmla="*/ 256 h 426"/>
                  <a:gd name="T10" fmla="*/ 147 w 869"/>
                  <a:gd name="T11" fmla="*/ 302 h 426"/>
                  <a:gd name="T12" fmla="*/ 248 w 869"/>
                  <a:gd name="T13" fmla="*/ 315 h 426"/>
                  <a:gd name="T14" fmla="*/ 319 w 869"/>
                  <a:gd name="T15" fmla="*/ 362 h 426"/>
                  <a:gd name="T16" fmla="*/ 410 w 869"/>
                  <a:gd name="T17" fmla="*/ 410 h 426"/>
                  <a:gd name="T18" fmla="*/ 427 w 869"/>
                  <a:gd name="T19" fmla="*/ 371 h 426"/>
                  <a:gd name="T20" fmla="*/ 436 w 869"/>
                  <a:gd name="T21" fmla="*/ 371 h 426"/>
                  <a:gd name="T22" fmla="*/ 485 w 869"/>
                  <a:gd name="T23" fmla="*/ 354 h 426"/>
                  <a:gd name="T24" fmla="*/ 531 w 869"/>
                  <a:gd name="T25" fmla="*/ 360 h 426"/>
                  <a:gd name="T26" fmla="*/ 523 w 869"/>
                  <a:gd name="T27" fmla="*/ 344 h 426"/>
                  <a:gd name="T28" fmla="*/ 568 w 869"/>
                  <a:gd name="T29" fmla="*/ 339 h 426"/>
                  <a:gd name="T30" fmla="*/ 633 w 869"/>
                  <a:gd name="T31" fmla="*/ 394 h 426"/>
                  <a:gd name="T32" fmla="*/ 671 w 869"/>
                  <a:gd name="T33" fmla="*/ 405 h 426"/>
                  <a:gd name="T34" fmla="*/ 665 w 869"/>
                  <a:gd name="T35" fmla="*/ 382 h 426"/>
                  <a:gd name="T36" fmla="*/ 705 w 869"/>
                  <a:gd name="T37" fmla="*/ 279 h 426"/>
                  <a:gd name="T38" fmla="*/ 733 w 869"/>
                  <a:gd name="T39" fmla="*/ 260 h 426"/>
                  <a:gd name="T40" fmla="*/ 729 w 869"/>
                  <a:gd name="T41" fmla="*/ 252 h 426"/>
                  <a:gd name="T42" fmla="*/ 735 w 869"/>
                  <a:gd name="T43" fmla="*/ 235 h 426"/>
                  <a:gd name="T44" fmla="*/ 731 w 869"/>
                  <a:gd name="T45" fmla="*/ 222 h 426"/>
                  <a:gd name="T46" fmla="*/ 735 w 869"/>
                  <a:gd name="T47" fmla="*/ 214 h 426"/>
                  <a:gd name="T48" fmla="*/ 749 w 869"/>
                  <a:gd name="T49" fmla="*/ 202 h 426"/>
                  <a:gd name="T50" fmla="*/ 751 w 869"/>
                  <a:gd name="T51" fmla="*/ 193 h 426"/>
                  <a:gd name="T52" fmla="*/ 764 w 869"/>
                  <a:gd name="T53" fmla="*/ 160 h 426"/>
                  <a:gd name="T54" fmla="*/ 785 w 869"/>
                  <a:gd name="T55" fmla="*/ 157 h 426"/>
                  <a:gd name="T56" fmla="*/ 810 w 869"/>
                  <a:gd name="T57" fmla="*/ 147 h 426"/>
                  <a:gd name="T58" fmla="*/ 827 w 869"/>
                  <a:gd name="T59" fmla="*/ 141 h 426"/>
                  <a:gd name="T60" fmla="*/ 814 w 869"/>
                  <a:gd name="T61" fmla="*/ 131 h 426"/>
                  <a:gd name="T62" fmla="*/ 852 w 869"/>
                  <a:gd name="T63" fmla="*/ 96 h 426"/>
                  <a:gd name="T64" fmla="*/ 861 w 869"/>
                  <a:gd name="T65" fmla="*/ 50 h 426"/>
                  <a:gd name="T66" fmla="*/ 857 w 869"/>
                  <a:gd name="T67" fmla="*/ 38 h 426"/>
                  <a:gd name="T68" fmla="*/ 843 w 869"/>
                  <a:gd name="T69" fmla="*/ 38 h 426"/>
                  <a:gd name="T70" fmla="*/ 809 w 869"/>
                  <a:gd name="T71" fmla="*/ 76 h 426"/>
                  <a:gd name="T72" fmla="*/ 768 w 869"/>
                  <a:gd name="T73" fmla="*/ 78 h 426"/>
                  <a:gd name="T74" fmla="*/ 702 w 869"/>
                  <a:gd name="T75" fmla="*/ 117 h 426"/>
                  <a:gd name="T76" fmla="*/ 677 w 869"/>
                  <a:gd name="T77" fmla="*/ 120 h 426"/>
                  <a:gd name="T78" fmla="*/ 681 w 869"/>
                  <a:gd name="T79" fmla="*/ 130 h 426"/>
                  <a:gd name="T80" fmla="*/ 677 w 869"/>
                  <a:gd name="T81" fmla="*/ 132 h 426"/>
                  <a:gd name="T82" fmla="*/ 632 w 869"/>
                  <a:gd name="T83" fmla="*/ 148 h 426"/>
                  <a:gd name="T84" fmla="*/ 624 w 869"/>
                  <a:gd name="T85" fmla="*/ 135 h 426"/>
                  <a:gd name="T86" fmla="*/ 618 w 869"/>
                  <a:gd name="T87" fmla="*/ 104 h 426"/>
                  <a:gd name="T88" fmla="*/ 581 w 869"/>
                  <a:gd name="T89" fmla="*/ 83 h 426"/>
                  <a:gd name="T90" fmla="*/ 565 w 869"/>
                  <a:gd name="T91" fmla="*/ 146 h 426"/>
                  <a:gd name="T92" fmla="*/ 553 w 869"/>
                  <a:gd name="T93" fmla="*/ 90 h 426"/>
                  <a:gd name="T94" fmla="*/ 610 w 869"/>
                  <a:gd name="T95" fmla="*/ 65 h 426"/>
                  <a:gd name="T96" fmla="*/ 566 w 869"/>
                  <a:gd name="T97" fmla="*/ 57 h 426"/>
                  <a:gd name="T98" fmla="*/ 552 w 869"/>
                  <a:gd name="T99" fmla="*/ 37 h 426"/>
                  <a:gd name="T100" fmla="*/ 506 w 869"/>
                  <a:gd name="T101" fmla="*/ 51 h 426"/>
                  <a:gd name="T102" fmla="*/ 530 w 869"/>
                  <a:gd name="T103" fmla="*/ 24 h 426"/>
                  <a:gd name="T104" fmla="*/ 447 w 869"/>
                  <a:gd name="T105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9" h="426">
                    <a:moveTo>
                      <a:pt x="447" y="0"/>
                    </a:moveTo>
                    <a:cubicBezTo>
                      <a:pt x="447" y="7"/>
                      <a:pt x="447" y="7"/>
                      <a:pt x="447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4" y="7"/>
                      <a:pt x="24" y="7"/>
                    </a:cubicBezTo>
                    <a:cubicBezTo>
                      <a:pt x="27" y="12"/>
                      <a:pt x="31" y="14"/>
                      <a:pt x="31" y="19"/>
                    </a:cubicBezTo>
                    <a:cubicBezTo>
                      <a:pt x="31" y="24"/>
                      <a:pt x="27" y="30"/>
                      <a:pt x="24" y="33"/>
                    </a:cubicBezTo>
                    <a:cubicBezTo>
                      <a:pt x="21" y="28"/>
                      <a:pt x="17" y="24"/>
                      <a:pt x="9" y="24"/>
                    </a:cubicBezTo>
                    <a:cubicBezTo>
                      <a:pt x="7" y="24"/>
                      <a:pt x="1" y="25"/>
                      <a:pt x="1" y="28"/>
                    </a:cubicBezTo>
                    <a:cubicBezTo>
                      <a:pt x="1" y="39"/>
                      <a:pt x="14" y="44"/>
                      <a:pt x="14" y="56"/>
                    </a:cubicBezTo>
                    <a:cubicBezTo>
                      <a:pt x="14" y="72"/>
                      <a:pt x="0" y="102"/>
                      <a:pt x="5" y="115"/>
                    </a:cubicBezTo>
                    <a:cubicBezTo>
                      <a:pt x="10" y="128"/>
                      <a:pt x="4" y="148"/>
                      <a:pt x="10" y="159"/>
                    </a:cubicBezTo>
                    <a:cubicBezTo>
                      <a:pt x="7" y="161"/>
                      <a:pt x="2" y="165"/>
                      <a:pt x="5" y="169"/>
                    </a:cubicBezTo>
                    <a:cubicBezTo>
                      <a:pt x="14" y="185"/>
                      <a:pt x="26" y="208"/>
                      <a:pt x="37" y="210"/>
                    </a:cubicBezTo>
                    <a:cubicBezTo>
                      <a:pt x="34" y="232"/>
                      <a:pt x="49" y="238"/>
                      <a:pt x="56" y="256"/>
                    </a:cubicBezTo>
                    <a:cubicBezTo>
                      <a:pt x="58" y="261"/>
                      <a:pt x="56" y="267"/>
                      <a:pt x="60" y="268"/>
                    </a:cubicBezTo>
                    <a:cubicBezTo>
                      <a:pt x="79" y="275"/>
                      <a:pt x="106" y="287"/>
                      <a:pt x="114" y="302"/>
                    </a:cubicBezTo>
                    <a:cubicBezTo>
                      <a:pt x="147" y="302"/>
                      <a:pt x="147" y="302"/>
                      <a:pt x="147" y="302"/>
                    </a:cubicBezTo>
                    <a:cubicBezTo>
                      <a:pt x="204" y="321"/>
                      <a:pt x="204" y="321"/>
                      <a:pt x="204" y="321"/>
                    </a:cubicBezTo>
                    <a:cubicBezTo>
                      <a:pt x="248" y="321"/>
                      <a:pt x="248" y="321"/>
                      <a:pt x="248" y="321"/>
                    </a:cubicBezTo>
                    <a:cubicBezTo>
                      <a:pt x="248" y="315"/>
                      <a:pt x="248" y="315"/>
                      <a:pt x="248" y="315"/>
                    </a:cubicBezTo>
                    <a:cubicBezTo>
                      <a:pt x="258" y="315"/>
                      <a:pt x="258" y="315"/>
                      <a:pt x="258" y="315"/>
                    </a:cubicBezTo>
                    <a:cubicBezTo>
                      <a:pt x="276" y="319"/>
                      <a:pt x="286" y="321"/>
                      <a:pt x="295" y="337"/>
                    </a:cubicBezTo>
                    <a:cubicBezTo>
                      <a:pt x="300" y="344"/>
                      <a:pt x="308" y="362"/>
                      <a:pt x="319" y="362"/>
                    </a:cubicBezTo>
                    <a:cubicBezTo>
                      <a:pt x="329" y="362"/>
                      <a:pt x="326" y="347"/>
                      <a:pt x="338" y="347"/>
                    </a:cubicBezTo>
                    <a:cubicBezTo>
                      <a:pt x="369" y="347"/>
                      <a:pt x="368" y="386"/>
                      <a:pt x="385" y="403"/>
                    </a:cubicBezTo>
                    <a:cubicBezTo>
                      <a:pt x="389" y="407"/>
                      <a:pt x="401" y="409"/>
                      <a:pt x="410" y="410"/>
                    </a:cubicBezTo>
                    <a:cubicBezTo>
                      <a:pt x="409" y="406"/>
                      <a:pt x="409" y="406"/>
                      <a:pt x="409" y="406"/>
                    </a:cubicBezTo>
                    <a:cubicBezTo>
                      <a:pt x="409" y="406"/>
                      <a:pt x="409" y="406"/>
                      <a:pt x="409" y="405"/>
                    </a:cubicBezTo>
                    <a:cubicBezTo>
                      <a:pt x="409" y="389"/>
                      <a:pt x="416" y="375"/>
                      <a:pt x="427" y="371"/>
                    </a:cubicBezTo>
                    <a:cubicBezTo>
                      <a:pt x="429" y="370"/>
                      <a:pt x="430" y="370"/>
                      <a:pt x="431" y="370"/>
                    </a:cubicBezTo>
                    <a:cubicBezTo>
                      <a:pt x="432" y="370"/>
                      <a:pt x="433" y="370"/>
                      <a:pt x="434" y="370"/>
                    </a:cubicBezTo>
                    <a:cubicBezTo>
                      <a:pt x="435" y="370"/>
                      <a:pt x="435" y="371"/>
                      <a:pt x="436" y="371"/>
                    </a:cubicBezTo>
                    <a:cubicBezTo>
                      <a:pt x="438" y="371"/>
                      <a:pt x="440" y="370"/>
                      <a:pt x="442" y="368"/>
                    </a:cubicBezTo>
                    <a:cubicBezTo>
                      <a:pt x="448" y="362"/>
                      <a:pt x="455" y="349"/>
                      <a:pt x="471" y="349"/>
                    </a:cubicBezTo>
                    <a:cubicBezTo>
                      <a:pt x="476" y="349"/>
                      <a:pt x="480" y="354"/>
                      <a:pt x="485" y="354"/>
                    </a:cubicBezTo>
                    <a:cubicBezTo>
                      <a:pt x="489" y="354"/>
                      <a:pt x="490" y="350"/>
                      <a:pt x="493" y="350"/>
                    </a:cubicBezTo>
                    <a:cubicBezTo>
                      <a:pt x="502" y="350"/>
                      <a:pt x="512" y="362"/>
                      <a:pt x="524" y="362"/>
                    </a:cubicBezTo>
                    <a:cubicBezTo>
                      <a:pt x="526" y="362"/>
                      <a:pt x="529" y="362"/>
                      <a:pt x="531" y="360"/>
                    </a:cubicBezTo>
                    <a:cubicBezTo>
                      <a:pt x="525" y="356"/>
                      <a:pt x="530" y="352"/>
                      <a:pt x="530" y="344"/>
                    </a:cubicBezTo>
                    <a:cubicBezTo>
                      <a:pt x="529" y="344"/>
                      <a:pt x="528" y="345"/>
                      <a:pt x="527" y="345"/>
                    </a:cubicBezTo>
                    <a:cubicBezTo>
                      <a:pt x="527" y="345"/>
                      <a:pt x="525" y="344"/>
                      <a:pt x="523" y="344"/>
                    </a:cubicBezTo>
                    <a:cubicBezTo>
                      <a:pt x="532" y="340"/>
                      <a:pt x="543" y="341"/>
                      <a:pt x="551" y="339"/>
                    </a:cubicBezTo>
                    <a:cubicBezTo>
                      <a:pt x="551" y="341"/>
                      <a:pt x="553" y="344"/>
                      <a:pt x="555" y="344"/>
                    </a:cubicBezTo>
                    <a:cubicBezTo>
                      <a:pt x="559" y="344"/>
                      <a:pt x="561" y="339"/>
                      <a:pt x="568" y="339"/>
                    </a:cubicBezTo>
                    <a:cubicBezTo>
                      <a:pt x="581" y="339"/>
                      <a:pt x="587" y="352"/>
                      <a:pt x="596" y="352"/>
                    </a:cubicBezTo>
                    <a:cubicBezTo>
                      <a:pt x="601" y="352"/>
                      <a:pt x="603" y="345"/>
                      <a:pt x="608" y="345"/>
                    </a:cubicBezTo>
                    <a:cubicBezTo>
                      <a:pt x="631" y="345"/>
                      <a:pt x="625" y="377"/>
                      <a:pt x="633" y="394"/>
                    </a:cubicBezTo>
                    <a:cubicBezTo>
                      <a:pt x="637" y="402"/>
                      <a:pt x="643" y="405"/>
                      <a:pt x="649" y="413"/>
                    </a:cubicBezTo>
                    <a:cubicBezTo>
                      <a:pt x="652" y="418"/>
                      <a:pt x="652" y="426"/>
                      <a:pt x="660" y="426"/>
                    </a:cubicBezTo>
                    <a:cubicBezTo>
                      <a:pt x="669" y="426"/>
                      <a:pt x="671" y="416"/>
                      <a:pt x="671" y="405"/>
                    </a:cubicBezTo>
                    <a:cubicBezTo>
                      <a:pt x="671" y="396"/>
                      <a:pt x="666" y="391"/>
                      <a:pt x="665" y="384"/>
                    </a:cubicBezTo>
                    <a:cubicBezTo>
                      <a:pt x="665" y="381"/>
                      <a:pt x="665" y="381"/>
                      <a:pt x="665" y="381"/>
                    </a:cubicBezTo>
                    <a:cubicBezTo>
                      <a:pt x="665" y="382"/>
                      <a:pt x="665" y="382"/>
                      <a:pt x="665" y="382"/>
                    </a:cubicBezTo>
                    <a:cubicBezTo>
                      <a:pt x="665" y="365"/>
                      <a:pt x="650" y="359"/>
                      <a:pt x="650" y="342"/>
                    </a:cubicBezTo>
                    <a:cubicBezTo>
                      <a:pt x="650" y="304"/>
                      <a:pt x="682" y="294"/>
                      <a:pt x="706" y="280"/>
                    </a:cubicBezTo>
                    <a:cubicBezTo>
                      <a:pt x="705" y="279"/>
                      <a:pt x="705" y="279"/>
                      <a:pt x="705" y="279"/>
                    </a:cubicBezTo>
                    <a:cubicBezTo>
                      <a:pt x="708" y="275"/>
                      <a:pt x="708" y="274"/>
                      <a:pt x="714" y="272"/>
                    </a:cubicBezTo>
                    <a:cubicBezTo>
                      <a:pt x="718" y="271"/>
                      <a:pt x="721" y="267"/>
                      <a:pt x="727" y="265"/>
                    </a:cubicBezTo>
                    <a:cubicBezTo>
                      <a:pt x="730" y="265"/>
                      <a:pt x="732" y="262"/>
                      <a:pt x="733" y="260"/>
                    </a:cubicBezTo>
                    <a:cubicBezTo>
                      <a:pt x="727" y="256"/>
                      <a:pt x="727" y="256"/>
                      <a:pt x="727" y="256"/>
                    </a:cubicBezTo>
                    <a:cubicBezTo>
                      <a:pt x="727" y="252"/>
                      <a:pt x="727" y="252"/>
                      <a:pt x="727" y="252"/>
                    </a:cubicBezTo>
                    <a:cubicBezTo>
                      <a:pt x="728" y="252"/>
                      <a:pt x="728" y="252"/>
                      <a:pt x="729" y="252"/>
                    </a:cubicBezTo>
                    <a:cubicBezTo>
                      <a:pt x="733" y="252"/>
                      <a:pt x="734" y="251"/>
                      <a:pt x="735" y="246"/>
                    </a:cubicBezTo>
                    <a:cubicBezTo>
                      <a:pt x="733" y="246"/>
                      <a:pt x="730" y="245"/>
                      <a:pt x="728" y="242"/>
                    </a:cubicBezTo>
                    <a:cubicBezTo>
                      <a:pt x="731" y="242"/>
                      <a:pt x="735" y="240"/>
                      <a:pt x="735" y="235"/>
                    </a:cubicBezTo>
                    <a:cubicBezTo>
                      <a:pt x="735" y="234"/>
                      <a:pt x="735" y="232"/>
                      <a:pt x="735" y="230"/>
                    </a:cubicBezTo>
                    <a:cubicBezTo>
                      <a:pt x="734" y="230"/>
                      <a:pt x="732" y="230"/>
                      <a:pt x="731" y="230"/>
                    </a:cubicBezTo>
                    <a:cubicBezTo>
                      <a:pt x="728" y="227"/>
                      <a:pt x="731" y="227"/>
                      <a:pt x="731" y="222"/>
                    </a:cubicBezTo>
                    <a:cubicBezTo>
                      <a:pt x="731" y="217"/>
                      <a:pt x="729" y="207"/>
                      <a:pt x="729" y="204"/>
                    </a:cubicBezTo>
                    <a:cubicBezTo>
                      <a:pt x="729" y="204"/>
                      <a:pt x="728" y="199"/>
                      <a:pt x="729" y="197"/>
                    </a:cubicBezTo>
                    <a:cubicBezTo>
                      <a:pt x="730" y="202"/>
                      <a:pt x="735" y="211"/>
                      <a:pt x="735" y="214"/>
                    </a:cubicBezTo>
                    <a:cubicBezTo>
                      <a:pt x="735" y="216"/>
                      <a:pt x="735" y="218"/>
                      <a:pt x="735" y="220"/>
                    </a:cubicBezTo>
                    <a:cubicBezTo>
                      <a:pt x="735" y="221"/>
                      <a:pt x="736" y="223"/>
                      <a:pt x="737" y="223"/>
                    </a:cubicBezTo>
                    <a:cubicBezTo>
                      <a:pt x="739" y="223"/>
                      <a:pt x="749" y="205"/>
                      <a:pt x="749" y="202"/>
                    </a:cubicBezTo>
                    <a:cubicBezTo>
                      <a:pt x="749" y="197"/>
                      <a:pt x="746" y="196"/>
                      <a:pt x="745" y="192"/>
                    </a:cubicBezTo>
                    <a:cubicBezTo>
                      <a:pt x="747" y="189"/>
                      <a:pt x="747" y="189"/>
                      <a:pt x="747" y="189"/>
                    </a:cubicBezTo>
                    <a:cubicBezTo>
                      <a:pt x="748" y="190"/>
                      <a:pt x="749" y="193"/>
                      <a:pt x="751" y="193"/>
                    </a:cubicBezTo>
                    <a:cubicBezTo>
                      <a:pt x="755" y="193"/>
                      <a:pt x="765" y="175"/>
                      <a:pt x="766" y="170"/>
                    </a:cubicBezTo>
                    <a:cubicBezTo>
                      <a:pt x="766" y="170"/>
                      <a:pt x="761" y="167"/>
                      <a:pt x="761" y="164"/>
                    </a:cubicBezTo>
                    <a:cubicBezTo>
                      <a:pt x="761" y="163"/>
                      <a:pt x="763" y="161"/>
                      <a:pt x="764" y="160"/>
                    </a:cubicBezTo>
                    <a:cubicBezTo>
                      <a:pt x="766" y="160"/>
                      <a:pt x="767" y="161"/>
                      <a:pt x="769" y="161"/>
                    </a:cubicBezTo>
                    <a:cubicBezTo>
                      <a:pt x="776" y="161"/>
                      <a:pt x="782" y="161"/>
                      <a:pt x="789" y="158"/>
                    </a:cubicBezTo>
                    <a:cubicBezTo>
                      <a:pt x="788" y="157"/>
                      <a:pt x="786" y="157"/>
                      <a:pt x="785" y="157"/>
                    </a:cubicBezTo>
                    <a:cubicBezTo>
                      <a:pt x="782" y="157"/>
                      <a:pt x="779" y="158"/>
                      <a:pt x="776" y="158"/>
                    </a:cubicBezTo>
                    <a:cubicBezTo>
                      <a:pt x="770" y="158"/>
                      <a:pt x="770" y="158"/>
                      <a:pt x="770" y="158"/>
                    </a:cubicBezTo>
                    <a:cubicBezTo>
                      <a:pt x="781" y="151"/>
                      <a:pt x="799" y="155"/>
                      <a:pt x="810" y="147"/>
                    </a:cubicBezTo>
                    <a:cubicBezTo>
                      <a:pt x="810" y="147"/>
                      <a:pt x="811" y="148"/>
                      <a:pt x="813" y="148"/>
                    </a:cubicBezTo>
                    <a:cubicBezTo>
                      <a:pt x="817" y="148"/>
                      <a:pt x="823" y="146"/>
                      <a:pt x="827" y="145"/>
                    </a:cubicBezTo>
                    <a:cubicBezTo>
                      <a:pt x="827" y="141"/>
                      <a:pt x="827" y="141"/>
                      <a:pt x="827" y="141"/>
                    </a:cubicBezTo>
                    <a:cubicBezTo>
                      <a:pt x="827" y="141"/>
                      <a:pt x="822" y="145"/>
                      <a:pt x="821" y="145"/>
                    </a:cubicBezTo>
                    <a:cubicBezTo>
                      <a:pt x="818" y="145"/>
                      <a:pt x="816" y="138"/>
                      <a:pt x="816" y="136"/>
                    </a:cubicBezTo>
                    <a:cubicBezTo>
                      <a:pt x="814" y="135"/>
                      <a:pt x="814" y="132"/>
                      <a:pt x="814" y="131"/>
                    </a:cubicBezTo>
                    <a:cubicBezTo>
                      <a:pt x="814" y="111"/>
                      <a:pt x="832" y="105"/>
                      <a:pt x="840" y="96"/>
                    </a:cubicBezTo>
                    <a:cubicBezTo>
                      <a:pt x="842" y="96"/>
                      <a:pt x="843" y="95"/>
                      <a:pt x="844" y="95"/>
                    </a:cubicBezTo>
                    <a:cubicBezTo>
                      <a:pt x="846" y="95"/>
                      <a:pt x="848" y="96"/>
                      <a:pt x="852" y="96"/>
                    </a:cubicBezTo>
                    <a:cubicBezTo>
                      <a:pt x="860" y="96"/>
                      <a:pt x="865" y="93"/>
                      <a:pt x="869" y="88"/>
                    </a:cubicBezTo>
                    <a:cubicBezTo>
                      <a:pt x="862" y="78"/>
                      <a:pt x="864" y="63"/>
                      <a:pt x="861" y="50"/>
                    </a:cubicBezTo>
                    <a:cubicBezTo>
                      <a:pt x="861" y="50"/>
                      <a:pt x="861" y="50"/>
                      <a:pt x="861" y="50"/>
                    </a:cubicBezTo>
                    <a:cubicBezTo>
                      <a:pt x="861" y="50"/>
                      <a:pt x="861" y="50"/>
                      <a:pt x="861" y="50"/>
                    </a:cubicBezTo>
                    <a:cubicBezTo>
                      <a:pt x="861" y="46"/>
                      <a:pt x="859" y="42"/>
                      <a:pt x="857" y="38"/>
                    </a:cubicBezTo>
                    <a:cubicBezTo>
                      <a:pt x="857" y="38"/>
                      <a:pt x="857" y="38"/>
                      <a:pt x="857" y="38"/>
                    </a:cubicBezTo>
                    <a:cubicBezTo>
                      <a:pt x="856" y="37"/>
                      <a:pt x="855" y="36"/>
                      <a:pt x="853" y="36"/>
                    </a:cubicBezTo>
                    <a:cubicBezTo>
                      <a:pt x="852" y="36"/>
                      <a:pt x="850" y="36"/>
                      <a:pt x="848" y="37"/>
                    </a:cubicBezTo>
                    <a:cubicBezTo>
                      <a:pt x="846" y="37"/>
                      <a:pt x="845" y="38"/>
                      <a:pt x="843" y="38"/>
                    </a:cubicBezTo>
                    <a:cubicBezTo>
                      <a:pt x="841" y="38"/>
                      <a:pt x="839" y="37"/>
                      <a:pt x="837" y="35"/>
                    </a:cubicBezTo>
                    <a:cubicBezTo>
                      <a:pt x="824" y="44"/>
                      <a:pt x="824" y="61"/>
                      <a:pt x="814" y="71"/>
                    </a:cubicBezTo>
                    <a:cubicBezTo>
                      <a:pt x="812" y="73"/>
                      <a:pt x="814" y="75"/>
                      <a:pt x="809" y="76"/>
                    </a:cubicBezTo>
                    <a:cubicBezTo>
                      <a:pt x="805" y="77"/>
                      <a:pt x="800" y="78"/>
                      <a:pt x="795" y="78"/>
                    </a:cubicBezTo>
                    <a:cubicBezTo>
                      <a:pt x="791" y="78"/>
                      <a:pt x="787" y="78"/>
                      <a:pt x="782" y="78"/>
                    </a:cubicBezTo>
                    <a:cubicBezTo>
                      <a:pt x="777" y="78"/>
                      <a:pt x="772" y="78"/>
                      <a:pt x="768" y="78"/>
                    </a:cubicBezTo>
                    <a:cubicBezTo>
                      <a:pt x="761" y="78"/>
                      <a:pt x="756" y="78"/>
                      <a:pt x="755" y="79"/>
                    </a:cubicBezTo>
                    <a:cubicBezTo>
                      <a:pt x="751" y="82"/>
                      <a:pt x="732" y="101"/>
                      <a:pt x="731" y="102"/>
                    </a:cubicBezTo>
                    <a:cubicBezTo>
                      <a:pt x="731" y="115"/>
                      <a:pt x="716" y="117"/>
                      <a:pt x="702" y="117"/>
                    </a:cubicBezTo>
                    <a:cubicBezTo>
                      <a:pt x="694" y="117"/>
                      <a:pt x="687" y="117"/>
                      <a:pt x="682" y="117"/>
                    </a:cubicBezTo>
                    <a:cubicBezTo>
                      <a:pt x="679" y="117"/>
                      <a:pt x="679" y="117"/>
                      <a:pt x="675" y="117"/>
                    </a:cubicBezTo>
                    <a:cubicBezTo>
                      <a:pt x="676" y="118"/>
                      <a:pt x="676" y="119"/>
                      <a:pt x="677" y="120"/>
                    </a:cubicBezTo>
                    <a:cubicBezTo>
                      <a:pt x="677" y="120"/>
                      <a:pt x="677" y="121"/>
                      <a:pt x="678" y="121"/>
                    </a:cubicBezTo>
                    <a:cubicBezTo>
                      <a:pt x="679" y="124"/>
                      <a:pt x="680" y="127"/>
                      <a:pt x="681" y="130"/>
                    </a:cubicBezTo>
                    <a:cubicBezTo>
                      <a:pt x="681" y="130"/>
                      <a:pt x="681" y="130"/>
                      <a:pt x="681" y="130"/>
                    </a:cubicBezTo>
                    <a:cubicBezTo>
                      <a:pt x="681" y="130"/>
                      <a:pt x="681" y="130"/>
                      <a:pt x="681" y="130"/>
                    </a:cubicBezTo>
                    <a:cubicBezTo>
                      <a:pt x="681" y="130"/>
                      <a:pt x="681" y="130"/>
                      <a:pt x="681" y="130"/>
                    </a:cubicBezTo>
                    <a:cubicBezTo>
                      <a:pt x="680" y="130"/>
                      <a:pt x="678" y="131"/>
                      <a:pt x="677" y="132"/>
                    </a:cubicBezTo>
                    <a:cubicBezTo>
                      <a:pt x="675" y="133"/>
                      <a:pt x="674" y="133"/>
                      <a:pt x="672" y="134"/>
                    </a:cubicBezTo>
                    <a:cubicBezTo>
                      <a:pt x="672" y="134"/>
                      <a:pt x="672" y="134"/>
                      <a:pt x="672" y="134"/>
                    </a:cubicBezTo>
                    <a:cubicBezTo>
                      <a:pt x="660" y="140"/>
                      <a:pt x="642" y="148"/>
                      <a:pt x="632" y="148"/>
                    </a:cubicBezTo>
                    <a:cubicBezTo>
                      <a:pt x="626" y="148"/>
                      <a:pt x="624" y="140"/>
                      <a:pt x="624" y="135"/>
                    </a:cubicBezTo>
                    <a:cubicBezTo>
                      <a:pt x="624" y="135"/>
                      <a:pt x="624" y="135"/>
                      <a:pt x="624" y="135"/>
                    </a:cubicBezTo>
                    <a:cubicBezTo>
                      <a:pt x="624" y="135"/>
                      <a:pt x="624" y="135"/>
                      <a:pt x="624" y="135"/>
                    </a:cubicBezTo>
                    <a:cubicBezTo>
                      <a:pt x="624" y="127"/>
                      <a:pt x="630" y="123"/>
                      <a:pt x="636" y="117"/>
                    </a:cubicBezTo>
                    <a:cubicBezTo>
                      <a:pt x="631" y="113"/>
                      <a:pt x="631" y="109"/>
                      <a:pt x="628" y="101"/>
                    </a:cubicBezTo>
                    <a:cubicBezTo>
                      <a:pt x="623" y="102"/>
                      <a:pt x="624" y="104"/>
                      <a:pt x="618" y="104"/>
                    </a:cubicBezTo>
                    <a:cubicBezTo>
                      <a:pt x="619" y="97"/>
                      <a:pt x="624" y="92"/>
                      <a:pt x="624" y="85"/>
                    </a:cubicBezTo>
                    <a:cubicBezTo>
                      <a:pt x="624" y="79"/>
                      <a:pt x="604" y="69"/>
                      <a:pt x="600" y="69"/>
                    </a:cubicBezTo>
                    <a:cubicBezTo>
                      <a:pt x="591" y="69"/>
                      <a:pt x="600" y="82"/>
                      <a:pt x="581" y="83"/>
                    </a:cubicBezTo>
                    <a:cubicBezTo>
                      <a:pt x="575" y="83"/>
                      <a:pt x="575" y="99"/>
                      <a:pt x="575" y="106"/>
                    </a:cubicBezTo>
                    <a:cubicBezTo>
                      <a:pt x="575" y="106"/>
                      <a:pt x="575" y="117"/>
                      <a:pt x="575" y="123"/>
                    </a:cubicBezTo>
                    <a:cubicBezTo>
                      <a:pt x="575" y="130"/>
                      <a:pt x="572" y="146"/>
                      <a:pt x="565" y="146"/>
                    </a:cubicBezTo>
                    <a:cubicBezTo>
                      <a:pt x="559" y="146"/>
                      <a:pt x="552" y="141"/>
                      <a:pt x="552" y="135"/>
                    </a:cubicBezTo>
                    <a:cubicBezTo>
                      <a:pt x="552" y="121"/>
                      <a:pt x="557" y="94"/>
                      <a:pt x="566" y="83"/>
                    </a:cubicBezTo>
                    <a:cubicBezTo>
                      <a:pt x="560" y="83"/>
                      <a:pt x="558" y="87"/>
                      <a:pt x="553" y="90"/>
                    </a:cubicBezTo>
                    <a:cubicBezTo>
                      <a:pt x="554" y="80"/>
                      <a:pt x="575" y="65"/>
                      <a:pt x="587" y="65"/>
                    </a:cubicBezTo>
                    <a:cubicBezTo>
                      <a:pt x="590" y="65"/>
                      <a:pt x="596" y="66"/>
                      <a:pt x="602" y="66"/>
                    </a:cubicBezTo>
                    <a:cubicBezTo>
                      <a:pt x="605" y="66"/>
                      <a:pt x="608" y="66"/>
                      <a:pt x="610" y="65"/>
                    </a:cubicBezTo>
                    <a:cubicBezTo>
                      <a:pt x="610" y="59"/>
                      <a:pt x="610" y="59"/>
                      <a:pt x="610" y="59"/>
                    </a:cubicBezTo>
                    <a:cubicBezTo>
                      <a:pt x="599" y="59"/>
                      <a:pt x="593" y="52"/>
                      <a:pt x="580" y="52"/>
                    </a:cubicBezTo>
                    <a:cubicBezTo>
                      <a:pt x="575" y="52"/>
                      <a:pt x="572" y="57"/>
                      <a:pt x="566" y="57"/>
                    </a:cubicBezTo>
                    <a:cubicBezTo>
                      <a:pt x="562" y="57"/>
                      <a:pt x="557" y="54"/>
                      <a:pt x="557" y="51"/>
                    </a:cubicBezTo>
                    <a:cubicBezTo>
                      <a:pt x="546" y="51"/>
                      <a:pt x="546" y="51"/>
                      <a:pt x="546" y="51"/>
                    </a:cubicBezTo>
                    <a:cubicBezTo>
                      <a:pt x="548" y="46"/>
                      <a:pt x="552" y="45"/>
                      <a:pt x="552" y="37"/>
                    </a:cubicBezTo>
                    <a:cubicBezTo>
                      <a:pt x="544" y="39"/>
                      <a:pt x="534" y="49"/>
                      <a:pt x="529" y="49"/>
                    </a:cubicBezTo>
                    <a:cubicBezTo>
                      <a:pt x="524" y="49"/>
                      <a:pt x="523" y="56"/>
                      <a:pt x="514" y="56"/>
                    </a:cubicBezTo>
                    <a:cubicBezTo>
                      <a:pt x="510" y="56"/>
                      <a:pt x="509" y="55"/>
                      <a:pt x="506" y="51"/>
                    </a:cubicBezTo>
                    <a:cubicBezTo>
                      <a:pt x="503" y="51"/>
                      <a:pt x="501" y="53"/>
                      <a:pt x="497" y="54"/>
                    </a:cubicBezTo>
                    <a:cubicBezTo>
                      <a:pt x="489" y="54"/>
                      <a:pt x="489" y="54"/>
                      <a:pt x="489" y="54"/>
                    </a:cubicBezTo>
                    <a:cubicBezTo>
                      <a:pt x="501" y="39"/>
                      <a:pt x="516" y="34"/>
                      <a:pt x="530" y="24"/>
                    </a:cubicBezTo>
                    <a:cubicBezTo>
                      <a:pt x="511" y="24"/>
                      <a:pt x="497" y="24"/>
                      <a:pt x="486" y="14"/>
                    </a:cubicBezTo>
                    <a:cubicBezTo>
                      <a:pt x="460" y="14"/>
                      <a:pt x="460" y="14"/>
                      <a:pt x="460" y="14"/>
                    </a:cubicBezTo>
                    <a:cubicBezTo>
                      <a:pt x="453" y="10"/>
                      <a:pt x="454" y="6"/>
                      <a:pt x="44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133">
                <a:extLst>
                  <a:ext uri="{FF2B5EF4-FFF2-40B4-BE49-F238E27FC236}">
                    <a16:creationId xmlns:a16="http://schemas.microsoft.com/office/drawing/2014/main" xmlns="" id="{FA974608-1B68-4B99-B1DB-5277EA6525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562" y="-67"/>
                <a:ext cx="3028" cy="1564"/>
              </a:xfrm>
              <a:custGeom>
                <a:avLst/>
                <a:gdLst>
                  <a:gd name="T0" fmla="*/ 0 w 1281"/>
                  <a:gd name="T1" fmla="*/ 61 h 661"/>
                  <a:gd name="T2" fmla="*/ 666 w 1281"/>
                  <a:gd name="T3" fmla="*/ 20 h 661"/>
                  <a:gd name="T4" fmla="*/ 695 w 1281"/>
                  <a:gd name="T5" fmla="*/ 86 h 661"/>
                  <a:gd name="T6" fmla="*/ 670 w 1281"/>
                  <a:gd name="T7" fmla="*/ 99 h 661"/>
                  <a:gd name="T8" fmla="*/ 588 w 1281"/>
                  <a:gd name="T9" fmla="*/ 110 h 661"/>
                  <a:gd name="T10" fmla="*/ 514 w 1281"/>
                  <a:gd name="T11" fmla="*/ 90 h 661"/>
                  <a:gd name="T12" fmla="*/ 463 w 1281"/>
                  <a:gd name="T13" fmla="*/ 106 h 661"/>
                  <a:gd name="T14" fmla="*/ 379 w 1281"/>
                  <a:gd name="T15" fmla="*/ 102 h 661"/>
                  <a:gd name="T16" fmla="*/ 352 w 1281"/>
                  <a:gd name="T17" fmla="*/ 82 h 661"/>
                  <a:gd name="T18" fmla="*/ 220 w 1281"/>
                  <a:gd name="T19" fmla="*/ 64 h 661"/>
                  <a:gd name="T20" fmla="*/ 128 w 1281"/>
                  <a:gd name="T21" fmla="*/ 59 h 661"/>
                  <a:gd name="T22" fmla="*/ 87 w 1281"/>
                  <a:gd name="T23" fmla="*/ 70 h 661"/>
                  <a:gd name="T24" fmla="*/ 4 w 1281"/>
                  <a:gd name="T25" fmla="*/ 62 h 661"/>
                  <a:gd name="T26" fmla="*/ 0 w 1281"/>
                  <a:gd name="T27" fmla="*/ 289 h 661"/>
                  <a:gd name="T28" fmla="*/ 29 w 1281"/>
                  <a:gd name="T29" fmla="*/ 297 h 661"/>
                  <a:gd name="T30" fmla="*/ 118 w 1281"/>
                  <a:gd name="T31" fmla="*/ 345 h 661"/>
                  <a:gd name="T32" fmla="*/ 161 w 1281"/>
                  <a:gd name="T33" fmla="*/ 397 h 661"/>
                  <a:gd name="T34" fmla="*/ 157 w 1281"/>
                  <a:gd name="T35" fmla="*/ 415 h 661"/>
                  <a:gd name="T36" fmla="*/ 194 w 1281"/>
                  <a:gd name="T37" fmla="*/ 468 h 661"/>
                  <a:gd name="T38" fmla="*/ 267 w 1281"/>
                  <a:gd name="T39" fmla="*/ 527 h 661"/>
                  <a:gd name="T40" fmla="*/ 690 w 1281"/>
                  <a:gd name="T41" fmla="*/ 520 h 661"/>
                  <a:gd name="T42" fmla="*/ 787 w 1281"/>
                  <a:gd name="T43" fmla="*/ 542 h 661"/>
                  <a:gd name="T44" fmla="*/ 813 w 1281"/>
                  <a:gd name="T45" fmla="*/ 535 h 661"/>
                  <a:gd name="T46" fmla="*/ 899 w 1281"/>
                  <a:gd name="T47" fmla="*/ 589 h 661"/>
                  <a:gd name="T48" fmla="*/ 879 w 1281"/>
                  <a:gd name="T49" fmla="*/ 637 h 661"/>
                  <a:gd name="T50" fmla="*/ 875 w 1281"/>
                  <a:gd name="T51" fmla="*/ 661 h 661"/>
                  <a:gd name="T52" fmla="*/ 914 w 1281"/>
                  <a:gd name="T53" fmla="*/ 654 h 661"/>
                  <a:gd name="T54" fmla="*/ 924 w 1281"/>
                  <a:gd name="T55" fmla="*/ 650 h 661"/>
                  <a:gd name="T56" fmla="*/ 921 w 1281"/>
                  <a:gd name="T57" fmla="*/ 641 h 661"/>
                  <a:gd name="T58" fmla="*/ 974 w 1281"/>
                  <a:gd name="T59" fmla="*/ 622 h 661"/>
                  <a:gd name="T60" fmla="*/ 1038 w 1281"/>
                  <a:gd name="T61" fmla="*/ 598 h 661"/>
                  <a:gd name="T62" fmla="*/ 1086 w 1281"/>
                  <a:gd name="T63" fmla="*/ 558 h 661"/>
                  <a:gd name="T64" fmla="*/ 1100 w 1281"/>
                  <a:gd name="T65" fmla="*/ 558 h 661"/>
                  <a:gd name="T66" fmla="*/ 1110 w 1281"/>
                  <a:gd name="T67" fmla="*/ 604 h 661"/>
                  <a:gd name="T68" fmla="*/ 1115 w 1281"/>
                  <a:gd name="T69" fmla="*/ 601 h 661"/>
                  <a:gd name="T70" fmla="*/ 1157 w 1281"/>
                  <a:gd name="T71" fmla="*/ 597 h 661"/>
                  <a:gd name="T72" fmla="*/ 1199 w 1281"/>
                  <a:gd name="T73" fmla="*/ 595 h 661"/>
                  <a:gd name="T74" fmla="*/ 1135 w 1281"/>
                  <a:gd name="T75" fmla="*/ 547 h 661"/>
                  <a:gd name="T76" fmla="*/ 1080 w 1281"/>
                  <a:gd name="T77" fmla="*/ 540 h 661"/>
                  <a:gd name="T78" fmla="*/ 1174 w 1281"/>
                  <a:gd name="T79" fmla="*/ 500 h 661"/>
                  <a:gd name="T80" fmla="*/ 1272 w 1281"/>
                  <a:gd name="T81" fmla="*/ 434 h 661"/>
                  <a:gd name="T82" fmla="*/ 1213 w 1281"/>
                  <a:gd name="T83" fmla="*/ 434 h 661"/>
                  <a:gd name="T84" fmla="*/ 1211 w 1281"/>
                  <a:gd name="T85" fmla="*/ 386 h 661"/>
                  <a:gd name="T86" fmla="*/ 1190 w 1281"/>
                  <a:gd name="T87" fmla="*/ 347 h 661"/>
                  <a:gd name="T88" fmla="*/ 1133 w 1281"/>
                  <a:gd name="T89" fmla="*/ 304 h 661"/>
                  <a:gd name="T90" fmla="*/ 1041 w 1281"/>
                  <a:gd name="T91" fmla="*/ 259 h 661"/>
                  <a:gd name="T92" fmla="*/ 938 w 1281"/>
                  <a:gd name="T93" fmla="*/ 248 h 661"/>
                  <a:gd name="T94" fmla="*/ 961 w 1281"/>
                  <a:gd name="T95" fmla="*/ 381 h 661"/>
                  <a:gd name="T96" fmla="*/ 914 w 1281"/>
                  <a:gd name="T97" fmla="*/ 483 h 661"/>
                  <a:gd name="T98" fmla="*/ 834 w 1281"/>
                  <a:gd name="T99" fmla="*/ 400 h 661"/>
                  <a:gd name="T100" fmla="*/ 706 w 1281"/>
                  <a:gd name="T101" fmla="*/ 323 h 661"/>
                  <a:gd name="T102" fmla="*/ 728 w 1281"/>
                  <a:gd name="T103" fmla="*/ 233 h 661"/>
                  <a:gd name="T104" fmla="*/ 726 w 1281"/>
                  <a:gd name="T105" fmla="*/ 208 h 661"/>
                  <a:gd name="T106" fmla="*/ 768 w 1281"/>
                  <a:gd name="T107" fmla="*/ 202 h 661"/>
                  <a:gd name="T108" fmla="*/ 764 w 1281"/>
                  <a:gd name="T109" fmla="*/ 157 h 661"/>
                  <a:gd name="T110" fmla="*/ 817 w 1281"/>
                  <a:gd name="T111" fmla="*/ 140 h 661"/>
                  <a:gd name="T112" fmla="*/ 864 w 1281"/>
                  <a:gd name="T113" fmla="*/ 144 h 661"/>
                  <a:gd name="T114" fmla="*/ 892 w 1281"/>
                  <a:gd name="T115" fmla="*/ 86 h 661"/>
                  <a:gd name="T116" fmla="*/ 831 w 1281"/>
                  <a:gd name="T117" fmla="*/ 66 h 661"/>
                  <a:gd name="T118" fmla="*/ 805 w 1281"/>
                  <a:gd name="T119" fmla="*/ 122 h 661"/>
                  <a:gd name="T120" fmla="*/ 755 w 1281"/>
                  <a:gd name="T121" fmla="*/ 93 h 661"/>
                  <a:gd name="T122" fmla="*/ 735 w 1281"/>
                  <a:gd name="T123" fmla="*/ 45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81" h="661">
                    <a:moveTo>
                      <a:pt x="0" y="61"/>
                    </a:moveTo>
                    <a:cubicBezTo>
                      <a:pt x="0" y="61"/>
                      <a:pt x="0" y="61"/>
                      <a:pt x="0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61"/>
                      <a:pt x="0" y="61"/>
                      <a:pt x="0" y="61"/>
                    </a:cubicBezTo>
                    <a:moveTo>
                      <a:pt x="686" y="0"/>
                    </a:moveTo>
                    <a:cubicBezTo>
                      <a:pt x="676" y="0"/>
                      <a:pt x="680" y="7"/>
                      <a:pt x="681" y="12"/>
                    </a:cubicBezTo>
                    <a:cubicBezTo>
                      <a:pt x="675" y="14"/>
                      <a:pt x="666" y="12"/>
                      <a:pt x="666" y="20"/>
                    </a:cubicBezTo>
                    <a:cubicBezTo>
                      <a:pt x="666" y="25"/>
                      <a:pt x="670" y="28"/>
                      <a:pt x="670" y="33"/>
                    </a:cubicBezTo>
                    <a:cubicBezTo>
                      <a:pt x="670" y="38"/>
                      <a:pt x="663" y="38"/>
                      <a:pt x="663" y="45"/>
                    </a:cubicBezTo>
                    <a:cubicBezTo>
                      <a:pt x="663" y="63"/>
                      <a:pt x="699" y="52"/>
                      <a:pt x="699" y="70"/>
                    </a:cubicBezTo>
                    <a:cubicBezTo>
                      <a:pt x="699" y="73"/>
                      <a:pt x="695" y="86"/>
                      <a:pt x="695" y="86"/>
                    </a:cubicBezTo>
                    <a:cubicBezTo>
                      <a:pt x="699" y="84"/>
                      <a:pt x="702" y="83"/>
                      <a:pt x="706" y="81"/>
                    </a:cubicBezTo>
                    <a:cubicBezTo>
                      <a:pt x="713" y="102"/>
                      <a:pt x="678" y="92"/>
                      <a:pt x="678" y="118"/>
                    </a:cubicBezTo>
                    <a:cubicBezTo>
                      <a:pt x="676" y="118"/>
                      <a:pt x="675" y="118"/>
                      <a:pt x="673" y="118"/>
                    </a:cubicBezTo>
                    <a:cubicBezTo>
                      <a:pt x="664" y="118"/>
                      <a:pt x="674" y="104"/>
                      <a:pt x="670" y="99"/>
                    </a:cubicBezTo>
                    <a:cubicBezTo>
                      <a:pt x="669" y="96"/>
                      <a:pt x="654" y="93"/>
                      <a:pt x="647" y="93"/>
                    </a:cubicBezTo>
                    <a:cubicBezTo>
                      <a:pt x="637" y="93"/>
                      <a:pt x="633" y="99"/>
                      <a:pt x="633" y="110"/>
                    </a:cubicBezTo>
                    <a:cubicBezTo>
                      <a:pt x="630" y="109"/>
                      <a:pt x="628" y="109"/>
                      <a:pt x="624" y="109"/>
                    </a:cubicBezTo>
                    <a:cubicBezTo>
                      <a:pt x="618" y="109"/>
                      <a:pt x="609" y="110"/>
                      <a:pt x="588" y="110"/>
                    </a:cubicBezTo>
                    <a:cubicBezTo>
                      <a:pt x="560" y="110"/>
                      <a:pt x="527" y="100"/>
                      <a:pt x="520" y="78"/>
                    </a:cubicBezTo>
                    <a:cubicBezTo>
                      <a:pt x="510" y="81"/>
                      <a:pt x="479" y="81"/>
                      <a:pt x="479" y="93"/>
                    </a:cubicBezTo>
                    <a:cubicBezTo>
                      <a:pt x="479" y="96"/>
                      <a:pt x="481" y="98"/>
                      <a:pt x="485" y="98"/>
                    </a:cubicBezTo>
                    <a:cubicBezTo>
                      <a:pt x="494" y="98"/>
                      <a:pt x="508" y="94"/>
                      <a:pt x="514" y="90"/>
                    </a:cubicBezTo>
                    <a:cubicBezTo>
                      <a:pt x="516" y="108"/>
                      <a:pt x="489" y="93"/>
                      <a:pt x="489" y="111"/>
                    </a:cubicBezTo>
                    <a:cubicBezTo>
                      <a:pt x="489" y="115"/>
                      <a:pt x="495" y="127"/>
                      <a:pt x="492" y="127"/>
                    </a:cubicBezTo>
                    <a:cubicBezTo>
                      <a:pt x="482" y="127"/>
                      <a:pt x="480" y="114"/>
                      <a:pt x="471" y="110"/>
                    </a:cubicBezTo>
                    <a:cubicBezTo>
                      <a:pt x="463" y="106"/>
                      <a:pt x="463" y="106"/>
                      <a:pt x="463" y="106"/>
                    </a:cubicBezTo>
                    <a:cubicBezTo>
                      <a:pt x="450" y="106"/>
                      <a:pt x="442" y="106"/>
                      <a:pt x="429" y="106"/>
                    </a:cubicBezTo>
                    <a:cubicBezTo>
                      <a:pt x="418" y="106"/>
                      <a:pt x="412" y="110"/>
                      <a:pt x="400" y="111"/>
                    </a:cubicBezTo>
                    <a:cubicBezTo>
                      <a:pt x="399" y="111"/>
                      <a:pt x="398" y="111"/>
                      <a:pt x="396" y="111"/>
                    </a:cubicBezTo>
                    <a:cubicBezTo>
                      <a:pt x="379" y="111"/>
                      <a:pt x="379" y="104"/>
                      <a:pt x="379" y="102"/>
                    </a:cubicBezTo>
                    <a:cubicBezTo>
                      <a:pt x="379" y="98"/>
                      <a:pt x="395" y="100"/>
                      <a:pt x="398" y="96"/>
                    </a:cubicBezTo>
                    <a:cubicBezTo>
                      <a:pt x="389" y="83"/>
                      <a:pt x="387" y="80"/>
                      <a:pt x="378" y="80"/>
                    </a:cubicBezTo>
                    <a:cubicBezTo>
                      <a:pt x="373" y="80"/>
                      <a:pt x="367" y="81"/>
                      <a:pt x="356" y="82"/>
                    </a:cubicBezTo>
                    <a:cubicBezTo>
                      <a:pt x="355" y="82"/>
                      <a:pt x="353" y="82"/>
                      <a:pt x="352" y="82"/>
                    </a:cubicBezTo>
                    <a:cubicBezTo>
                      <a:pt x="323" y="82"/>
                      <a:pt x="307" y="58"/>
                      <a:pt x="276" y="58"/>
                    </a:cubicBezTo>
                    <a:cubicBezTo>
                      <a:pt x="266" y="58"/>
                      <a:pt x="262" y="65"/>
                      <a:pt x="253" y="65"/>
                    </a:cubicBezTo>
                    <a:cubicBezTo>
                      <a:pt x="247" y="65"/>
                      <a:pt x="242" y="55"/>
                      <a:pt x="241" y="51"/>
                    </a:cubicBezTo>
                    <a:cubicBezTo>
                      <a:pt x="231" y="53"/>
                      <a:pt x="231" y="64"/>
                      <a:pt x="220" y="64"/>
                    </a:cubicBezTo>
                    <a:cubicBezTo>
                      <a:pt x="210" y="64"/>
                      <a:pt x="196" y="40"/>
                      <a:pt x="193" y="40"/>
                    </a:cubicBezTo>
                    <a:cubicBezTo>
                      <a:pt x="182" y="40"/>
                      <a:pt x="186" y="56"/>
                      <a:pt x="175" y="56"/>
                    </a:cubicBezTo>
                    <a:cubicBezTo>
                      <a:pt x="170" y="56"/>
                      <a:pt x="167" y="53"/>
                      <a:pt x="165" y="48"/>
                    </a:cubicBezTo>
                    <a:cubicBezTo>
                      <a:pt x="149" y="52"/>
                      <a:pt x="143" y="53"/>
                      <a:pt x="128" y="59"/>
                    </a:cubicBezTo>
                    <a:cubicBezTo>
                      <a:pt x="123" y="60"/>
                      <a:pt x="113" y="67"/>
                      <a:pt x="107" y="67"/>
                    </a:cubicBezTo>
                    <a:cubicBezTo>
                      <a:pt x="106" y="67"/>
                      <a:pt x="105" y="67"/>
                      <a:pt x="104" y="66"/>
                    </a:cubicBezTo>
                    <a:cubicBezTo>
                      <a:pt x="100" y="62"/>
                      <a:pt x="97" y="61"/>
                      <a:pt x="95" y="61"/>
                    </a:cubicBezTo>
                    <a:cubicBezTo>
                      <a:pt x="91" y="61"/>
                      <a:pt x="91" y="69"/>
                      <a:pt x="87" y="70"/>
                    </a:cubicBezTo>
                    <a:cubicBezTo>
                      <a:pt x="53" y="71"/>
                      <a:pt x="77" y="83"/>
                      <a:pt x="72" y="83"/>
                    </a:cubicBezTo>
                    <a:cubicBezTo>
                      <a:pt x="59" y="83"/>
                      <a:pt x="35" y="81"/>
                      <a:pt x="14" y="67"/>
                    </a:cubicBezTo>
                    <a:cubicBezTo>
                      <a:pt x="13" y="67"/>
                      <a:pt x="6" y="62"/>
                      <a:pt x="6" y="61"/>
                    </a:cubicBezTo>
                    <a:cubicBezTo>
                      <a:pt x="5" y="61"/>
                      <a:pt x="4" y="62"/>
                      <a:pt x="4" y="62"/>
                    </a:cubicBezTo>
                    <a:cubicBezTo>
                      <a:pt x="3" y="62"/>
                      <a:pt x="3" y="61"/>
                      <a:pt x="0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289"/>
                      <a:pt x="0" y="289"/>
                      <a:pt x="0" y="289"/>
                    </a:cubicBezTo>
                    <a:cubicBezTo>
                      <a:pt x="2" y="292"/>
                      <a:pt x="6" y="292"/>
                      <a:pt x="10" y="292"/>
                    </a:cubicBezTo>
                    <a:cubicBezTo>
                      <a:pt x="11" y="292"/>
                      <a:pt x="12" y="292"/>
                      <a:pt x="13" y="292"/>
                    </a:cubicBezTo>
                    <a:cubicBezTo>
                      <a:pt x="14" y="292"/>
                      <a:pt x="15" y="292"/>
                      <a:pt x="16" y="292"/>
                    </a:cubicBezTo>
                    <a:cubicBezTo>
                      <a:pt x="21" y="292"/>
                      <a:pt x="26" y="293"/>
                      <a:pt x="29" y="297"/>
                    </a:cubicBezTo>
                    <a:cubicBezTo>
                      <a:pt x="34" y="304"/>
                      <a:pt x="45" y="318"/>
                      <a:pt x="55" y="318"/>
                    </a:cubicBezTo>
                    <a:cubicBezTo>
                      <a:pt x="63" y="318"/>
                      <a:pt x="63" y="307"/>
                      <a:pt x="70" y="305"/>
                    </a:cubicBezTo>
                    <a:cubicBezTo>
                      <a:pt x="73" y="304"/>
                      <a:pt x="76" y="305"/>
                      <a:pt x="80" y="302"/>
                    </a:cubicBezTo>
                    <a:cubicBezTo>
                      <a:pt x="96" y="318"/>
                      <a:pt x="104" y="324"/>
                      <a:pt x="118" y="345"/>
                    </a:cubicBezTo>
                    <a:cubicBezTo>
                      <a:pt x="119" y="347"/>
                      <a:pt x="123" y="348"/>
                      <a:pt x="124" y="352"/>
                    </a:cubicBezTo>
                    <a:cubicBezTo>
                      <a:pt x="126" y="359"/>
                      <a:pt x="129" y="367"/>
                      <a:pt x="135" y="373"/>
                    </a:cubicBezTo>
                    <a:cubicBezTo>
                      <a:pt x="138" y="376"/>
                      <a:pt x="144" y="374"/>
                      <a:pt x="148" y="378"/>
                    </a:cubicBezTo>
                    <a:cubicBezTo>
                      <a:pt x="152" y="383"/>
                      <a:pt x="161" y="386"/>
                      <a:pt x="161" y="397"/>
                    </a:cubicBezTo>
                    <a:cubicBezTo>
                      <a:pt x="161" y="397"/>
                      <a:pt x="161" y="397"/>
                      <a:pt x="161" y="397"/>
                    </a:cubicBezTo>
                    <a:cubicBezTo>
                      <a:pt x="161" y="397"/>
                      <a:pt x="161" y="397"/>
                      <a:pt x="161" y="397"/>
                    </a:cubicBezTo>
                    <a:cubicBezTo>
                      <a:pt x="161" y="403"/>
                      <a:pt x="154" y="404"/>
                      <a:pt x="154" y="407"/>
                    </a:cubicBezTo>
                    <a:cubicBezTo>
                      <a:pt x="154" y="410"/>
                      <a:pt x="157" y="412"/>
                      <a:pt x="157" y="415"/>
                    </a:cubicBezTo>
                    <a:cubicBezTo>
                      <a:pt x="157" y="422"/>
                      <a:pt x="155" y="436"/>
                      <a:pt x="162" y="438"/>
                    </a:cubicBezTo>
                    <a:cubicBezTo>
                      <a:pt x="167" y="439"/>
                      <a:pt x="171" y="439"/>
                      <a:pt x="174" y="442"/>
                    </a:cubicBezTo>
                    <a:cubicBezTo>
                      <a:pt x="179" y="447"/>
                      <a:pt x="173" y="454"/>
                      <a:pt x="179" y="458"/>
                    </a:cubicBezTo>
                    <a:cubicBezTo>
                      <a:pt x="179" y="458"/>
                      <a:pt x="193" y="467"/>
                      <a:pt x="194" y="468"/>
                    </a:cubicBezTo>
                    <a:cubicBezTo>
                      <a:pt x="197" y="480"/>
                      <a:pt x="198" y="495"/>
                      <a:pt x="216" y="495"/>
                    </a:cubicBezTo>
                    <a:cubicBezTo>
                      <a:pt x="219" y="505"/>
                      <a:pt x="237" y="498"/>
                      <a:pt x="242" y="512"/>
                    </a:cubicBezTo>
                    <a:cubicBezTo>
                      <a:pt x="243" y="517"/>
                      <a:pt x="256" y="518"/>
                      <a:pt x="262" y="524"/>
                    </a:cubicBezTo>
                    <a:cubicBezTo>
                      <a:pt x="263" y="525"/>
                      <a:pt x="265" y="526"/>
                      <a:pt x="267" y="527"/>
                    </a:cubicBezTo>
                    <a:cubicBezTo>
                      <a:pt x="267" y="527"/>
                      <a:pt x="268" y="527"/>
                      <a:pt x="268" y="527"/>
                    </a:cubicBezTo>
                    <a:cubicBezTo>
                      <a:pt x="267" y="527"/>
                      <a:pt x="267" y="527"/>
                      <a:pt x="267" y="527"/>
                    </a:cubicBezTo>
                    <a:cubicBezTo>
                      <a:pt x="690" y="527"/>
                      <a:pt x="690" y="527"/>
                      <a:pt x="690" y="527"/>
                    </a:cubicBezTo>
                    <a:cubicBezTo>
                      <a:pt x="690" y="520"/>
                      <a:pt x="690" y="520"/>
                      <a:pt x="690" y="520"/>
                    </a:cubicBezTo>
                    <a:cubicBezTo>
                      <a:pt x="697" y="526"/>
                      <a:pt x="696" y="530"/>
                      <a:pt x="703" y="534"/>
                    </a:cubicBezTo>
                    <a:cubicBezTo>
                      <a:pt x="729" y="534"/>
                      <a:pt x="729" y="534"/>
                      <a:pt x="729" y="534"/>
                    </a:cubicBezTo>
                    <a:cubicBezTo>
                      <a:pt x="740" y="544"/>
                      <a:pt x="754" y="544"/>
                      <a:pt x="773" y="544"/>
                    </a:cubicBezTo>
                    <a:cubicBezTo>
                      <a:pt x="780" y="542"/>
                      <a:pt x="781" y="544"/>
                      <a:pt x="787" y="542"/>
                    </a:cubicBezTo>
                    <a:cubicBezTo>
                      <a:pt x="792" y="539"/>
                      <a:pt x="790" y="530"/>
                      <a:pt x="795" y="530"/>
                    </a:cubicBezTo>
                    <a:cubicBezTo>
                      <a:pt x="802" y="530"/>
                      <a:pt x="806" y="540"/>
                      <a:pt x="808" y="542"/>
                    </a:cubicBezTo>
                    <a:cubicBezTo>
                      <a:pt x="809" y="540"/>
                      <a:pt x="809" y="536"/>
                      <a:pt x="809" y="535"/>
                    </a:cubicBezTo>
                    <a:cubicBezTo>
                      <a:pt x="810" y="535"/>
                      <a:pt x="811" y="535"/>
                      <a:pt x="813" y="535"/>
                    </a:cubicBezTo>
                    <a:cubicBezTo>
                      <a:pt x="816" y="535"/>
                      <a:pt x="838" y="553"/>
                      <a:pt x="839" y="555"/>
                    </a:cubicBezTo>
                    <a:cubicBezTo>
                      <a:pt x="842" y="561"/>
                      <a:pt x="839" y="566"/>
                      <a:pt x="843" y="571"/>
                    </a:cubicBezTo>
                    <a:cubicBezTo>
                      <a:pt x="856" y="583"/>
                      <a:pt x="872" y="580"/>
                      <a:pt x="885" y="589"/>
                    </a:cubicBezTo>
                    <a:cubicBezTo>
                      <a:pt x="899" y="589"/>
                      <a:pt x="899" y="589"/>
                      <a:pt x="899" y="589"/>
                    </a:cubicBezTo>
                    <a:cubicBezTo>
                      <a:pt x="905" y="593"/>
                      <a:pt x="913" y="598"/>
                      <a:pt x="913" y="606"/>
                    </a:cubicBezTo>
                    <a:cubicBezTo>
                      <a:pt x="913" y="610"/>
                      <a:pt x="911" y="612"/>
                      <a:pt x="908" y="612"/>
                    </a:cubicBezTo>
                    <a:cubicBezTo>
                      <a:pt x="902" y="612"/>
                      <a:pt x="895" y="605"/>
                      <a:pt x="893" y="603"/>
                    </a:cubicBezTo>
                    <a:cubicBezTo>
                      <a:pt x="891" y="612"/>
                      <a:pt x="886" y="637"/>
                      <a:pt x="879" y="637"/>
                    </a:cubicBezTo>
                    <a:cubicBezTo>
                      <a:pt x="879" y="637"/>
                      <a:pt x="879" y="637"/>
                      <a:pt x="879" y="637"/>
                    </a:cubicBezTo>
                    <a:cubicBezTo>
                      <a:pt x="873" y="643"/>
                      <a:pt x="867" y="647"/>
                      <a:pt x="867" y="655"/>
                    </a:cubicBezTo>
                    <a:cubicBezTo>
                      <a:pt x="867" y="655"/>
                      <a:pt x="867" y="655"/>
                      <a:pt x="867" y="655"/>
                    </a:cubicBezTo>
                    <a:cubicBezTo>
                      <a:pt x="869" y="658"/>
                      <a:pt x="872" y="661"/>
                      <a:pt x="875" y="661"/>
                    </a:cubicBezTo>
                    <a:cubicBezTo>
                      <a:pt x="880" y="661"/>
                      <a:pt x="880" y="658"/>
                      <a:pt x="883" y="656"/>
                    </a:cubicBezTo>
                    <a:cubicBezTo>
                      <a:pt x="886" y="652"/>
                      <a:pt x="892" y="652"/>
                      <a:pt x="898" y="652"/>
                    </a:cubicBezTo>
                    <a:cubicBezTo>
                      <a:pt x="900" y="652"/>
                      <a:pt x="901" y="652"/>
                      <a:pt x="903" y="652"/>
                    </a:cubicBezTo>
                    <a:cubicBezTo>
                      <a:pt x="908" y="652"/>
                      <a:pt x="911" y="654"/>
                      <a:pt x="914" y="654"/>
                    </a:cubicBezTo>
                    <a:cubicBezTo>
                      <a:pt x="914" y="654"/>
                      <a:pt x="914" y="654"/>
                      <a:pt x="915" y="654"/>
                    </a:cubicBezTo>
                    <a:cubicBezTo>
                      <a:pt x="915" y="654"/>
                      <a:pt x="915" y="654"/>
                      <a:pt x="915" y="654"/>
                    </a:cubicBezTo>
                    <a:cubicBezTo>
                      <a:pt x="917" y="653"/>
                      <a:pt x="918" y="653"/>
                      <a:pt x="920" y="652"/>
                    </a:cubicBezTo>
                    <a:cubicBezTo>
                      <a:pt x="921" y="651"/>
                      <a:pt x="923" y="650"/>
                      <a:pt x="924" y="650"/>
                    </a:cubicBezTo>
                    <a:cubicBezTo>
                      <a:pt x="924" y="650"/>
                      <a:pt x="924" y="650"/>
                      <a:pt x="924" y="650"/>
                    </a:cubicBezTo>
                    <a:cubicBezTo>
                      <a:pt x="924" y="650"/>
                      <a:pt x="924" y="650"/>
                      <a:pt x="924" y="650"/>
                    </a:cubicBezTo>
                    <a:cubicBezTo>
                      <a:pt x="923" y="647"/>
                      <a:pt x="922" y="644"/>
                      <a:pt x="921" y="641"/>
                    </a:cubicBezTo>
                    <a:cubicBezTo>
                      <a:pt x="921" y="641"/>
                      <a:pt x="921" y="641"/>
                      <a:pt x="921" y="641"/>
                    </a:cubicBezTo>
                    <a:cubicBezTo>
                      <a:pt x="920" y="641"/>
                      <a:pt x="920" y="640"/>
                      <a:pt x="920" y="640"/>
                    </a:cubicBezTo>
                    <a:cubicBezTo>
                      <a:pt x="919" y="639"/>
                      <a:pt x="917" y="638"/>
                      <a:pt x="917" y="636"/>
                    </a:cubicBezTo>
                    <a:cubicBezTo>
                      <a:pt x="917" y="633"/>
                      <a:pt x="923" y="632"/>
                      <a:pt x="924" y="632"/>
                    </a:cubicBezTo>
                    <a:cubicBezTo>
                      <a:pt x="936" y="628"/>
                      <a:pt x="961" y="622"/>
                      <a:pt x="974" y="622"/>
                    </a:cubicBezTo>
                    <a:cubicBezTo>
                      <a:pt x="975" y="621"/>
                      <a:pt x="994" y="602"/>
                      <a:pt x="998" y="599"/>
                    </a:cubicBezTo>
                    <a:cubicBezTo>
                      <a:pt x="999" y="598"/>
                      <a:pt x="1004" y="598"/>
                      <a:pt x="1011" y="598"/>
                    </a:cubicBezTo>
                    <a:cubicBezTo>
                      <a:pt x="1015" y="598"/>
                      <a:pt x="1020" y="598"/>
                      <a:pt x="1025" y="598"/>
                    </a:cubicBezTo>
                    <a:cubicBezTo>
                      <a:pt x="1030" y="598"/>
                      <a:pt x="1034" y="598"/>
                      <a:pt x="1038" y="598"/>
                    </a:cubicBezTo>
                    <a:cubicBezTo>
                      <a:pt x="1043" y="598"/>
                      <a:pt x="1048" y="597"/>
                      <a:pt x="1052" y="596"/>
                    </a:cubicBezTo>
                    <a:cubicBezTo>
                      <a:pt x="1057" y="595"/>
                      <a:pt x="1055" y="593"/>
                      <a:pt x="1057" y="591"/>
                    </a:cubicBezTo>
                    <a:cubicBezTo>
                      <a:pt x="1067" y="581"/>
                      <a:pt x="1067" y="564"/>
                      <a:pt x="1080" y="555"/>
                    </a:cubicBezTo>
                    <a:cubicBezTo>
                      <a:pt x="1082" y="557"/>
                      <a:pt x="1084" y="558"/>
                      <a:pt x="1086" y="558"/>
                    </a:cubicBezTo>
                    <a:cubicBezTo>
                      <a:pt x="1088" y="558"/>
                      <a:pt x="1089" y="557"/>
                      <a:pt x="1091" y="557"/>
                    </a:cubicBezTo>
                    <a:cubicBezTo>
                      <a:pt x="1093" y="556"/>
                      <a:pt x="1095" y="556"/>
                      <a:pt x="1096" y="556"/>
                    </a:cubicBezTo>
                    <a:cubicBezTo>
                      <a:pt x="1098" y="556"/>
                      <a:pt x="1099" y="557"/>
                      <a:pt x="1100" y="558"/>
                    </a:cubicBezTo>
                    <a:cubicBezTo>
                      <a:pt x="1100" y="558"/>
                      <a:pt x="1100" y="558"/>
                      <a:pt x="1100" y="558"/>
                    </a:cubicBezTo>
                    <a:cubicBezTo>
                      <a:pt x="1102" y="562"/>
                      <a:pt x="1104" y="566"/>
                      <a:pt x="1104" y="570"/>
                    </a:cubicBezTo>
                    <a:cubicBezTo>
                      <a:pt x="1104" y="570"/>
                      <a:pt x="1104" y="570"/>
                      <a:pt x="1104" y="570"/>
                    </a:cubicBezTo>
                    <a:cubicBezTo>
                      <a:pt x="1104" y="570"/>
                      <a:pt x="1104" y="570"/>
                      <a:pt x="1104" y="570"/>
                    </a:cubicBezTo>
                    <a:cubicBezTo>
                      <a:pt x="1106" y="581"/>
                      <a:pt x="1105" y="594"/>
                      <a:pt x="1110" y="604"/>
                    </a:cubicBezTo>
                    <a:cubicBezTo>
                      <a:pt x="1110" y="602"/>
                      <a:pt x="1110" y="602"/>
                      <a:pt x="1110" y="602"/>
                    </a:cubicBezTo>
                    <a:cubicBezTo>
                      <a:pt x="1110" y="601"/>
                      <a:pt x="1110" y="601"/>
                      <a:pt x="1110" y="601"/>
                    </a:cubicBezTo>
                    <a:cubicBezTo>
                      <a:pt x="1110" y="601"/>
                      <a:pt x="1110" y="601"/>
                      <a:pt x="1111" y="601"/>
                    </a:cubicBezTo>
                    <a:cubicBezTo>
                      <a:pt x="1112" y="601"/>
                      <a:pt x="1114" y="601"/>
                      <a:pt x="1115" y="601"/>
                    </a:cubicBezTo>
                    <a:cubicBezTo>
                      <a:pt x="1117" y="601"/>
                      <a:pt x="1122" y="601"/>
                      <a:pt x="1127" y="601"/>
                    </a:cubicBezTo>
                    <a:cubicBezTo>
                      <a:pt x="1130" y="601"/>
                      <a:pt x="1134" y="601"/>
                      <a:pt x="1136" y="600"/>
                    </a:cubicBezTo>
                    <a:cubicBezTo>
                      <a:pt x="1141" y="596"/>
                      <a:pt x="1141" y="590"/>
                      <a:pt x="1149" y="589"/>
                    </a:cubicBezTo>
                    <a:cubicBezTo>
                      <a:pt x="1149" y="596"/>
                      <a:pt x="1148" y="597"/>
                      <a:pt x="1157" y="597"/>
                    </a:cubicBezTo>
                    <a:cubicBezTo>
                      <a:pt x="1144" y="598"/>
                      <a:pt x="1125" y="606"/>
                      <a:pt x="1125" y="618"/>
                    </a:cubicBezTo>
                    <a:cubicBezTo>
                      <a:pt x="1125" y="623"/>
                      <a:pt x="1133" y="631"/>
                      <a:pt x="1136" y="631"/>
                    </a:cubicBezTo>
                    <a:cubicBezTo>
                      <a:pt x="1140" y="631"/>
                      <a:pt x="1150" y="617"/>
                      <a:pt x="1161" y="614"/>
                    </a:cubicBezTo>
                    <a:cubicBezTo>
                      <a:pt x="1163" y="613"/>
                      <a:pt x="1199" y="600"/>
                      <a:pt x="1199" y="595"/>
                    </a:cubicBezTo>
                    <a:cubicBezTo>
                      <a:pt x="1199" y="590"/>
                      <a:pt x="1186" y="589"/>
                      <a:pt x="1182" y="589"/>
                    </a:cubicBezTo>
                    <a:cubicBezTo>
                      <a:pt x="1167" y="589"/>
                      <a:pt x="1143" y="574"/>
                      <a:pt x="1143" y="561"/>
                    </a:cubicBezTo>
                    <a:cubicBezTo>
                      <a:pt x="1143" y="558"/>
                      <a:pt x="1147" y="554"/>
                      <a:pt x="1148" y="548"/>
                    </a:cubicBezTo>
                    <a:cubicBezTo>
                      <a:pt x="1145" y="548"/>
                      <a:pt x="1140" y="547"/>
                      <a:pt x="1135" y="547"/>
                    </a:cubicBezTo>
                    <a:cubicBezTo>
                      <a:pt x="1138" y="543"/>
                      <a:pt x="1157" y="540"/>
                      <a:pt x="1157" y="529"/>
                    </a:cubicBezTo>
                    <a:cubicBezTo>
                      <a:pt x="1157" y="522"/>
                      <a:pt x="1149" y="521"/>
                      <a:pt x="1140" y="521"/>
                    </a:cubicBezTo>
                    <a:cubicBezTo>
                      <a:pt x="1137" y="521"/>
                      <a:pt x="1133" y="521"/>
                      <a:pt x="1130" y="521"/>
                    </a:cubicBezTo>
                    <a:cubicBezTo>
                      <a:pt x="1106" y="521"/>
                      <a:pt x="1096" y="538"/>
                      <a:pt x="1080" y="540"/>
                    </a:cubicBezTo>
                    <a:cubicBezTo>
                      <a:pt x="1087" y="526"/>
                      <a:pt x="1098" y="530"/>
                      <a:pt x="1110" y="519"/>
                    </a:cubicBezTo>
                    <a:cubicBezTo>
                      <a:pt x="1117" y="511"/>
                      <a:pt x="1112" y="507"/>
                      <a:pt x="1123" y="503"/>
                    </a:cubicBezTo>
                    <a:cubicBezTo>
                      <a:pt x="1132" y="500"/>
                      <a:pt x="1139" y="499"/>
                      <a:pt x="1147" y="499"/>
                    </a:cubicBezTo>
                    <a:cubicBezTo>
                      <a:pt x="1155" y="499"/>
                      <a:pt x="1164" y="500"/>
                      <a:pt x="1174" y="500"/>
                    </a:cubicBezTo>
                    <a:cubicBezTo>
                      <a:pt x="1187" y="500"/>
                      <a:pt x="1196" y="502"/>
                      <a:pt x="1205" y="502"/>
                    </a:cubicBezTo>
                    <a:cubicBezTo>
                      <a:pt x="1214" y="502"/>
                      <a:pt x="1223" y="500"/>
                      <a:pt x="1231" y="489"/>
                    </a:cubicBezTo>
                    <a:cubicBezTo>
                      <a:pt x="1239" y="479"/>
                      <a:pt x="1281" y="477"/>
                      <a:pt x="1281" y="460"/>
                    </a:cubicBezTo>
                    <a:cubicBezTo>
                      <a:pt x="1281" y="448"/>
                      <a:pt x="1277" y="442"/>
                      <a:pt x="1272" y="434"/>
                    </a:cubicBezTo>
                    <a:cubicBezTo>
                      <a:pt x="1268" y="434"/>
                      <a:pt x="1274" y="429"/>
                      <a:pt x="1268" y="426"/>
                    </a:cubicBezTo>
                    <a:cubicBezTo>
                      <a:pt x="1268" y="420"/>
                      <a:pt x="1268" y="420"/>
                      <a:pt x="1268" y="420"/>
                    </a:cubicBezTo>
                    <a:cubicBezTo>
                      <a:pt x="1256" y="427"/>
                      <a:pt x="1230" y="436"/>
                      <a:pt x="1218" y="436"/>
                    </a:cubicBezTo>
                    <a:cubicBezTo>
                      <a:pt x="1216" y="436"/>
                      <a:pt x="1213" y="435"/>
                      <a:pt x="1213" y="434"/>
                    </a:cubicBezTo>
                    <a:cubicBezTo>
                      <a:pt x="1223" y="428"/>
                      <a:pt x="1252" y="424"/>
                      <a:pt x="1256" y="414"/>
                    </a:cubicBezTo>
                    <a:cubicBezTo>
                      <a:pt x="1256" y="411"/>
                      <a:pt x="1252" y="411"/>
                      <a:pt x="1251" y="408"/>
                    </a:cubicBezTo>
                    <a:cubicBezTo>
                      <a:pt x="1250" y="408"/>
                      <a:pt x="1248" y="408"/>
                      <a:pt x="1247" y="408"/>
                    </a:cubicBezTo>
                    <a:cubicBezTo>
                      <a:pt x="1233" y="408"/>
                      <a:pt x="1211" y="402"/>
                      <a:pt x="1211" y="386"/>
                    </a:cubicBezTo>
                    <a:cubicBezTo>
                      <a:pt x="1211" y="384"/>
                      <a:pt x="1211" y="384"/>
                      <a:pt x="1211" y="384"/>
                    </a:cubicBezTo>
                    <a:cubicBezTo>
                      <a:pt x="1200" y="384"/>
                      <a:pt x="1193" y="377"/>
                      <a:pt x="1186" y="372"/>
                    </a:cubicBezTo>
                    <a:cubicBezTo>
                      <a:pt x="1189" y="370"/>
                      <a:pt x="1194" y="368"/>
                      <a:pt x="1194" y="362"/>
                    </a:cubicBezTo>
                    <a:cubicBezTo>
                      <a:pt x="1194" y="357"/>
                      <a:pt x="1189" y="352"/>
                      <a:pt x="1190" y="347"/>
                    </a:cubicBezTo>
                    <a:cubicBezTo>
                      <a:pt x="1186" y="346"/>
                      <a:pt x="1168" y="335"/>
                      <a:pt x="1173" y="325"/>
                    </a:cubicBezTo>
                    <a:cubicBezTo>
                      <a:pt x="1178" y="313"/>
                      <a:pt x="1156" y="310"/>
                      <a:pt x="1154" y="296"/>
                    </a:cubicBezTo>
                    <a:cubicBezTo>
                      <a:pt x="1153" y="296"/>
                      <a:pt x="1148" y="291"/>
                      <a:pt x="1145" y="289"/>
                    </a:cubicBezTo>
                    <a:cubicBezTo>
                      <a:pt x="1142" y="292"/>
                      <a:pt x="1133" y="297"/>
                      <a:pt x="1133" y="304"/>
                    </a:cubicBezTo>
                    <a:cubicBezTo>
                      <a:pt x="1133" y="312"/>
                      <a:pt x="1116" y="331"/>
                      <a:pt x="1103" y="331"/>
                    </a:cubicBezTo>
                    <a:cubicBezTo>
                      <a:pt x="1094" y="331"/>
                      <a:pt x="1092" y="320"/>
                      <a:pt x="1086" y="320"/>
                    </a:cubicBezTo>
                    <a:cubicBezTo>
                      <a:pt x="1077" y="320"/>
                      <a:pt x="1073" y="294"/>
                      <a:pt x="1072" y="283"/>
                    </a:cubicBezTo>
                    <a:cubicBezTo>
                      <a:pt x="1069" y="268"/>
                      <a:pt x="1041" y="279"/>
                      <a:pt x="1041" y="259"/>
                    </a:cubicBezTo>
                    <a:cubicBezTo>
                      <a:pt x="1026" y="257"/>
                      <a:pt x="1023" y="239"/>
                      <a:pt x="1008" y="239"/>
                    </a:cubicBezTo>
                    <a:cubicBezTo>
                      <a:pt x="1001" y="239"/>
                      <a:pt x="1001" y="244"/>
                      <a:pt x="993" y="244"/>
                    </a:cubicBezTo>
                    <a:cubicBezTo>
                      <a:pt x="978" y="244"/>
                      <a:pt x="969" y="235"/>
                      <a:pt x="954" y="235"/>
                    </a:cubicBezTo>
                    <a:cubicBezTo>
                      <a:pt x="946" y="235"/>
                      <a:pt x="938" y="239"/>
                      <a:pt x="938" y="248"/>
                    </a:cubicBezTo>
                    <a:cubicBezTo>
                      <a:pt x="938" y="254"/>
                      <a:pt x="957" y="261"/>
                      <a:pt x="940" y="272"/>
                    </a:cubicBezTo>
                    <a:cubicBezTo>
                      <a:pt x="933" y="277"/>
                      <a:pt x="949" y="288"/>
                      <a:pt x="950" y="296"/>
                    </a:cubicBezTo>
                    <a:cubicBezTo>
                      <a:pt x="952" y="312"/>
                      <a:pt x="937" y="316"/>
                      <a:pt x="930" y="318"/>
                    </a:cubicBezTo>
                    <a:cubicBezTo>
                      <a:pt x="942" y="339"/>
                      <a:pt x="961" y="346"/>
                      <a:pt x="961" y="381"/>
                    </a:cubicBezTo>
                    <a:cubicBezTo>
                      <a:pt x="961" y="390"/>
                      <a:pt x="929" y="414"/>
                      <a:pt x="918" y="416"/>
                    </a:cubicBezTo>
                    <a:cubicBezTo>
                      <a:pt x="937" y="425"/>
                      <a:pt x="930" y="454"/>
                      <a:pt x="937" y="463"/>
                    </a:cubicBezTo>
                    <a:cubicBezTo>
                      <a:pt x="935" y="466"/>
                      <a:pt x="928" y="470"/>
                      <a:pt x="927" y="476"/>
                    </a:cubicBezTo>
                    <a:cubicBezTo>
                      <a:pt x="922" y="476"/>
                      <a:pt x="918" y="483"/>
                      <a:pt x="914" y="483"/>
                    </a:cubicBezTo>
                    <a:cubicBezTo>
                      <a:pt x="913" y="483"/>
                      <a:pt x="912" y="482"/>
                      <a:pt x="912" y="482"/>
                    </a:cubicBezTo>
                    <a:cubicBezTo>
                      <a:pt x="898" y="471"/>
                      <a:pt x="880" y="455"/>
                      <a:pt x="880" y="440"/>
                    </a:cubicBezTo>
                    <a:cubicBezTo>
                      <a:pt x="880" y="423"/>
                      <a:pt x="883" y="410"/>
                      <a:pt x="868" y="400"/>
                    </a:cubicBezTo>
                    <a:cubicBezTo>
                      <a:pt x="834" y="400"/>
                      <a:pt x="834" y="400"/>
                      <a:pt x="834" y="400"/>
                    </a:cubicBezTo>
                    <a:cubicBezTo>
                      <a:pt x="814" y="386"/>
                      <a:pt x="792" y="377"/>
                      <a:pt x="769" y="368"/>
                    </a:cubicBezTo>
                    <a:cubicBezTo>
                      <a:pt x="765" y="367"/>
                      <a:pt x="753" y="358"/>
                      <a:pt x="745" y="358"/>
                    </a:cubicBezTo>
                    <a:cubicBezTo>
                      <a:pt x="737" y="358"/>
                      <a:pt x="734" y="366"/>
                      <a:pt x="726" y="366"/>
                    </a:cubicBezTo>
                    <a:cubicBezTo>
                      <a:pt x="726" y="353"/>
                      <a:pt x="717" y="323"/>
                      <a:pt x="706" y="323"/>
                    </a:cubicBezTo>
                    <a:cubicBezTo>
                      <a:pt x="700" y="323"/>
                      <a:pt x="698" y="328"/>
                      <a:pt x="692" y="329"/>
                    </a:cubicBezTo>
                    <a:cubicBezTo>
                      <a:pt x="695" y="322"/>
                      <a:pt x="692" y="320"/>
                      <a:pt x="692" y="305"/>
                    </a:cubicBezTo>
                    <a:cubicBezTo>
                      <a:pt x="692" y="284"/>
                      <a:pt x="699" y="271"/>
                      <a:pt x="711" y="259"/>
                    </a:cubicBezTo>
                    <a:cubicBezTo>
                      <a:pt x="715" y="255"/>
                      <a:pt x="724" y="234"/>
                      <a:pt x="728" y="233"/>
                    </a:cubicBezTo>
                    <a:cubicBezTo>
                      <a:pt x="737" y="230"/>
                      <a:pt x="753" y="235"/>
                      <a:pt x="753" y="222"/>
                    </a:cubicBezTo>
                    <a:cubicBezTo>
                      <a:pt x="753" y="214"/>
                      <a:pt x="733" y="214"/>
                      <a:pt x="726" y="209"/>
                    </a:cubicBezTo>
                    <a:cubicBezTo>
                      <a:pt x="726" y="209"/>
                      <a:pt x="726" y="210"/>
                      <a:pt x="726" y="210"/>
                    </a:cubicBezTo>
                    <a:cubicBezTo>
                      <a:pt x="727" y="210"/>
                      <a:pt x="726" y="209"/>
                      <a:pt x="726" y="208"/>
                    </a:cubicBezTo>
                    <a:cubicBezTo>
                      <a:pt x="726" y="207"/>
                      <a:pt x="727" y="207"/>
                      <a:pt x="729" y="207"/>
                    </a:cubicBezTo>
                    <a:cubicBezTo>
                      <a:pt x="733" y="207"/>
                      <a:pt x="741" y="208"/>
                      <a:pt x="757" y="213"/>
                    </a:cubicBezTo>
                    <a:cubicBezTo>
                      <a:pt x="758" y="214"/>
                      <a:pt x="759" y="214"/>
                      <a:pt x="760" y="214"/>
                    </a:cubicBezTo>
                    <a:cubicBezTo>
                      <a:pt x="767" y="214"/>
                      <a:pt x="762" y="202"/>
                      <a:pt x="768" y="202"/>
                    </a:cubicBezTo>
                    <a:cubicBezTo>
                      <a:pt x="769" y="202"/>
                      <a:pt x="773" y="202"/>
                      <a:pt x="780" y="202"/>
                    </a:cubicBezTo>
                    <a:cubicBezTo>
                      <a:pt x="792" y="202"/>
                      <a:pt x="799" y="189"/>
                      <a:pt x="808" y="183"/>
                    </a:cubicBezTo>
                    <a:cubicBezTo>
                      <a:pt x="808" y="175"/>
                      <a:pt x="808" y="175"/>
                      <a:pt x="808" y="175"/>
                    </a:cubicBezTo>
                    <a:cubicBezTo>
                      <a:pt x="790" y="170"/>
                      <a:pt x="772" y="173"/>
                      <a:pt x="764" y="157"/>
                    </a:cubicBezTo>
                    <a:cubicBezTo>
                      <a:pt x="764" y="157"/>
                      <a:pt x="770" y="157"/>
                      <a:pt x="773" y="157"/>
                    </a:cubicBezTo>
                    <a:cubicBezTo>
                      <a:pt x="780" y="161"/>
                      <a:pt x="787" y="169"/>
                      <a:pt x="797" y="169"/>
                    </a:cubicBezTo>
                    <a:cubicBezTo>
                      <a:pt x="805" y="169"/>
                      <a:pt x="821" y="158"/>
                      <a:pt x="821" y="152"/>
                    </a:cubicBezTo>
                    <a:cubicBezTo>
                      <a:pt x="821" y="150"/>
                      <a:pt x="813" y="140"/>
                      <a:pt x="817" y="140"/>
                    </a:cubicBezTo>
                    <a:cubicBezTo>
                      <a:pt x="829" y="140"/>
                      <a:pt x="833" y="151"/>
                      <a:pt x="840" y="151"/>
                    </a:cubicBezTo>
                    <a:cubicBezTo>
                      <a:pt x="845" y="151"/>
                      <a:pt x="848" y="147"/>
                      <a:pt x="858" y="147"/>
                    </a:cubicBezTo>
                    <a:cubicBezTo>
                      <a:pt x="856" y="144"/>
                      <a:pt x="856" y="140"/>
                      <a:pt x="859" y="140"/>
                    </a:cubicBezTo>
                    <a:cubicBezTo>
                      <a:pt x="860" y="140"/>
                      <a:pt x="862" y="141"/>
                      <a:pt x="864" y="144"/>
                    </a:cubicBezTo>
                    <a:cubicBezTo>
                      <a:pt x="864" y="145"/>
                      <a:pt x="865" y="145"/>
                      <a:pt x="866" y="145"/>
                    </a:cubicBezTo>
                    <a:cubicBezTo>
                      <a:pt x="873" y="145"/>
                      <a:pt x="895" y="125"/>
                      <a:pt x="895" y="119"/>
                    </a:cubicBezTo>
                    <a:cubicBezTo>
                      <a:pt x="895" y="114"/>
                      <a:pt x="883" y="109"/>
                      <a:pt x="883" y="106"/>
                    </a:cubicBezTo>
                    <a:cubicBezTo>
                      <a:pt x="883" y="102"/>
                      <a:pt x="875" y="94"/>
                      <a:pt x="892" y="86"/>
                    </a:cubicBezTo>
                    <a:cubicBezTo>
                      <a:pt x="894" y="81"/>
                      <a:pt x="892" y="82"/>
                      <a:pt x="892" y="73"/>
                    </a:cubicBezTo>
                    <a:cubicBezTo>
                      <a:pt x="875" y="73"/>
                      <a:pt x="879" y="59"/>
                      <a:pt x="858" y="59"/>
                    </a:cubicBezTo>
                    <a:cubicBezTo>
                      <a:pt x="853" y="59"/>
                      <a:pt x="849" y="56"/>
                      <a:pt x="845" y="56"/>
                    </a:cubicBezTo>
                    <a:cubicBezTo>
                      <a:pt x="838" y="56"/>
                      <a:pt x="831" y="60"/>
                      <a:pt x="831" y="66"/>
                    </a:cubicBezTo>
                    <a:cubicBezTo>
                      <a:pt x="831" y="73"/>
                      <a:pt x="839" y="76"/>
                      <a:pt x="839" y="81"/>
                    </a:cubicBezTo>
                    <a:cubicBezTo>
                      <a:pt x="839" y="86"/>
                      <a:pt x="827" y="86"/>
                      <a:pt x="824" y="91"/>
                    </a:cubicBezTo>
                    <a:cubicBezTo>
                      <a:pt x="820" y="100"/>
                      <a:pt x="822" y="107"/>
                      <a:pt x="814" y="117"/>
                    </a:cubicBezTo>
                    <a:cubicBezTo>
                      <a:pt x="811" y="120"/>
                      <a:pt x="808" y="122"/>
                      <a:pt x="805" y="122"/>
                    </a:cubicBezTo>
                    <a:cubicBezTo>
                      <a:pt x="796" y="122"/>
                      <a:pt x="786" y="106"/>
                      <a:pt x="786" y="102"/>
                    </a:cubicBezTo>
                    <a:cubicBezTo>
                      <a:pt x="786" y="95"/>
                      <a:pt x="795" y="96"/>
                      <a:pt x="795" y="89"/>
                    </a:cubicBezTo>
                    <a:cubicBezTo>
                      <a:pt x="795" y="85"/>
                      <a:pt x="780" y="70"/>
                      <a:pt x="776" y="70"/>
                    </a:cubicBezTo>
                    <a:cubicBezTo>
                      <a:pt x="761" y="70"/>
                      <a:pt x="771" y="93"/>
                      <a:pt x="755" y="93"/>
                    </a:cubicBezTo>
                    <a:cubicBezTo>
                      <a:pt x="755" y="84"/>
                      <a:pt x="754" y="77"/>
                      <a:pt x="743" y="72"/>
                    </a:cubicBezTo>
                    <a:cubicBezTo>
                      <a:pt x="744" y="70"/>
                      <a:pt x="745" y="68"/>
                      <a:pt x="748" y="66"/>
                    </a:cubicBezTo>
                    <a:cubicBezTo>
                      <a:pt x="739" y="61"/>
                      <a:pt x="728" y="66"/>
                      <a:pt x="722" y="58"/>
                    </a:cubicBezTo>
                    <a:cubicBezTo>
                      <a:pt x="725" y="56"/>
                      <a:pt x="735" y="52"/>
                      <a:pt x="735" y="45"/>
                    </a:cubicBezTo>
                    <a:cubicBezTo>
                      <a:pt x="735" y="35"/>
                      <a:pt x="719" y="36"/>
                      <a:pt x="719" y="28"/>
                    </a:cubicBezTo>
                    <a:cubicBezTo>
                      <a:pt x="718" y="11"/>
                      <a:pt x="707" y="1"/>
                      <a:pt x="686" y="0"/>
                    </a:cubicBezTo>
                    <a:cubicBezTo>
                      <a:pt x="686" y="0"/>
                      <a:pt x="686" y="0"/>
                      <a:pt x="68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134">
                <a:extLst>
                  <a:ext uri="{FF2B5EF4-FFF2-40B4-BE49-F238E27FC236}">
                    <a16:creationId xmlns:a16="http://schemas.microsoft.com/office/drawing/2014/main" xmlns="" id="{70658943-452F-4E62-8524-FAB6EF55D1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2508" y="-27"/>
                <a:ext cx="1326" cy="958"/>
              </a:xfrm>
              <a:custGeom>
                <a:avLst/>
                <a:gdLst>
                  <a:gd name="T0" fmla="*/ 400 w 561"/>
                  <a:gd name="T1" fmla="*/ 44 h 405"/>
                  <a:gd name="T2" fmla="*/ 400 w 561"/>
                  <a:gd name="T3" fmla="*/ 44 h 405"/>
                  <a:gd name="T4" fmla="*/ 400 w 561"/>
                  <a:gd name="T5" fmla="*/ 42 h 405"/>
                  <a:gd name="T6" fmla="*/ 139 w 561"/>
                  <a:gd name="T7" fmla="*/ 15 h 405"/>
                  <a:gd name="T8" fmla="*/ 129 w 561"/>
                  <a:gd name="T9" fmla="*/ 16 h 405"/>
                  <a:gd name="T10" fmla="*/ 120 w 561"/>
                  <a:gd name="T11" fmla="*/ 16 h 405"/>
                  <a:gd name="T12" fmla="*/ 23 w 561"/>
                  <a:gd name="T13" fmla="*/ 66 h 405"/>
                  <a:gd name="T14" fmla="*/ 43 w 561"/>
                  <a:gd name="T15" fmla="*/ 93 h 405"/>
                  <a:gd name="T16" fmla="*/ 91 w 561"/>
                  <a:gd name="T17" fmla="*/ 139 h 405"/>
                  <a:gd name="T18" fmla="*/ 76 w 561"/>
                  <a:gd name="T19" fmla="*/ 139 h 405"/>
                  <a:gd name="T20" fmla="*/ 57 w 561"/>
                  <a:gd name="T21" fmla="*/ 127 h 405"/>
                  <a:gd name="T22" fmla="*/ 0 w 561"/>
                  <a:gd name="T23" fmla="*/ 150 h 405"/>
                  <a:gd name="T24" fmla="*/ 14 w 561"/>
                  <a:gd name="T25" fmla="*/ 164 h 405"/>
                  <a:gd name="T26" fmla="*/ 49 w 561"/>
                  <a:gd name="T27" fmla="*/ 179 h 405"/>
                  <a:gd name="T28" fmla="*/ 71 w 561"/>
                  <a:gd name="T29" fmla="*/ 182 h 405"/>
                  <a:gd name="T30" fmla="*/ 98 w 561"/>
                  <a:gd name="T31" fmla="*/ 173 h 405"/>
                  <a:gd name="T32" fmla="*/ 101 w 561"/>
                  <a:gd name="T33" fmla="*/ 181 h 405"/>
                  <a:gd name="T34" fmla="*/ 94 w 561"/>
                  <a:gd name="T35" fmla="*/ 182 h 405"/>
                  <a:gd name="T36" fmla="*/ 62 w 561"/>
                  <a:gd name="T37" fmla="*/ 216 h 405"/>
                  <a:gd name="T38" fmla="*/ 43 w 561"/>
                  <a:gd name="T39" fmla="*/ 267 h 405"/>
                  <a:gd name="T40" fmla="*/ 71 w 561"/>
                  <a:gd name="T41" fmla="*/ 293 h 405"/>
                  <a:gd name="T42" fmla="*/ 86 w 561"/>
                  <a:gd name="T43" fmla="*/ 292 h 405"/>
                  <a:gd name="T44" fmla="*/ 91 w 561"/>
                  <a:gd name="T45" fmla="*/ 316 h 405"/>
                  <a:gd name="T46" fmla="*/ 105 w 561"/>
                  <a:gd name="T47" fmla="*/ 312 h 405"/>
                  <a:gd name="T48" fmla="*/ 131 w 561"/>
                  <a:gd name="T49" fmla="*/ 319 h 405"/>
                  <a:gd name="T50" fmla="*/ 149 w 561"/>
                  <a:gd name="T51" fmla="*/ 313 h 405"/>
                  <a:gd name="T52" fmla="*/ 176 w 561"/>
                  <a:gd name="T53" fmla="*/ 306 h 405"/>
                  <a:gd name="T54" fmla="*/ 109 w 561"/>
                  <a:gd name="T55" fmla="*/ 367 h 405"/>
                  <a:gd name="T56" fmla="*/ 67 w 561"/>
                  <a:gd name="T57" fmla="*/ 393 h 405"/>
                  <a:gd name="T58" fmla="*/ 50 w 561"/>
                  <a:gd name="T59" fmla="*/ 405 h 405"/>
                  <a:gd name="T60" fmla="*/ 136 w 561"/>
                  <a:gd name="T61" fmla="*/ 369 h 405"/>
                  <a:gd name="T62" fmla="*/ 183 w 561"/>
                  <a:gd name="T63" fmla="*/ 332 h 405"/>
                  <a:gd name="T64" fmla="*/ 207 w 561"/>
                  <a:gd name="T65" fmla="*/ 303 h 405"/>
                  <a:gd name="T66" fmla="*/ 261 w 561"/>
                  <a:gd name="T67" fmla="*/ 256 h 405"/>
                  <a:gd name="T68" fmla="*/ 237 w 561"/>
                  <a:gd name="T69" fmla="*/ 287 h 405"/>
                  <a:gd name="T70" fmla="*/ 233 w 561"/>
                  <a:gd name="T71" fmla="*/ 298 h 405"/>
                  <a:gd name="T72" fmla="*/ 292 w 561"/>
                  <a:gd name="T73" fmla="*/ 272 h 405"/>
                  <a:gd name="T74" fmla="*/ 308 w 561"/>
                  <a:gd name="T75" fmla="*/ 256 h 405"/>
                  <a:gd name="T76" fmla="*/ 387 w 561"/>
                  <a:gd name="T77" fmla="*/ 283 h 405"/>
                  <a:gd name="T78" fmla="*/ 459 w 561"/>
                  <a:gd name="T79" fmla="*/ 321 h 405"/>
                  <a:gd name="T80" fmla="*/ 483 w 561"/>
                  <a:gd name="T81" fmla="*/ 320 h 405"/>
                  <a:gd name="T82" fmla="*/ 492 w 561"/>
                  <a:gd name="T83" fmla="*/ 323 h 405"/>
                  <a:gd name="T84" fmla="*/ 495 w 561"/>
                  <a:gd name="T85" fmla="*/ 342 h 405"/>
                  <a:gd name="T86" fmla="*/ 509 w 561"/>
                  <a:gd name="T87" fmla="*/ 342 h 405"/>
                  <a:gd name="T88" fmla="*/ 511 w 561"/>
                  <a:gd name="T89" fmla="*/ 359 h 405"/>
                  <a:gd name="T90" fmla="*/ 526 w 561"/>
                  <a:gd name="T91" fmla="*/ 375 h 405"/>
                  <a:gd name="T92" fmla="*/ 554 w 561"/>
                  <a:gd name="T93" fmla="*/ 390 h 405"/>
                  <a:gd name="T94" fmla="*/ 561 w 561"/>
                  <a:gd name="T95" fmla="*/ 380 h 405"/>
                  <a:gd name="T96" fmla="*/ 535 w 561"/>
                  <a:gd name="T97" fmla="*/ 356 h 405"/>
                  <a:gd name="T98" fmla="*/ 518 w 561"/>
                  <a:gd name="T99" fmla="*/ 328 h 405"/>
                  <a:gd name="T100" fmla="*/ 470 w 561"/>
                  <a:gd name="T101" fmla="*/ 288 h 405"/>
                  <a:gd name="T102" fmla="*/ 429 w 561"/>
                  <a:gd name="T103" fmla="*/ 280 h 405"/>
                  <a:gd name="T104" fmla="*/ 413 w 561"/>
                  <a:gd name="T105" fmla="*/ 275 h 405"/>
                  <a:gd name="T106" fmla="*/ 400 w 561"/>
                  <a:gd name="T107" fmla="*/ 272 h 405"/>
                  <a:gd name="T108" fmla="*/ 400 w 561"/>
                  <a:gd name="T109" fmla="*/ 44 h 405"/>
                  <a:gd name="T110" fmla="*/ 342 w 561"/>
                  <a:gd name="T111" fmla="*/ 37 h 405"/>
                  <a:gd name="T112" fmla="*/ 241 w 561"/>
                  <a:gd name="T113" fmla="*/ 24 h 405"/>
                  <a:gd name="T114" fmla="*/ 199 w 561"/>
                  <a:gd name="T115" fmla="*/ 13 h 405"/>
                  <a:gd name="T116" fmla="*/ 176 w 561"/>
                  <a:gd name="T117" fmla="*/ 15 h 405"/>
                  <a:gd name="T118" fmla="*/ 179 w 561"/>
                  <a:gd name="T119" fmla="*/ 8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61" h="405">
                    <a:moveTo>
                      <a:pt x="400" y="42"/>
                    </a:moveTo>
                    <a:cubicBezTo>
                      <a:pt x="400" y="44"/>
                      <a:pt x="400" y="44"/>
                      <a:pt x="400" y="44"/>
                    </a:cubicBezTo>
                    <a:cubicBezTo>
                      <a:pt x="400" y="44"/>
                      <a:pt x="400" y="44"/>
                      <a:pt x="400" y="44"/>
                    </a:cubicBezTo>
                    <a:cubicBezTo>
                      <a:pt x="400" y="44"/>
                      <a:pt x="400" y="44"/>
                      <a:pt x="400" y="44"/>
                    </a:cubicBezTo>
                    <a:cubicBezTo>
                      <a:pt x="400" y="44"/>
                      <a:pt x="400" y="44"/>
                      <a:pt x="400" y="44"/>
                    </a:cubicBezTo>
                    <a:cubicBezTo>
                      <a:pt x="400" y="42"/>
                      <a:pt x="400" y="42"/>
                      <a:pt x="400" y="42"/>
                    </a:cubicBezTo>
                    <a:moveTo>
                      <a:pt x="162" y="0"/>
                    </a:moveTo>
                    <a:cubicBezTo>
                      <a:pt x="153" y="0"/>
                      <a:pt x="148" y="12"/>
                      <a:pt x="139" y="15"/>
                    </a:cubicBezTo>
                    <a:cubicBezTo>
                      <a:pt x="137" y="16"/>
                      <a:pt x="135" y="16"/>
                      <a:pt x="134" y="16"/>
                    </a:cubicBezTo>
                    <a:cubicBezTo>
                      <a:pt x="132" y="16"/>
                      <a:pt x="131" y="16"/>
                      <a:pt x="129" y="16"/>
                    </a:cubicBezTo>
                    <a:cubicBezTo>
                      <a:pt x="128" y="16"/>
                      <a:pt x="126" y="15"/>
                      <a:pt x="125" y="15"/>
                    </a:cubicBezTo>
                    <a:cubicBezTo>
                      <a:pt x="123" y="15"/>
                      <a:pt x="122" y="16"/>
                      <a:pt x="120" y="16"/>
                    </a:cubicBezTo>
                    <a:cubicBezTo>
                      <a:pt x="92" y="25"/>
                      <a:pt x="68" y="45"/>
                      <a:pt x="52" y="66"/>
                    </a:cubicBezTo>
                    <a:cubicBezTo>
                      <a:pt x="23" y="66"/>
                      <a:pt x="23" y="66"/>
                      <a:pt x="23" y="66"/>
                    </a:cubicBezTo>
                    <a:cubicBezTo>
                      <a:pt x="23" y="68"/>
                      <a:pt x="15" y="81"/>
                      <a:pt x="15" y="81"/>
                    </a:cubicBezTo>
                    <a:cubicBezTo>
                      <a:pt x="15" y="85"/>
                      <a:pt x="37" y="89"/>
                      <a:pt x="43" y="93"/>
                    </a:cubicBezTo>
                    <a:cubicBezTo>
                      <a:pt x="49" y="96"/>
                      <a:pt x="55" y="112"/>
                      <a:pt x="59" y="114"/>
                    </a:cubicBezTo>
                    <a:cubicBezTo>
                      <a:pt x="75" y="121"/>
                      <a:pt x="86" y="122"/>
                      <a:pt x="91" y="139"/>
                    </a:cubicBezTo>
                    <a:cubicBezTo>
                      <a:pt x="89" y="140"/>
                      <a:pt x="87" y="140"/>
                      <a:pt x="86" y="140"/>
                    </a:cubicBezTo>
                    <a:cubicBezTo>
                      <a:pt x="83" y="140"/>
                      <a:pt x="81" y="139"/>
                      <a:pt x="76" y="139"/>
                    </a:cubicBezTo>
                    <a:cubicBezTo>
                      <a:pt x="72" y="139"/>
                      <a:pt x="69" y="140"/>
                      <a:pt x="65" y="140"/>
                    </a:cubicBezTo>
                    <a:cubicBezTo>
                      <a:pt x="60" y="140"/>
                      <a:pt x="57" y="138"/>
                      <a:pt x="57" y="127"/>
                    </a:cubicBezTo>
                    <a:cubicBezTo>
                      <a:pt x="47" y="127"/>
                      <a:pt x="47" y="127"/>
                      <a:pt x="47" y="127"/>
                    </a:cubicBezTo>
                    <a:cubicBezTo>
                      <a:pt x="34" y="135"/>
                      <a:pt x="13" y="142"/>
                      <a:pt x="0" y="150"/>
                    </a:cubicBezTo>
                    <a:cubicBezTo>
                      <a:pt x="2" y="155"/>
                      <a:pt x="7" y="159"/>
                      <a:pt x="15" y="159"/>
                    </a:cubicBezTo>
                    <a:cubicBezTo>
                      <a:pt x="15" y="160"/>
                      <a:pt x="14" y="162"/>
                      <a:pt x="14" y="164"/>
                    </a:cubicBezTo>
                    <a:cubicBezTo>
                      <a:pt x="14" y="169"/>
                      <a:pt x="20" y="171"/>
                      <a:pt x="21" y="179"/>
                    </a:cubicBezTo>
                    <a:cubicBezTo>
                      <a:pt x="25" y="179"/>
                      <a:pt x="38" y="179"/>
                      <a:pt x="49" y="179"/>
                    </a:cubicBezTo>
                    <a:cubicBezTo>
                      <a:pt x="50" y="179"/>
                      <a:pt x="51" y="178"/>
                      <a:pt x="52" y="178"/>
                    </a:cubicBezTo>
                    <a:cubicBezTo>
                      <a:pt x="58" y="178"/>
                      <a:pt x="62" y="182"/>
                      <a:pt x="71" y="182"/>
                    </a:cubicBezTo>
                    <a:cubicBezTo>
                      <a:pt x="82" y="182"/>
                      <a:pt x="85" y="173"/>
                      <a:pt x="94" y="173"/>
                    </a:cubicBezTo>
                    <a:cubicBezTo>
                      <a:pt x="96" y="173"/>
                      <a:pt x="96" y="173"/>
                      <a:pt x="98" y="173"/>
                    </a:cubicBezTo>
                    <a:cubicBezTo>
                      <a:pt x="99" y="173"/>
                      <a:pt x="100" y="173"/>
                      <a:pt x="101" y="173"/>
                    </a:cubicBezTo>
                    <a:cubicBezTo>
                      <a:pt x="101" y="181"/>
                      <a:pt x="101" y="181"/>
                      <a:pt x="101" y="181"/>
                    </a:cubicBezTo>
                    <a:cubicBezTo>
                      <a:pt x="100" y="180"/>
                      <a:pt x="99" y="180"/>
                      <a:pt x="98" y="180"/>
                    </a:cubicBezTo>
                    <a:cubicBezTo>
                      <a:pt x="97" y="180"/>
                      <a:pt x="96" y="180"/>
                      <a:pt x="94" y="182"/>
                    </a:cubicBezTo>
                    <a:cubicBezTo>
                      <a:pt x="94" y="183"/>
                      <a:pt x="103" y="191"/>
                      <a:pt x="103" y="195"/>
                    </a:cubicBezTo>
                    <a:cubicBezTo>
                      <a:pt x="103" y="201"/>
                      <a:pt x="67" y="216"/>
                      <a:pt x="62" y="216"/>
                    </a:cubicBezTo>
                    <a:cubicBezTo>
                      <a:pt x="51" y="216"/>
                      <a:pt x="22" y="229"/>
                      <a:pt x="22" y="245"/>
                    </a:cubicBezTo>
                    <a:cubicBezTo>
                      <a:pt x="22" y="253"/>
                      <a:pt x="39" y="256"/>
                      <a:pt x="43" y="267"/>
                    </a:cubicBezTo>
                    <a:cubicBezTo>
                      <a:pt x="41" y="267"/>
                      <a:pt x="38" y="269"/>
                      <a:pt x="36" y="269"/>
                    </a:cubicBezTo>
                    <a:cubicBezTo>
                      <a:pt x="39" y="274"/>
                      <a:pt x="64" y="293"/>
                      <a:pt x="71" y="293"/>
                    </a:cubicBezTo>
                    <a:cubicBezTo>
                      <a:pt x="73" y="293"/>
                      <a:pt x="77" y="284"/>
                      <a:pt x="81" y="284"/>
                    </a:cubicBezTo>
                    <a:cubicBezTo>
                      <a:pt x="86" y="284"/>
                      <a:pt x="86" y="291"/>
                      <a:pt x="86" y="292"/>
                    </a:cubicBezTo>
                    <a:cubicBezTo>
                      <a:pt x="86" y="296"/>
                      <a:pt x="86" y="296"/>
                      <a:pt x="86" y="303"/>
                    </a:cubicBezTo>
                    <a:cubicBezTo>
                      <a:pt x="86" y="307"/>
                      <a:pt x="88" y="316"/>
                      <a:pt x="91" y="316"/>
                    </a:cubicBezTo>
                    <a:cubicBezTo>
                      <a:pt x="93" y="316"/>
                      <a:pt x="96" y="312"/>
                      <a:pt x="99" y="312"/>
                    </a:cubicBezTo>
                    <a:cubicBezTo>
                      <a:pt x="101" y="312"/>
                      <a:pt x="100" y="312"/>
                      <a:pt x="105" y="312"/>
                    </a:cubicBezTo>
                    <a:cubicBezTo>
                      <a:pt x="105" y="310"/>
                      <a:pt x="105" y="307"/>
                      <a:pt x="106" y="304"/>
                    </a:cubicBezTo>
                    <a:cubicBezTo>
                      <a:pt x="115" y="311"/>
                      <a:pt x="118" y="314"/>
                      <a:pt x="131" y="319"/>
                    </a:cubicBezTo>
                    <a:cubicBezTo>
                      <a:pt x="132" y="315"/>
                      <a:pt x="133" y="313"/>
                      <a:pt x="135" y="309"/>
                    </a:cubicBezTo>
                    <a:cubicBezTo>
                      <a:pt x="140" y="311"/>
                      <a:pt x="143" y="313"/>
                      <a:pt x="149" y="313"/>
                    </a:cubicBezTo>
                    <a:cubicBezTo>
                      <a:pt x="157" y="313"/>
                      <a:pt x="161" y="310"/>
                      <a:pt x="169" y="306"/>
                    </a:cubicBezTo>
                    <a:cubicBezTo>
                      <a:pt x="176" y="306"/>
                      <a:pt x="176" y="306"/>
                      <a:pt x="176" y="306"/>
                    </a:cubicBezTo>
                    <a:cubicBezTo>
                      <a:pt x="164" y="314"/>
                      <a:pt x="164" y="330"/>
                      <a:pt x="152" y="338"/>
                    </a:cubicBezTo>
                    <a:cubicBezTo>
                      <a:pt x="139" y="347"/>
                      <a:pt x="118" y="356"/>
                      <a:pt x="109" y="367"/>
                    </a:cubicBezTo>
                    <a:cubicBezTo>
                      <a:pt x="103" y="375"/>
                      <a:pt x="93" y="370"/>
                      <a:pt x="84" y="375"/>
                    </a:cubicBezTo>
                    <a:cubicBezTo>
                      <a:pt x="78" y="378"/>
                      <a:pt x="74" y="389"/>
                      <a:pt x="67" y="393"/>
                    </a:cubicBezTo>
                    <a:cubicBezTo>
                      <a:pt x="58" y="398"/>
                      <a:pt x="48" y="394"/>
                      <a:pt x="42" y="404"/>
                    </a:cubicBezTo>
                    <a:cubicBezTo>
                      <a:pt x="45" y="404"/>
                      <a:pt x="47" y="405"/>
                      <a:pt x="50" y="405"/>
                    </a:cubicBezTo>
                    <a:cubicBezTo>
                      <a:pt x="67" y="405"/>
                      <a:pt x="77" y="387"/>
                      <a:pt x="94" y="385"/>
                    </a:cubicBezTo>
                    <a:cubicBezTo>
                      <a:pt x="109" y="382"/>
                      <a:pt x="128" y="377"/>
                      <a:pt x="136" y="369"/>
                    </a:cubicBezTo>
                    <a:cubicBezTo>
                      <a:pt x="144" y="360"/>
                      <a:pt x="162" y="355"/>
                      <a:pt x="170" y="345"/>
                    </a:cubicBezTo>
                    <a:cubicBezTo>
                      <a:pt x="174" y="340"/>
                      <a:pt x="176" y="334"/>
                      <a:pt x="183" y="332"/>
                    </a:cubicBezTo>
                    <a:cubicBezTo>
                      <a:pt x="195" y="327"/>
                      <a:pt x="207" y="323"/>
                      <a:pt x="207" y="311"/>
                    </a:cubicBezTo>
                    <a:cubicBezTo>
                      <a:pt x="207" y="308"/>
                      <a:pt x="207" y="305"/>
                      <a:pt x="207" y="303"/>
                    </a:cubicBezTo>
                    <a:cubicBezTo>
                      <a:pt x="207" y="285"/>
                      <a:pt x="242" y="256"/>
                      <a:pt x="255" y="256"/>
                    </a:cubicBezTo>
                    <a:cubicBezTo>
                      <a:pt x="257" y="256"/>
                      <a:pt x="256" y="256"/>
                      <a:pt x="261" y="256"/>
                    </a:cubicBezTo>
                    <a:cubicBezTo>
                      <a:pt x="261" y="258"/>
                      <a:pt x="260" y="260"/>
                      <a:pt x="260" y="262"/>
                    </a:cubicBezTo>
                    <a:cubicBezTo>
                      <a:pt x="245" y="266"/>
                      <a:pt x="237" y="275"/>
                      <a:pt x="237" y="287"/>
                    </a:cubicBezTo>
                    <a:cubicBezTo>
                      <a:pt x="237" y="290"/>
                      <a:pt x="235" y="290"/>
                      <a:pt x="238" y="293"/>
                    </a:cubicBezTo>
                    <a:cubicBezTo>
                      <a:pt x="237" y="294"/>
                      <a:pt x="233" y="294"/>
                      <a:pt x="233" y="298"/>
                    </a:cubicBezTo>
                    <a:cubicBezTo>
                      <a:pt x="233" y="300"/>
                      <a:pt x="237" y="301"/>
                      <a:pt x="239" y="301"/>
                    </a:cubicBezTo>
                    <a:cubicBezTo>
                      <a:pt x="251" y="301"/>
                      <a:pt x="285" y="282"/>
                      <a:pt x="292" y="272"/>
                    </a:cubicBezTo>
                    <a:cubicBezTo>
                      <a:pt x="289" y="270"/>
                      <a:pt x="288" y="268"/>
                      <a:pt x="286" y="264"/>
                    </a:cubicBezTo>
                    <a:cubicBezTo>
                      <a:pt x="291" y="262"/>
                      <a:pt x="302" y="259"/>
                      <a:pt x="308" y="256"/>
                    </a:cubicBezTo>
                    <a:cubicBezTo>
                      <a:pt x="317" y="275"/>
                      <a:pt x="340" y="277"/>
                      <a:pt x="358" y="283"/>
                    </a:cubicBezTo>
                    <a:cubicBezTo>
                      <a:pt x="387" y="283"/>
                      <a:pt x="387" y="283"/>
                      <a:pt x="387" y="283"/>
                    </a:cubicBezTo>
                    <a:cubicBezTo>
                      <a:pt x="402" y="292"/>
                      <a:pt x="420" y="291"/>
                      <a:pt x="434" y="301"/>
                    </a:cubicBezTo>
                    <a:cubicBezTo>
                      <a:pt x="440" y="306"/>
                      <a:pt x="448" y="321"/>
                      <a:pt x="459" y="321"/>
                    </a:cubicBezTo>
                    <a:cubicBezTo>
                      <a:pt x="463" y="321"/>
                      <a:pt x="465" y="316"/>
                      <a:pt x="467" y="312"/>
                    </a:cubicBezTo>
                    <a:cubicBezTo>
                      <a:pt x="471" y="316"/>
                      <a:pt x="475" y="320"/>
                      <a:pt x="483" y="320"/>
                    </a:cubicBezTo>
                    <a:cubicBezTo>
                      <a:pt x="483" y="319"/>
                      <a:pt x="484" y="318"/>
                      <a:pt x="485" y="318"/>
                    </a:cubicBezTo>
                    <a:cubicBezTo>
                      <a:pt x="487" y="318"/>
                      <a:pt x="490" y="321"/>
                      <a:pt x="492" y="323"/>
                    </a:cubicBezTo>
                    <a:cubicBezTo>
                      <a:pt x="491" y="326"/>
                      <a:pt x="487" y="328"/>
                      <a:pt x="487" y="334"/>
                    </a:cubicBezTo>
                    <a:cubicBezTo>
                      <a:pt x="487" y="338"/>
                      <a:pt x="493" y="342"/>
                      <a:pt x="495" y="342"/>
                    </a:cubicBezTo>
                    <a:cubicBezTo>
                      <a:pt x="502" y="342"/>
                      <a:pt x="499" y="336"/>
                      <a:pt x="509" y="335"/>
                    </a:cubicBezTo>
                    <a:cubicBezTo>
                      <a:pt x="509" y="337"/>
                      <a:pt x="509" y="339"/>
                      <a:pt x="509" y="342"/>
                    </a:cubicBezTo>
                    <a:cubicBezTo>
                      <a:pt x="509" y="347"/>
                      <a:pt x="501" y="347"/>
                      <a:pt x="501" y="351"/>
                    </a:cubicBezTo>
                    <a:cubicBezTo>
                      <a:pt x="501" y="355"/>
                      <a:pt x="503" y="359"/>
                      <a:pt x="511" y="359"/>
                    </a:cubicBezTo>
                    <a:cubicBezTo>
                      <a:pt x="520" y="359"/>
                      <a:pt x="526" y="359"/>
                      <a:pt x="526" y="367"/>
                    </a:cubicBezTo>
                    <a:cubicBezTo>
                      <a:pt x="526" y="372"/>
                      <a:pt x="526" y="370"/>
                      <a:pt x="526" y="375"/>
                    </a:cubicBezTo>
                    <a:cubicBezTo>
                      <a:pt x="526" y="381"/>
                      <a:pt x="540" y="391"/>
                      <a:pt x="549" y="391"/>
                    </a:cubicBezTo>
                    <a:cubicBezTo>
                      <a:pt x="551" y="391"/>
                      <a:pt x="551" y="390"/>
                      <a:pt x="554" y="390"/>
                    </a:cubicBezTo>
                    <a:cubicBezTo>
                      <a:pt x="554" y="387"/>
                      <a:pt x="561" y="386"/>
                      <a:pt x="561" y="380"/>
                    </a:cubicBezTo>
                    <a:cubicBezTo>
                      <a:pt x="561" y="380"/>
                      <a:pt x="561" y="380"/>
                      <a:pt x="561" y="380"/>
                    </a:cubicBezTo>
                    <a:cubicBezTo>
                      <a:pt x="561" y="369"/>
                      <a:pt x="552" y="366"/>
                      <a:pt x="548" y="361"/>
                    </a:cubicBezTo>
                    <a:cubicBezTo>
                      <a:pt x="544" y="357"/>
                      <a:pt x="538" y="359"/>
                      <a:pt x="535" y="356"/>
                    </a:cubicBezTo>
                    <a:cubicBezTo>
                      <a:pt x="529" y="350"/>
                      <a:pt x="526" y="342"/>
                      <a:pt x="524" y="335"/>
                    </a:cubicBezTo>
                    <a:cubicBezTo>
                      <a:pt x="523" y="331"/>
                      <a:pt x="519" y="330"/>
                      <a:pt x="518" y="328"/>
                    </a:cubicBezTo>
                    <a:cubicBezTo>
                      <a:pt x="504" y="307"/>
                      <a:pt x="496" y="301"/>
                      <a:pt x="480" y="285"/>
                    </a:cubicBezTo>
                    <a:cubicBezTo>
                      <a:pt x="476" y="288"/>
                      <a:pt x="473" y="287"/>
                      <a:pt x="470" y="288"/>
                    </a:cubicBezTo>
                    <a:cubicBezTo>
                      <a:pt x="463" y="290"/>
                      <a:pt x="463" y="301"/>
                      <a:pt x="455" y="301"/>
                    </a:cubicBezTo>
                    <a:cubicBezTo>
                      <a:pt x="445" y="301"/>
                      <a:pt x="434" y="287"/>
                      <a:pt x="429" y="280"/>
                    </a:cubicBezTo>
                    <a:cubicBezTo>
                      <a:pt x="426" y="276"/>
                      <a:pt x="421" y="275"/>
                      <a:pt x="416" y="275"/>
                    </a:cubicBezTo>
                    <a:cubicBezTo>
                      <a:pt x="415" y="275"/>
                      <a:pt x="414" y="275"/>
                      <a:pt x="413" y="275"/>
                    </a:cubicBezTo>
                    <a:cubicBezTo>
                      <a:pt x="412" y="275"/>
                      <a:pt x="411" y="275"/>
                      <a:pt x="410" y="275"/>
                    </a:cubicBezTo>
                    <a:cubicBezTo>
                      <a:pt x="406" y="275"/>
                      <a:pt x="402" y="275"/>
                      <a:pt x="400" y="272"/>
                    </a:cubicBezTo>
                    <a:cubicBezTo>
                      <a:pt x="400" y="44"/>
                      <a:pt x="400" y="44"/>
                      <a:pt x="400" y="44"/>
                    </a:cubicBezTo>
                    <a:cubicBezTo>
                      <a:pt x="400" y="44"/>
                      <a:pt x="400" y="44"/>
                      <a:pt x="400" y="44"/>
                    </a:cubicBezTo>
                    <a:cubicBezTo>
                      <a:pt x="387" y="40"/>
                      <a:pt x="382" y="34"/>
                      <a:pt x="367" y="34"/>
                    </a:cubicBezTo>
                    <a:cubicBezTo>
                      <a:pt x="357" y="34"/>
                      <a:pt x="351" y="37"/>
                      <a:pt x="342" y="37"/>
                    </a:cubicBezTo>
                    <a:cubicBezTo>
                      <a:pt x="325" y="37"/>
                      <a:pt x="293" y="35"/>
                      <a:pt x="282" y="24"/>
                    </a:cubicBezTo>
                    <a:cubicBezTo>
                      <a:pt x="241" y="24"/>
                      <a:pt x="241" y="24"/>
                      <a:pt x="241" y="24"/>
                    </a:cubicBezTo>
                    <a:cubicBezTo>
                      <a:pt x="234" y="20"/>
                      <a:pt x="232" y="18"/>
                      <a:pt x="226" y="13"/>
                    </a:cubicBezTo>
                    <a:cubicBezTo>
                      <a:pt x="199" y="13"/>
                      <a:pt x="199" y="13"/>
                      <a:pt x="199" y="13"/>
                    </a:cubicBezTo>
                    <a:cubicBezTo>
                      <a:pt x="194" y="12"/>
                      <a:pt x="193" y="10"/>
                      <a:pt x="187" y="8"/>
                    </a:cubicBezTo>
                    <a:cubicBezTo>
                      <a:pt x="185" y="12"/>
                      <a:pt x="180" y="15"/>
                      <a:pt x="176" y="15"/>
                    </a:cubicBezTo>
                    <a:cubicBezTo>
                      <a:pt x="175" y="15"/>
                      <a:pt x="174" y="15"/>
                      <a:pt x="174" y="15"/>
                    </a:cubicBezTo>
                    <a:cubicBezTo>
                      <a:pt x="175" y="12"/>
                      <a:pt x="176" y="11"/>
                      <a:pt x="179" y="8"/>
                    </a:cubicBezTo>
                    <a:cubicBezTo>
                      <a:pt x="172" y="6"/>
                      <a:pt x="169" y="0"/>
                      <a:pt x="16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135">
                <a:extLst>
                  <a:ext uri="{FF2B5EF4-FFF2-40B4-BE49-F238E27FC236}">
                    <a16:creationId xmlns:a16="http://schemas.microsoft.com/office/drawing/2014/main" xmlns="" id="{45433DC9-D3CD-45E9-801D-CEBDBF61A5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314" y="830"/>
                <a:ext cx="64" cy="80"/>
              </a:xfrm>
              <a:custGeom>
                <a:avLst/>
                <a:gdLst>
                  <a:gd name="T0" fmla="*/ 6 w 27"/>
                  <a:gd name="T1" fmla="*/ 0 h 34"/>
                  <a:gd name="T2" fmla="*/ 0 w 27"/>
                  <a:gd name="T3" fmla="*/ 12 h 34"/>
                  <a:gd name="T4" fmla="*/ 5 w 27"/>
                  <a:gd name="T5" fmla="*/ 10 h 34"/>
                  <a:gd name="T6" fmla="*/ 12 w 27"/>
                  <a:gd name="T7" fmla="*/ 12 h 34"/>
                  <a:gd name="T8" fmla="*/ 12 w 27"/>
                  <a:gd name="T9" fmla="*/ 23 h 34"/>
                  <a:gd name="T10" fmla="*/ 23 w 27"/>
                  <a:gd name="T11" fmla="*/ 34 h 34"/>
                  <a:gd name="T12" fmla="*/ 27 w 27"/>
                  <a:gd name="T13" fmla="*/ 29 h 34"/>
                  <a:gd name="T14" fmla="*/ 14 w 27"/>
                  <a:gd name="T15" fmla="*/ 2 h 34"/>
                  <a:gd name="T16" fmla="*/ 6 w 27"/>
                  <a:gd name="T1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34">
                    <a:moveTo>
                      <a:pt x="6" y="0"/>
                    </a:moveTo>
                    <a:cubicBezTo>
                      <a:pt x="2" y="0"/>
                      <a:pt x="0" y="3"/>
                      <a:pt x="0" y="12"/>
                    </a:cubicBezTo>
                    <a:cubicBezTo>
                      <a:pt x="3" y="10"/>
                      <a:pt x="4" y="10"/>
                      <a:pt x="5" y="10"/>
                    </a:cubicBezTo>
                    <a:cubicBezTo>
                      <a:pt x="6" y="10"/>
                      <a:pt x="7" y="11"/>
                      <a:pt x="12" y="12"/>
                    </a:cubicBezTo>
                    <a:cubicBezTo>
                      <a:pt x="10" y="15"/>
                      <a:pt x="12" y="19"/>
                      <a:pt x="12" y="23"/>
                    </a:cubicBezTo>
                    <a:cubicBezTo>
                      <a:pt x="12" y="23"/>
                      <a:pt x="18" y="34"/>
                      <a:pt x="23" y="34"/>
                    </a:cubicBezTo>
                    <a:cubicBezTo>
                      <a:pt x="25" y="34"/>
                      <a:pt x="27" y="33"/>
                      <a:pt x="27" y="29"/>
                    </a:cubicBezTo>
                    <a:cubicBezTo>
                      <a:pt x="27" y="17"/>
                      <a:pt x="13" y="16"/>
                      <a:pt x="14" y="2"/>
                    </a:cubicBezTo>
                    <a:cubicBezTo>
                      <a:pt x="11" y="1"/>
                      <a:pt x="8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136">
                <a:extLst>
                  <a:ext uri="{FF2B5EF4-FFF2-40B4-BE49-F238E27FC236}">
                    <a16:creationId xmlns:a16="http://schemas.microsoft.com/office/drawing/2014/main" xmlns="" id="{53676C21-90DD-45EB-A9C4-7C27E44F71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06" y="733"/>
                <a:ext cx="66" cy="101"/>
              </a:xfrm>
              <a:custGeom>
                <a:avLst/>
                <a:gdLst>
                  <a:gd name="T0" fmla="*/ 18 w 28"/>
                  <a:gd name="T1" fmla="*/ 0 h 43"/>
                  <a:gd name="T2" fmla="*/ 14 w 28"/>
                  <a:gd name="T3" fmla="*/ 2 h 43"/>
                  <a:gd name="T4" fmla="*/ 6 w 28"/>
                  <a:gd name="T5" fmla="*/ 0 h 43"/>
                  <a:gd name="T6" fmla="*/ 0 w 28"/>
                  <a:gd name="T7" fmla="*/ 6 h 43"/>
                  <a:gd name="T8" fmla="*/ 14 w 28"/>
                  <a:gd name="T9" fmla="*/ 21 h 43"/>
                  <a:gd name="T10" fmla="*/ 22 w 28"/>
                  <a:gd name="T11" fmla="*/ 43 h 43"/>
                  <a:gd name="T12" fmla="*/ 24 w 28"/>
                  <a:gd name="T13" fmla="*/ 22 h 43"/>
                  <a:gd name="T14" fmla="*/ 20 w 28"/>
                  <a:gd name="T15" fmla="*/ 23 h 43"/>
                  <a:gd name="T16" fmla="*/ 18 w 28"/>
                  <a:gd name="T17" fmla="*/ 22 h 43"/>
                  <a:gd name="T18" fmla="*/ 18 w 28"/>
                  <a:gd name="T1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43">
                    <a:moveTo>
                      <a:pt x="18" y="0"/>
                    </a:moveTo>
                    <a:cubicBezTo>
                      <a:pt x="16" y="2"/>
                      <a:pt x="15" y="2"/>
                      <a:pt x="14" y="2"/>
                    </a:cubicBezTo>
                    <a:cubicBezTo>
                      <a:pt x="12" y="2"/>
                      <a:pt x="12" y="0"/>
                      <a:pt x="6" y="0"/>
                    </a:cubicBezTo>
                    <a:cubicBezTo>
                      <a:pt x="4" y="0"/>
                      <a:pt x="0" y="1"/>
                      <a:pt x="0" y="6"/>
                    </a:cubicBezTo>
                    <a:cubicBezTo>
                      <a:pt x="0" y="13"/>
                      <a:pt x="6" y="20"/>
                      <a:pt x="14" y="21"/>
                    </a:cubicBezTo>
                    <a:cubicBezTo>
                      <a:pt x="14" y="30"/>
                      <a:pt x="16" y="36"/>
                      <a:pt x="22" y="43"/>
                    </a:cubicBezTo>
                    <a:cubicBezTo>
                      <a:pt x="28" y="37"/>
                      <a:pt x="22" y="30"/>
                      <a:pt x="24" y="22"/>
                    </a:cubicBezTo>
                    <a:cubicBezTo>
                      <a:pt x="23" y="23"/>
                      <a:pt x="21" y="23"/>
                      <a:pt x="20" y="23"/>
                    </a:cubicBezTo>
                    <a:cubicBezTo>
                      <a:pt x="19" y="23"/>
                      <a:pt x="18" y="23"/>
                      <a:pt x="18" y="22"/>
                    </a:cubicBezTo>
                    <a:cubicBezTo>
                      <a:pt x="16" y="14"/>
                      <a:pt x="18" y="14"/>
                      <a:pt x="1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137">
                <a:extLst>
                  <a:ext uri="{FF2B5EF4-FFF2-40B4-BE49-F238E27FC236}">
                    <a16:creationId xmlns:a16="http://schemas.microsoft.com/office/drawing/2014/main" xmlns="" id="{960110F8-C654-4C78-9478-43DC56F239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801" y="-204"/>
                <a:ext cx="655" cy="343"/>
              </a:xfrm>
              <a:custGeom>
                <a:avLst/>
                <a:gdLst>
                  <a:gd name="T0" fmla="*/ 202 w 277"/>
                  <a:gd name="T1" fmla="*/ 0 h 145"/>
                  <a:gd name="T2" fmla="*/ 186 w 277"/>
                  <a:gd name="T3" fmla="*/ 9 h 145"/>
                  <a:gd name="T4" fmla="*/ 186 w 277"/>
                  <a:gd name="T5" fmla="*/ 15 h 145"/>
                  <a:gd name="T6" fmla="*/ 181 w 277"/>
                  <a:gd name="T7" fmla="*/ 16 h 145"/>
                  <a:gd name="T8" fmla="*/ 171 w 277"/>
                  <a:gd name="T9" fmla="*/ 15 h 145"/>
                  <a:gd name="T10" fmla="*/ 162 w 277"/>
                  <a:gd name="T11" fmla="*/ 21 h 145"/>
                  <a:gd name="T12" fmla="*/ 174 w 277"/>
                  <a:gd name="T13" fmla="*/ 58 h 145"/>
                  <a:gd name="T14" fmla="*/ 167 w 277"/>
                  <a:gd name="T15" fmla="*/ 62 h 145"/>
                  <a:gd name="T16" fmla="*/ 158 w 277"/>
                  <a:gd name="T17" fmla="*/ 43 h 145"/>
                  <a:gd name="T18" fmla="*/ 141 w 277"/>
                  <a:gd name="T19" fmla="*/ 28 h 145"/>
                  <a:gd name="T20" fmla="*/ 129 w 277"/>
                  <a:gd name="T21" fmla="*/ 28 h 145"/>
                  <a:gd name="T22" fmla="*/ 132 w 277"/>
                  <a:gd name="T23" fmla="*/ 37 h 145"/>
                  <a:gd name="T24" fmla="*/ 116 w 277"/>
                  <a:gd name="T25" fmla="*/ 41 h 145"/>
                  <a:gd name="T26" fmla="*/ 92 w 277"/>
                  <a:gd name="T27" fmla="*/ 25 h 145"/>
                  <a:gd name="T28" fmla="*/ 76 w 277"/>
                  <a:gd name="T29" fmla="*/ 35 h 145"/>
                  <a:gd name="T30" fmla="*/ 67 w 277"/>
                  <a:gd name="T31" fmla="*/ 16 h 145"/>
                  <a:gd name="T32" fmla="*/ 0 w 277"/>
                  <a:gd name="T33" fmla="*/ 61 h 145"/>
                  <a:gd name="T34" fmla="*/ 16 w 277"/>
                  <a:gd name="T35" fmla="*/ 72 h 145"/>
                  <a:gd name="T36" fmla="*/ 26 w 277"/>
                  <a:gd name="T37" fmla="*/ 71 h 145"/>
                  <a:gd name="T38" fmla="*/ 34 w 277"/>
                  <a:gd name="T39" fmla="*/ 72 h 145"/>
                  <a:gd name="T40" fmla="*/ 13 w 277"/>
                  <a:gd name="T41" fmla="*/ 83 h 145"/>
                  <a:gd name="T42" fmla="*/ 33 w 277"/>
                  <a:gd name="T43" fmla="*/ 94 h 145"/>
                  <a:gd name="T44" fmla="*/ 54 w 277"/>
                  <a:gd name="T45" fmla="*/ 93 h 145"/>
                  <a:gd name="T46" fmla="*/ 82 w 277"/>
                  <a:gd name="T47" fmla="*/ 93 h 145"/>
                  <a:gd name="T48" fmla="*/ 95 w 277"/>
                  <a:gd name="T49" fmla="*/ 98 h 145"/>
                  <a:gd name="T50" fmla="*/ 77 w 277"/>
                  <a:gd name="T51" fmla="*/ 99 h 145"/>
                  <a:gd name="T52" fmla="*/ 26 w 277"/>
                  <a:gd name="T53" fmla="*/ 111 h 145"/>
                  <a:gd name="T54" fmla="*/ 51 w 277"/>
                  <a:gd name="T55" fmla="*/ 130 h 145"/>
                  <a:gd name="T56" fmla="*/ 64 w 277"/>
                  <a:gd name="T57" fmla="*/ 129 h 145"/>
                  <a:gd name="T58" fmla="*/ 80 w 277"/>
                  <a:gd name="T59" fmla="*/ 132 h 145"/>
                  <a:gd name="T60" fmla="*/ 90 w 277"/>
                  <a:gd name="T61" fmla="*/ 145 h 145"/>
                  <a:gd name="T62" fmla="*/ 137 w 277"/>
                  <a:gd name="T63" fmla="*/ 145 h 145"/>
                  <a:gd name="T64" fmla="*/ 175 w 277"/>
                  <a:gd name="T65" fmla="*/ 135 h 145"/>
                  <a:gd name="T66" fmla="*/ 189 w 277"/>
                  <a:gd name="T67" fmla="*/ 125 h 145"/>
                  <a:gd name="T68" fmla="*/ 232 w 277"/>
                  <a:gd name="T69" fmla="*/ 141 h 145"/>
                  <a:gd name="T70" fmla="*/ 236 w 277"/>
                  <a:gd name="T71" fmla="*/ 141 h 145"/>
                  <a:gd name="T72" fmla="*/ 262 w 277"/>
                  <a:gd name="T73" fmla="*/ 132 h 145"/>
                  <a:gd name="T74" fmla="*/ 257 w 277"/>
                  <a:gd name="T75" fmla="*/ 124 h 145"/>
                  <a:gd name="T76" fmla="*/ 249 w 277"/>
                  <a:gd name="T77" fmla="*/ 120 h 145"/>
                  <a:gd name="T78" fmla="*/ 256 w 277"/>
                  <a:gd name="T79" fmla="*/ 115 h 145"/>
                  <a:gd name="T80" fmla="*/ 265 w 277"/>
                  <a:gd name="T81" fmla="*/ 115 h 145"/>
                  <a:gd name="T82" fmla="*/ 277 w 277"/>
                  <a:gd name="T83" fmla="*/ 111 h 145"/>
                  <a:gd name="T84" fmla="*/ 223 w 277"/>
                  <a:gd name="T85" fmla="*/ 74 h 145"/>
                  <a:gd name="T86" fmla="*/ 208 w 277"/>
                  <a:gd name="T87" fmla="*/ 29 h 145"/>
                  <a:gd name="T88" fmla="*/ 220 w 277"/>
                  <a:gd name="T89" fmla="*/ 12 h 145"/>
                  <a:gd name="T90" fmla="*/ 202 w 277"/>
                  <a:gd name="T91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77" h="145">
                    <a:moveTo>
                      <a:pt x="202" y="0"/>
                    </a:moveTo>
                    <a:cubicBezTo>
                      <a:pt x="193" y="0"/>
                      <a:pt x="186" y="4"/>
                      <a:pt x="186" y="9"/>
                    </a:cubicBezTo>
                    <a:cubicBezTo>
                      <a:pt x="186" y="11"/>
                      <a:pt x="186" y="13"/>
                      <a:pt x="186" y="15"/>
                    </a:cubicBezTo>
                    <a:cubicBezTo>
                      <a:pt x="183" y="16"/>
                      <a:pt x="182" y="16"/>
                      <a:pt x="181" y="16"/>
                    </a:cubicBezTo>
                    <a:cubicBezTo>
                      <a:pt x="178" y="16"/>
                      <a:pt x="178" y="15"/>
                      <a:pt x="171" y="15"/>
                    </a:cubicBezTo>
                    <a:cubicBezTo>
                      <a:pt x="167" y="15"/>
                      <a:pt x="162" y="17"/>
                      <a:pt x="162" y="21"/>
                    </a:cubicBezTo>
                    <a:cubicBezTo>
                      <a:pt x="162" y="26"/>
                      <a:pt x="170" y="51"/>
                      <a:pt x="174" y="58"/>
                    </a:cubicBezTo>
                    <a:cubicBezTo>
                      <a:pt x="171" y="60"/>
                      <a:pt x="171" y="62"/>
                      <a:pt x="167" y="62"/>
                    </a:cubicBezTo>
                    <a:cubicBezTo>
                      <a:pt x="158" y="62"/>
                      <a:pt x="161" y="49"/>
                      <a:pt x="158" y="43"/>
                    </a:cubicBezTo>
                    <a:cubicBezTo>
                      <a:pt x="156" y="37"/>
                      <a:pt x="148" y="30"/>
                      <a:pt x="141" y="28"/>
                    </a:cubicBezTo>
                    <a:cubicBezTo>
                      <a:pt x="129" y="28"/>
                      <a:pt x="129" y="28"/>
                      <a:pt x="129" y="28"/>
                    </a:cubicBezTo>
                    <a:cubicBezTo>
                      <a:pt x="130" y="31"/>
                      <a:pt x="131" y="33"/>
                      <a:pt x="132" y="37"/>
                    </a:cubicBezTo>
                    <a:cubicBezTo>
                      <a:pt x="126" y="39"/>
                      <a:pt x="122" y="40"/>
                      <a:pt x="116" y="41"/>
                    </a:cubicBezTo>
                    <a:cubicBezTo>
                      <a:pt x="112" y="31"/>
                      <a:pt x="107" y="25"/>
                      <a:pt x="92" y="25"/>
                    </a:cubicBezTo>
                    <a:cubicBezTo>
                      <a:pt x="84" y="25"/>
                      <a:pt x="80" y="32"/>
                      <a:pt x="76" y="35"/>
                    </a:cubicBezTo>
                    <a:cubicBezTo>
                      <a:pt x="74" y="31"/>
                      <a:pt x="74" y="16"/>
                      <a:pt x="67" y="16"/>
                    </a:cubicBezTo>
                    <a:cubicBezTo>
                      <a:pt x="48" y="16"/>
                      <a:pt x="0" y="35"/>
                      <a:pt x="0" y="61"/>
                    </a:cubicBezTo>
                    <a:cubicBezTo>
                      <a:pt x="0" y="64"/>
                      <a:pt x="10" y="72"/>
                      <a:pt x="16" y="72"/>
                    </a:cubicBezTo>
                    <a:cubicBezTo>
                      <a:pt x="20" y="72"/>
                      <a:pt x="23" y="71"/>
                      <a:pt x="26" y="71"/>
                    </a:cubicBezTo>
                    <a:cubicBezTo>
                      <a:pt x="28" y="71"/>
                      <a:pt x="31" y="71"/>
                      <a:pt x="34" y="72"/>
                    </a:cubicBezTo>
                    <a:cubicBezTo>
                      <a:pt x="28" y="76"/>
                      <a:pt x="13" y="72"/>
                      <a:pt x="13" y="83"/>
                    </a:cubicBezTo>
                    <a:cubicBezTo>
                      <a:pt x="13" y="92"/>
                      <a:pt x="23" y="94"/>
                      <a:pt x="33" y="94"/>
                    </a:cubicBezTo>
                    <a:cubicBezTo>
                      <a:pt x="41" y="94"/>
                      <a:pt x="49" y="93"/>
                      <a:pt x="54" y="93"/>
                    </a:cubicBezTo>
                    <a:cubicBezTo>
                      <a:pt x="59" y="93"/>
                      <a:pt x="72" y="93"/>
                      <a:pt x="82" y="93"/>
                    </a:cubicBezTo>
                    <a:cubicBezTo>
                      <a:pt x="87" y="93"/>
                      <a:pt x="91" y="96"/>
                      <a:pt x="95" y="98"/>
                    </a:cubicBezTo>
                    <a:cubicBezTo>
                      <a:pt x="89" y="98"/>
                      <a:pt x="85" y="99"/>
                      <a:pt x="77" y="99"/>
                    </a:cubicBezTo>
                    <a:cubicBezTo>
                      <a:pt x="55" y="99"/>
                      <a:pt x="39" y="102"/>
                      <a:pt x="26" y="111"/>
                    </a:cubicBezTo>
                    <a:cubicBezTo>
                      <a:pt x="30" y="117"/>
                      <a:pt x="39" y="130"/>
                      <a:pt x="51" y="130"/>
                    </a:cubicBezTo>
                    <a:cubicBezTo>
                      <a:pt x="54" y="130"/>
                      <a:pt x="59" y="129"/>
                      <a:pt x="64" y="129"/>
                    </a:cubicBezTo>
                    <a:cubicBezTo>
                      <a:pt x="70" y="129"/>
                      <a:pt x="77" y="130"/>
                      <a:pt x="80" y="132"/>
                    </a:cubicBezTo>
                    <a:cubicBezTo>
                      <a:pt x="86" y="137"/>
                      <a:pt x="81" y="145"/>
                      <a:pt x="90" y="145"/>
                    </a:cubicBezTo>
                    <a:cubicBezTo>
                      <a:pt x="104" y="145"/>
                      <a:pt x="113" y="145"/>
                      <a:pt x="137" y="145"/>
                    </a:cubicBezTo>
                    <a:cubicBezTo>
                      <a:pt x="148" y="138"/>
                      <a:pt x="161" y="142"/>
                      <a:pt x="175" y="135"/>
                    </a:cubicBezTo>
                    <a:cubicBezTo>
                      <a:pt x="183" y="131"/>
                      <a:pt x="179" y="125"/>
                      <a:pt x="189" y="125"/>
                    </a:cubicBezTo>
                    <a:cubicBezTo>
                      <a:pt x="204" y="125"/>
                      <a:pt x="212" y="141"/>
                      <a:pt x="232" y="141"/>
                    </a:cubicBezTo>
                    <a:cubicBezTo>
                      <a:pt x="233" y="141"/>
                      <a:pt x="235" y="141"/>
                      <a:pt x="236" y="141"/>
                    </a:cubicBezTo>
                    <a:cubicBezTo>
                      <a:pt x="248" y="141"/>
                      <a:pt x="258" y="141"/>
                      <a:pt x="262" y="132"/>
                    </a:cubicBezTo>
                    <a:cubicBezTo>
                      <a:pt x="260" y="130"/>
                      <a:pt x="257" y="129"/>
                      <a:pt x="257" y="124"/>
                    </a:cubicBezTo>
                    <a:cubicBezTo>
                      <a:pt x="255" y="124"/>
                      <a:pt x="249" y="124"/>
                      <a:pt x="249" y="120"/>
                    </a:cubicBezTo>
                    <a:cubicBezTo>
                      <a:pt x="249" y="116"/>
                      <a:pt x="252" y="115"/>
                      <a:pt x="256" y="115"/>
                    </a:cubicBezTo>
                    <a:cubicBezTo>
                      <a:pt x="260" y="115"/>
                      <a:pt x="262" y="115"/>
                      <a:pt x="265" y="115"/>
                    </a:cubicBezTo>
                    <a:cubicBezTo>
                      <a:pt x="268" y="115"/>
                      <a:pt x="271" y="114"/>
                      <a:pt x="277" y="111"/>
                    </a:cubicBezTo>
                    <a:cubicBezTo>
                      <a:pt x="267" y="103"/>
                      <a:pt x="223" y="91"/>
                      <a:pt x="223" y="74"/>
                    </a:cubicBezTo>
                    <a:cubicBezTo>
                      <a:pt x="223" y="60"/>
                      <a:pt x="208" y="48"/>
                      <a:pt x="208" y="29"/>
                    </a:cubicBezTo>
                    <a:cubicBezTo>
                      <a:pt x="208" y="25"/>
                      <a:pt x="220" y="20"/>
                      <a:pt x="220" y="12"/>
                    </a:cubicBezTo>
                    <a:cubicBezTo>
                      <a:pt x="220" y="4"/>
                      <a:pt x="211" y="0"/>
                      <a:pt x="20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138">
                <a:extLst>
                  <a:ext uri="{FF2B5EF4-FFF2-40B4-BE49-F238E27FC236}">
                    <a16:creationId xmlns:a16="http://schemas.microsoft.com/office/drawing/2014/main" xmlns="" id="{395AB1B7-50AA-4191-AFE5-726975B9B7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042" y="-254"/>
                <a:ext cx="366" cy="237"/>
              </a:xfrm>
              <a:custGeom>
                <a:avLst/>
                <a:gdLst>
                  <a:gd name="T0" fmla="*/ 67 w 155"/>
                  <a:gd name="T1" fmla="*/ 0 h 100"/>
                  <a:gd name="T2" fmla="*/ 50 w 155"/>
                  <a:gd name="T3" fmla="*/ 4 h 100"/>
                  <a:gd name="T4" fmla="*/ 30 w 155"/>
                  <a:gd name="T5" fmla="*/ 2 h 100"/>
                  <a:gd name="T6" fmla="*/ 18 w 155"/>
                  <a:gd name="T7" fmla="*/ 4 h 100"/>
                  <a:gd name="T8" fmla="*/ 26 w 155"/>
                  <a:gd name="T9" fmla="*/ 22 h 100"/>
                  <a:gd name="T10" fmla="*/ 0 w 155"/>
                  <a:gd name="T11" fmla="*/ 74 h 100"/>
                  <a:gd name="T12" fmla="*/ 25 w 155"/>
                  <a:gd name="T13" fmla="*/ 85 h 100"/>
                  <a:gd name="T14" fmla="*/ 33 w 155"/>
                  <a:gd name="T15" fmla="*/ 95 h 100"/>
                  <a:gd name="T16" fmla="*/ 41 w 155"/>
                  <a:gd name="T17" fmla="*/ 100 h 100"/>
                  <a:gd name="T18" fmla="*/ 82 w 155"/>
                  <a:gd name="T19" fmla="*/ 83 h 100"/>
                  <a:gd name="T20" fmla="*/ 121 w 155"/>
                  <a:gd name="T21" fmla="*/ 43 h 100"/>
                  <a:gd name="T22" fmla="*/ 155 w 155"/>
                  <a:gd name="T23" fmla="*/ 32 h 100"/>
                  <a:gd name="T24" fmla="*/ 118 w 155"/>
                  <a:gd name="T25" fmla="*/ 9 h 100"/>
                  <a:gd name="T26" fmla="*/ 104 w 155"/>
                  <a:gd name="T27" fmla="*/ 13 h 100"/>
                  <a:gd name="T28" fmla="*/ 100 w 155"/>
                  <a:gd name="T29" fmla="*/ 11 h 100"/>
                  <a:gd name="T30" fmla="*/ 71 w 155"/>
                  <a:gd name="T31" fmla="*/ 0 h 100"/>
                  <a:gd name="T32" fmla="*/ 67 w 155"/>
                  <a:gd name="T33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5" h="100">
                    <a:moveTo>
                      <a:pt x="67" y="0"/>
                    </a:moveTo>
                    <a:cubicBezTo>
                      <a:pt x="60" y="0"/>
                      <a:pt x="55" y="4"/>
                      <a:pt x="50" y="4"/>
                    </a:cubicBezTo>
                    <a:cubicBezTo>
                      <a:pt x="42" y="4"/>
                      <a:pt x="36" y="2"/>
                      <a:pt x="30" y="2"/>
                    </a:cubicBezTo>
                    <a:cubicBezTo>
                      <a:pt x="26" y="2"/>
                      <a:pt x="23" y="2"/>
                      <a:pt x="18" y="4"/>
                    </a:cubicBezTo>
                    <a:cubicBezTo>
                      <a:pt x="19" y="10"/>
                      <a:pt x="26" y="18"/>
                      <a:pt x="26" y="22"/>
                    </a:cubicBezTo>
                    <a:cubicBezTo>
                      <a:pt x="26" y="41"/>
                      <a:pt x="0" y="56"/>
                      <a:pt x="0" y="74"/>
                    </a:cubicBezTo>
                    <a:cubicBezTo>
                      <a:pt x="0" y="80"/>
                      <a:pt x="21" y="79"/>
                      <a:pt x="25" y="85"/>
                    </a:cubicBezTo>
                    <a:cubicBezTo>
                      <a:pt x="27" y="87"/>
                      <a:pt x="31" y="95"/>
                      <a:pt x="33" y="95"/>
                    </a:cubicBezTo>
                    <a:cubicBezTo>
                      <a:pt x="36" y="95"/>
                      <a:pt x="37" y="100"/>
                      <a:pt x="41" y="100"/>
                    </a:cubicBezTo>
                    <a:cubicBezTo>
                      <a:pt x="45" y="100"/>
                      <a:pt x="82" y="87"/>
                      <a:pt x="82" y="83"/>
                    </a:cubicBezTo>
                    <a:cubicBezTo>
                      <a:pt x="82" y="71"/>
                      <a:pt x="105" y="49"/>
                      <a:pt x="121" y="43"/>
                    </a:cubicBezTo>
                    <a:cubicBezTo>
                      <a:pt x="127" y="42"/>
                      <a:pt x="155" y="38"/>
                      <a:pt x="155" y="32"/>
                    </a:cubicBezTo>
                    <a:cubicBezTo>
                      <a:pt x="155" y="20"/>
                      <a:pt x="129" y="9"/>
                      <a:pt x="118" y="9"/>
                    </a:cubicBezTo>
                    <a:cubicBezTo>
                      <a:pt x="113" y="9"/>
                      <a:pt x="108" y="13"/>
                      <a:pt x="104" y="13"/>
                    </a:cubicBezTo>
                    <a:cubicBezTo>
                      <a:pt x="102" y="13"/>
                      <a:pt x="101" y="12"/>
                      <a:pt x="100" y="11"/>
                    </a:cubicBezTo>
                    <a:cubicBezTo>
                      <a:pt x="88" y="10"/>
                      <a:pt x="83" y="3"/>
                      <a:pt x="71" y="0"/>
                    </a:cubicBezTo>
                    <a:cubicBezTo>
                      <a:pt x="70" y="0"/>
                      <a:pt x="68" y="0"/>
                      <a:pt x="6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139">
                <a:extLst>
                  <a:ext uri="{FF2B5EF4-FFF2-40B4-BE49-F238E27FC236}">
                    <a16:creationId xmlns:a16="http://schemas.microsoft.com/office/drawing/2014/main" xmlns="" id="{68FA1C5E-69D7-4880-8F10-EBA5715324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51" y="-429"/>
                <a:ext cx="437" cy="185"/>
              </a:xfrm>
              <a:custGeom>
                <a:avLst/>
                <a:gdLst>
                  <a:gd name="T0" fmla="*/ 37 w 185"/>
                  <a:gd name="T1" fmla="*/ 43 h 78"/>
                  <a:gd name="T2" fmla="*/ 33 w 185"/>
                  <a:gd name="T3" fmla="*/ 42 h 78"/>
                  <a:gd name="T4" fmla="*/ 37 w 185"/>
                  <a:gd name="T5" fmla="*/ 43 h 78"/>
                  <a:gd name="T6" fmla="*/ 46 w 185"/>
                  <a:gd name="T7" fmla="*/ 31 h 78"/>
                  <a:gd name="T8" fmla="*/ 37 w 185"/>
                  <a:gd name="T9" fmla="*/ 30 h 78"/>
                  <a:gd name="T10" fmla="*/ 46 w 185"/>
                  <a:gd name="T11" fmla="*/ 31 h 78"/>
                  <a:gd name="T12" fmla="*/ 42 w 185"/>
                  <a:gd name="T13" fmla="*/ 21 h 78"/>
                  <a:gd name="T14" fmla="*/ 43 w 185"/>
                  <a:gd name="T15" fmla="*/ 21 h 78"/>
                  <a:gd name="T16" fmla="*/ 42 w 185"/>
                  <a:gd name="T17" fmla="*/ 21 h 78"/>
                  <a:gd name="T18" fmla="*/ 128 w 185"/>
                  <a:gd name="T19" fmla="*/ 0 h 78"/>
                  <a:gd name="T20" fmla="*/ 109 w 185"/>
                  <a:gd name="T21" fmla="*/ 17 h 78"/>
                  <a:gd name="T22" fmla="*/ 122 w 185"/>
                  <a:gd name="T23" fmla="*/ 25 h 78"/>
                  <a:gd name="T24" fmla="*/ 122 w 185"/>
                  <a:gd name="T25" fmla="*/ 32 h 78"/>
                  <a:gd name="T26" fmla="*/ 117 w 185"/>
                  <a:gd name="T27" fmla="*/ 34 h 78"/>
                  <a:gd name="T28" fmla="*/ 128 w 185"/>
                  <a:gd name="T29" fmla="*/ 36 h 78"/>
                  <a:gd name="T30" fmla="*/ 116 w 185"/>
                  <a:gd name="T31" fmla="*/ 43 h 78"/>
                  <a:gd name="T32" fmla="*/ 66 w 185"/>
                  <a:gd name="T33" fmla="*/ 22 h 78"/>
                  <a:gd name="T34" fmla="*/ 54 w 185"/>
                  <a:gd name="T35" fmla="*/ 22 h 78"/>
                  <a:gd name="T36" fmla="*/ 45 w 185"/>
                  <a:gd name="T37" fmla="*/ 15 h 78"/>
                  <a:gd name="T38" fmla="*/ 35 w 185"/>
                  <a:gd name="T39" fmla="*/ 14 h 78"/>
                  <a:gd name="T40" fmla="*/ 27 w 185"/>
                  <a:gd name="T41" fmla="*/ 15 h 78"/>
                  <a:gd name="T42" fmla="*/ 31 w 185"/>
                  <a:gd name="T43" fmla="*/ 20 h 78"/>
                  <a:gd name="T44" fmla="*/ 30 w 185"/>
                  <a:gd name="T45" fmla="*/ 20 h 78"/>
                  <a:gd name="T46" fmla="*/ 19 w 185"/>
                  <a:gd name="T47" fmla="*/ 26 h 78"/>
                  <a:gd name="T48" fmla="*/ 25 w 185"/>
                  <a:gd name="T49" fmla="*/ 28 h 78"/>
                  <a:gd name="T50" fmla="*/ 22 w 185"/>
                  <a:gd name="T51" fmla="*/ 28 h 78"/>
                  <a:gd name="T52" fmla="*/ 17 w 185"/>
                  <a:gd name="T53" fmla="*/ 27 h 78"/>
                  <a:gd name="T54" fmla="*/ 13 w 185"/>
                  <a:gd name="T55" fmla="*/ 28 h 78"/>
                  <a:gd name="T56" fmla="*/ 13 w 185"/>
                  <a:gd name="T57" fmla="*/ 36 h 78"/>
                  <a:gd name="T58" fmla="*/ 18 w 185"/>
                  <a:gd name="T59" fmla="*/ 38 h 78"/>
                  <a:gd name="T60" fmla="*/ 13 w 185"/>
                  <a:gd name="T61" fmla="*/ 37 h 78"/>
                  <a:gd name="T62" fmla="*/ 0 w 185"/>
                  <a:gd name="T63" fmla="*/ 43 h 78"/>
                  <a:gd name="T64" fmla="*/ 0 w 185"/>
                  <a:gd name="T65" fmla="*/ 50 h 78"/>
                  <a:gd name="T66" fmla="*/ 8 w 185"/>
                  <a:gd name="T67" fmla="*/ 58 h 78"/>
                  <a:gd name="T68" fmla="*/ 26 w 185"/>
                  <a:gd name="T69" fmla="*/ 62 h 78"/>
                  <a:gd name="T70" fmla="*/ 49 w 185"/>
                  <a:gd name="T71" fmla="*/ 58 h 78"/>
                  <a:gd name="T72" fmla="*/ 54 w 185"/>
                  <a:gd name="T73" fmla="*/ 51 h 78"/>
                  <a:gd name="T74" fmla="*/ 63 w 185"/>
                  <a:gd name="T75" fmla="*/ 64 h 78"/>
                  <a:gd name="T76" fmla="*/ 57 w 185"/>
                  <a:gd name="T77" fmla="*/ 63 h 78"/>
                  <a:gd name="T78" fmla="*/ 49 w 185"/>
                  <a:gd name="T79" fmla="*/ 70 h 78"/>
                  <a:gd name="T80" fmla="*/ 63 w 185"/>
                  <a:gd name="T81" fmla="*/ 78 h 78"/>
                  <a:gd name="T82" fmla="*/ 98 w 185"/>
                  <a:gd name="T83" fmla="*/ 70 h 78"/>
                  <a:gd name="T84" fmla="*/ 133 w 185"/>
                  <a:gd name="T85" fmla="*/ 61 h 78"/>
                  <a:gd name="T86" fmla="*/ 136 w 185"/>
                  <a:gd name="T87" fmla="*/ 61 h 78"/>
                  <a:gd name="T88" fmla="*/ 150 w 185"/>
                  <a:gd name="T89" fmla="*/ 61 h 78"/>
                  <a:gd name="T90" fmla="*/ 165 w 185"/>
                  <a:gd name="T91" fmla="*/ 62 h 78"/>
                  <a:gd name="T92" fmla="*/ 167 w 185"/>
                  <a:gd name="T93" fmla="*/ 62 h 78"/>
                  <a:gd name="T94" fmla="*/ 185 w 185"/>
                  <a:gd name="T95" fmla="*/ 37 h 78"/>
                  <a:gd name="T96" fmla="*/ 173 w 185"/>
                  <a:gd name="T97" fmla="*/ 24 h 78"/>
                  <a:gd name="T98" fmla="*/ 158 w 185"/>
                  <a:gd name="T99" fmla="*/ 30 h 78"/>
                  <a:gd name="T100" fmla="*/ 138 w 185"/>
                  <a:gd name="T101" fmla="*/ 11 h 78"/>
                  <a:gd name="T102" fmla="*/ 138 w 185"/>
                  <a:gd name="T103" fmla="*/ 4 h 78"/>
                  <a:gd name="T104" fmla="*/ 128 w 185"/>
                  <a:gd name="T10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5" h="78">
                    <a:moveTo>
                      <a:pt x="37" y="43"/>
                    </a:moveTo>
                    <a:cubicBezTo>
                      <a:pt x="36" y="42"/>
                      <a:pt x="34" y="42"/>
                      <a:pt x="33" y="42"/>
                    </a:cubicBezTo>
                    <a:cubicBezTo>
                      <a:pt x="34" y="42"/>
                      <a:pt x="36" y="42"/>
                      <a:pt x="37" y="43"/>
                    </a:cubicBezTo>
                    <a:moveTo>
                      <a:pt x="46" y="31"/>
                    </a:moveTo>
                    <a:cubicBezTo>
                      <a:pt x="44" y="31"/>
                      <a:pt x="41" y="31"/>
                      <a:pt x="37" y="30"/>
                    </a:cubicBezTo>
                    <a:cubicBezTo>
                      <a:pt x="40" y="30"/>
                      <a:pt x="43" y="31"/>
                      <a:pt x="46" y="31"/>
                    </a:cubicBezTo>
                    <a:moveTo>
                      <a:pt x="42" y="21"/>
                    </a:moveTo>
                    <a:cubicBezTo>
                      <a:pt x="42" y="21"/>
                      <a:pt x="43" y="21"/>
                      <a:pt x="43" y="21"/>
                    </a:cubicBezTo>
                    <a:cubicBezTo>
                      <a:pt x="43" y="21"/>
                      <a:pt x="42" y="21"/>
                      <a:pt x="42" y="21"/>
                    </a:cubicBezTo>
                    <a:moveTo>
                      <a:pt x="128" y="0"/>
                    </a:moveTo>
                    <a:cubicBezTo>
                      <a:pt x="123" y="4"/>
                      <a:pt x="109" y="9"/>
                      <a:pt x="109" y="17"/>
                    </a:cubicBezTo>
                    <a:cubicBezTo>
                      <a:pt x="109" y="22"/>
                      <a:pt x="119" y="25"/>
                      <a:pt x="122" y="25"/>
                    </a:cubicBezTo>
                    <a:cubicBezTo>
                      <a:pt x="122" y="32"/>
                      <a:pt x="122" y="32"/>
                      <a:pt x="122" y="32"/>
                    </a:cubicBezTo>
                    <a:cubicBezTo>
                      <a:pt x="121" y="32"/>
                      <a:pt x="118" y="33"/>
                      <a:pt x="117" y="34"/>
                    </a:cubicBezTo>
                    <a:cubicBezTo>
                      <a:pt x="119" y="35"/>
                      <a:pt x="122" y="36"/>
                      <a:pt x="128" y="36"/>
                    </a:cubicBezTo>
                    <a:cubicBezTo>
                      <a:pt x="126" y="40"/>
                      <a:pt x="123" y="43"/>
                      <a:pt x="116" y="43"/>
                    </a:cubicBezTo>
                    <a:cubicBezTo>
                      <a:pt x="93" y="43"/>
                      <a:pt x="82" y="22"/>
                      <a:pt x="66" y="22"/>
                    </a:cubicBezTo>
                    <a:cubicBezTo>
                      <a:pt x="65" y="22"/>
                      <a:pt x="60" y="22"/>
                      <a:pt x="54" y="22"/>
                    </a:cubicBezTo>
                    <a:cubicBezTo>
                      <a:pt x="53" y="16"/>
                      <a:pt x="47" y="15"/>
                      <a:pt x="45" y="15"/>
                    </a:cubicBezTo>
                    <a:cubicBezTo>
                      <a:pt x="42" y="15"/>
                      <a:pt x="39" y="14"/>
                      <a:pt x="35" y="14"/>
                    </a:cubicBezTo>
                    <a:cubicBezTo>
                      <a:pt x="33" y="14"/>
                      <a:pt x="31" y="14"/>
                      <a:pt x="27" y="15"/>
                    </a:cubicBezTo>
                    <a:cubicBezTo>
                      <a:pt x="27" y="17"/>
                      <a:pt x="29" y="19"/>
                      <a:pt x="31" y="20"/>
                    </a:cubicBezTo>
                    <a:cubicBezTo>
                      <a:pt x="31" y="20"/>
                      <a:pt x="30" y="20"/>
                      <a:pt x="30" y="20"/>
                    </a:cubicBezTo>
                    <a:cubicBezTo>
                      <a:pt x="26" y="20"/>
                      <a:pt x="22" y="22"/>
                      <a:pt x="19" y="26"/>
                    </a:cubicBezTo>
                    <a:cubicBezTo>
                      <a:pt x="21" y="27"/>
                      <a:pt x="23" y="27"/>
                      <a:pt x="25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0" y="27"/>
                      <a:pt x="17" y="27"/>
                    </a:cubicBezTo>
                    <a:cubicBezTo>
                      <a:pt x="16" y="27"/>
                      <a:pt x="15" y="28"/>
                      <a:pt x="13" y="28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5" y="36"/>
                      <a:pt x="17" y="37"/>
                      <a:pt x="18" y="38"/>
                    </a:cubicBezTo>
                    <a:cubicBezTo>
                      <a:pt x="17" y="37"/>
                      <a:pt x="15" y="37"/>
                      <a:pt x="13" y="37"/>
                    </a:cubicBezTo>
                    <a:cubicBezTo>
                      <a:pt x="8" y="37"/>
                      <a:pt x="5" y="41"/>
                      <a:pt x="0" y="43"/>
                    </a:cubicBezTo>
                    <a:cubicBezTo>
                      <a:pt x="2" y="46"/>
                      <a:pt x="0" y="45"/>
                      <a:pt x="0" y="50"/>
                    </a:cubicBezTo>
                    <a:cubicBezTo>
                      <a:pt x="0" y="55"/>
                      <a:pt x="4" y="58"/>
                      <a:pt x="8" y="58"/>
                    </a:cubicBezTo>
                    <a:cubicBezTo>
                      <a:pt x="12" y="58"/>
                      <a:pt x="19" y="62"/>
                      <a:pt x="26" y="62"/>
                    </a:cubicBezTo>
                    <a:cubicBezTo>
                      <a:pt x="33" y="62"/>
                      <a:pt x="40" y="59"/>
                      <a:pt x="49" y="58"/>
                    </a:cubicBezTo>
                    <a:cubicBezTo>
                      <a:pt x="49" y="55"/>
                      <a:pt x="51" y="52"/>
                      <a:pt x="54" y="51"/>
                    </a:cubicBezTo>
                    <a:cubicBezTo>
                      <a:pt x="55" y="57"/>
                      <a:pt x="60" y="59"/>
                      <a:pt x="63" y="64"/>
                    </a:cubicBezTo>
                    <a:cubicBezTo>
                      <a:pt x="61" y="64"/>
                      <a:pt x="59" y="63"/>
                      <a:pt x="57" y="63"/>
                    </a:cubicBezTo>
                    <a:cubicBezTo>
                      <a:pt x="53" y="63"/>
                      <a:pt x="49" y="64"/>
                      <a:pt x="49" y="70"/>
                    </a:cubicBezTo>
                    <a:cubicBezTo>
                      <a:pt x="49" y="73"/>
                      <a:pt x="57" y="78"/>
                      <a:pt x="63" y="78"/>
                    </a:cubicBezTo>
                    <a:cubicBezTo>
                      <a:pt x="77" y="78"/>
                      <a:pt x="87" y="74"/>
                      <a:pt x="98" y="70"/>
                    </a:cubicBezTo>
                    <a:cubicBezTo>
                      <a:pt x="99" y="69"/>
                      <a:pt x="133" y="62"/>
                      <a:pt x="133" y="61"/>
                    </a:cubicBezTo>
                    <a:cubicBezTo>
                      <a:pt x="133" y="61"/>
                      <a:pt x="134" y="61"/>
                      <a:pt x="136" y="61"/>
                    </a:cubicBezTo>
                    <a:cubicBezTo>
                      <a:pt x="139" y="61"/>
                      <a:pt x="145" y="61"/>
                      <a:pt x="150" y="61"/>
                    </a:cubicBezTo>
                    <a:cubicBezTo>
                      <a:pt x="156" y="62"/>
                      <a:pt x="162" y="62"/>
                      <a:pt x="165" y="62"/>
                    </a:cubicBezTo>
                    <a:cubicBezTo>
                      <a:pt x="166" y="62"/>
                      <a:pt x="167" y="62"/>
                      <a:pt x="167" y="62"/>
                    </a:cubicBezTo>
                    <a:cubicBezTo>
                      <a:pt x="172" y="60"/>
                      <a:pt x="185" y="45"/>
                      <a:pt x="185" y="37"/>
                    </a:cubicBezTo>
                    <a:cubicBezTo>
                      <a:pt x="185" y="31"/>
                      <a:pt x="179" y="24"/>
                      <a:pt x="173" y="24"/>
                    </a:cubicBezTo>
                    <a:cubicBezTo>
                      <a:pt x="166" y="24"/>
                      <a:pt x="163" y="30"/>
                      <a:pt x="158" y="30"/>
                    </a:cubicBezTo>
                    <a:cubicBezTo>
                      <a:pt x="148" y="30"/>
                      <a:pt x="138" y="19"/>
                      <a:pt x="138" y="11"/>
                    </a:cubicBezTo>
                    <a:cubicBezTo>
                      <a:pt x="138" y="10"/>
                      <a:pt x="138" y="8"/>
                      <a:pt x="138" y="4"/>
                    </a:cubicBezTo>
                    <a:cubicBezTo>
                      <a:pt x="135" y="4"/>
                      <a:pt x="131" y="2"/>
                      <a:pt x="12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140">
                <a:extLst>
                  <a:ext uri="{FF2B5EF4-FFF2-40B4-BE49-F238E27FC236}">
                    <a16:creationId xmlns:a16="http://schemas.microsoft.com/office/drawing/2014/main" xmlns="" id="{E6CD05D3-2AF1-4A14-A82A-56EC19FA4B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813" y="-362"/>
                <a:ext cx="57" cy="42"/>
              </a:xfrm>
              <a:custGeom>
                <a:avLst/>
                <a:gdLst>
                  <a:gd name="T0" fmla="*/ 23 w 24"/>
                  <a:gd name="T1" fmla="*/ 0 h 18"/>
                  <a:gd name="T2" fmla="*/ 0 w 24"/>
                  <a:gd name="T3" fmla="*/ 12 h 18"/>
                  <a:gd name="T4" fmla="*/ 9 w 24"/>
                  <a:gd name="T5" fmla="*/ 18 h 18"/>
                  <a:gd name="T6" fmla="*/ 24 w 24"/>
                  <a:gd name="T7" fmla="*/ 0 h 18"/>
                  <a:gd name="T8" fmla="*/ 23 w 24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8">
                    <a:moveTo>
                      <a:pt x="23" y="0"/>
                    </a:moveTo>
                    <a:cubicBezTo>
                      <a:pt x="17" y="0"/>
                      <a:pt x="0" y="4"/>
                      <a:pt x="0" y="12"/>
                    </a:cubicBezTo>
                    <a:cubicBezTo>
                      <a:pt x="0" y="16"/>
                      <a:pt x="4" y="18"/>
                      <a:pt x="9" y="18"/>
                    </a:cubicBezTo>
                    <a:cubicBezTo>
                      <a:pt x="15" y="18"/>
                      <a:pt x="23" y="7"/>
                      <a:pt x="24" y="0"/>
                    </a:cubicBezTo>
                    <a:cubicBezTo>
                      <a:pt x="24" y="0"/>
                      <a:pt x="24" y="0"/>
                      <a:pt x="2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141">
                <a:extLst>
                  <a:ext uri="{FF2B5EF4-FFF2-40B4-BE49-F238E27FC236}">
                    <a16:creationId xmlns:a16="http://schemas.microsoft.com/office/drawing/2014/main" xmlns="" id="{4D3A8A50-4842-4440-8780-DD5A333ECB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55" y="-410"/>
                <a:ext cx="43" cy="16"/>
              </a:xfrm>
              <a:custGeom>
                <a:avLst/>
                <a:gdLst>
                  <a:gd name="T0" fmla="*/ 18 w 18"/>
                  <a:gd name="T1" fmla="*/ 0 h 7"/>
                  <a:gd name="T2" fmla="*/ 0 w 18"/>
                  <a:gd name="T3" fmla="*/ 0 h 7"/>
                  <a:gd name="T4" fmla="*/ 6 w 18"/>
                  <a:gd name="T5" fmla="*/ 7 h 7"/>
                  <a:gd name="T6" fmla="*/ 18 w 18"/>
                  <a:gd name="T7" fmla="*/ 7 h 7"/>
                  <a:gd name="T8" fmla="*/ 18 w 18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7"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4" y="7"/>
                      <a:pt x="6" y="7"/>
                    </a:cubicBezTo>
                    <a:cubicBezTo>
                      <a:pt x="6" y="7"/>
                      <a:pt x="16" y="7"/>
                      <a:pt x="18" y="7"/>
                    </a:cubicBezTo>
                    <a:cubicBezTo>
                      <a:pt x="18" y="0"/>
                      <a:pt x="18" y="0"/>
                      <a:pt x="1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142">
                <a:extLst>
                  <a:ext uri="{FF2B5EF4-FFF2-40B4-BE49-F238E27FC236}">
                    <a16:creationId xmlns:a16="http://schemas.microsoft.com/office/drawing/2014/main" xmlns="" id="{2883691B-B095-4525-BCBD-8779E461E1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38" y="-471"/>
                <a:ext cx="248" cy="128"/>
              </a:xfrm>
              <a:custGeom>
                <a:avLst/>
                <a:gdLst>
                  <a:gd name="T0" fmla="*/ 96 w 105"/>
                  <a:gd name="T1" fmla="*/ 0 h 54"/>
                  <a:gd name="T2" fmla="*/ 74 w 105"/>
                  <a:gd name="T3" fmla="*/ 3 h 54"/>
                  <a:gd name="T4" fmla="*/ 64 w 105"/>
                  <a:gd name="T5" fmla="*/ 2 h 54"/>
                  <a:gd name="T6" fmla="*/ 37 w 105"/>
                  <a:gd name="T7" fmla="*/ 22 h 54"/>
                  <a:gd name="T8" fmla="*/ 11 w 105"/>
                  <a:gd name="T9" fmla="*/ 33 h 54"/>
                  <a:gd name="T10" fmla="*/ 0 w 105"/>
                  <a:gd name="T11" fmla="*/ 42 h 54"/>
                  <a:gd name="T12" fmla="*/ 5 w 105"/>
                  <a:gd name="T13" fmla="*/ 50 h 54"/>
                  <a:gd name="T14" fmla="*/ 14 w 105"/>
                  <a:gd name="T15" fmla="*/ 46 h 54"/>
                  <a:gd name="T16" fmla="*/ 23 w 105"/>
                  <a:gd name="T17" fmla="*/ 47 h 54"/>
                  <a:gd name="T18" fmla="*/ 29 w 105"/>
                  <a:gd name="T19" fmla="*/ 46 h 54"/>
                  <a:gd name="T20" fmla="*/ 38 w 105"/>
                  <a:gd name="T21" fmla="*/ 54 h 54"/>
                  <a:gd name="T22" fmla="*/ 49 w 105"/>
                  <a:gd name="T23" fmla="*/ 42 h 54"/>
                  <a:gd name="T24" fmla="*/ 50 w 105"/>
                  <a:gd name="T25" fmla="*/ 42 h 54"/>
                  <a:gd name="T26" fmla="*/ 67 w 105"/>
                  <a:gd name="T27" fmla="*/ 26 h 54"/>
                  <a:gd name="T28" fmla="*/ 80 w 105"/>
                  <a:gd name="T29" fmla="*/ 40 h 54"/>
                  <a:gd name="T30" fmla="*/ 103 w 105"/>
                  <a:gd name="T31" fmla="*/ 24 h 54"/>
                  <a:gd name="T32" fmla="*/ 98 w 105"/>
                  <a:gd name="T33" fmla="*/ 13 h 54"/>
                  <a:gd name="T34" fmla="*/ 105 w 105"/>
                  <a:gd name="T35" fmla="*/ 5 h 54"/>
                  <a:gd name="T36" fmla="*/ 96 w 105"/>
                  <a:gd name="T3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5" h="54">
                    <a:moveTo>
                      <a:pt x="96" y="0"/>
                    </a:moveTo>
                    <a:cubicBezTo>
                      <a:pt x="87" y="0"/>
                      <a:pt x="74" y="3"/>
                      <a:pt x="74" y="3"/>
                    </a:cubicBezTo>
                    <a:cubicBezTo>
                      <a:pt x="69" y="3"/>
                      <a:pt x="68" y="2"/>
                      <a:pt x="64" y="2"/>
                    </a:cubicBezTo>
                    <a:cubicBezTo>
                      <a:pt x="49" y="2"/>
                      <a:pt x="47" y="16"/>
                      <a:pt x="37" y="22"/>
                    </a:cubicBezTo>
                    <a:cubicBezTo>
                      <a:pt x="28" y="27"/>
                      <a:pt x="20" y="28"/>
                      <a:pt x="11" y="33"/>
                    </a:cubicBezTo>
                    <a:cubicBezTo>
                      <a:pt x="9" y="34"/>
                      <a:pt x="0" y="41"/>
                      <a:pt x="0" y="42"/>
                    </a:cubicBezTo>
                    <a:cubicBezTo>
                      <a:pt x="0" y="44"/>
                      <a:pt x="4" y="46"/>
                      <a:pt x="5" y="50"/>
                    </a:cubicBezTo>
                    <a:cubicBezTo>
                      <a:pt x="9" y="49"/>
                      <a:pt x="11" y="46"/>
                      <a:pt x="14" y="46"/>
                    </a:cubicBezTo>
                    <a:cubicBezTo>
                      <a:pt x="18" y="46"/>
                      <a:pt x="20" y="47"/>
                      <a:pt x="23" y="47"/>
                    </a:cubicBezTo>
                    <a:cubicBezTo>
                      <a:pt x="25" y="47"/>
                      <a:pt x="27" y="47"/>
                      <a:pt x="29" y="46"/>
                    </a:cubicBezTo>
                    <a:cubicBezTo>
                      <a:pt x="30" y="48"/>
                      <a:pt x="34" y="54"/>
                      <a:pt x="38" y="54"/>
                    </a:cubicBezTo>
                    <a:cubicBezTo>
                      <a:pt x="44" y="54"/>
                      <a:pt x="48" y="48"/>
                      <a:pt x="49" y="42"/>
                    </a:cubicBezTo>
                    <a:cubicBezTo>
                      <a:pt x="49" y="42"/>
                      <a:pt x="50" y="42"/>
                      <a:pt x="50" y="42"/>
                    </a:cubicBezTo>
                    <a:cubicBezTo>
                      <a:pt x="59" y="42"/>
                      <a:pt x="66" y="34"/>
                      <a:pt x="67" y="26"/>
                    </a:cubicBezTo>
                    <a:cubicBezTo>
                      <a:pt x="72" y="28"/>
                      <a:pt x="71" y="40"/>
                      <a:pt x="80" y="40"/>
                    </a:cubicBezTo>
                    <a:cubicBezTo>
                      <a:pt x="103" y="24"/>
                      <a:pt x="103" y="24"/>
                      <a:pt x="103" y="24"/>
                    </a:cubicBezTo>
                    <a:cubicBezTo>
                      <a:pt x="103" y="19"/>
                      <a:pt x="99" y="18"/>
                      <a:pt x="98" y="13"/>
                    </a:cubicBezTo>
                    <a:cubicBezTo>
                      <a:pt x="102" y="12"/>
                      <a:pt x="105" y="8"/>
                      <a:pt x="105" y="5"/>
                    </a:cubicBezTo>
                    <a:cubicBezTo>
                      <a:pt x="105" y="1"/>
                      <a:pt x="101" y="0"/>
                      <a:pt x="9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143">
                <a:extLst>
                  <a:ext uri="{FF2B5EF4-FFF2-40B4-BE49-F238E27FC236}">
                    <a16:creationId xmlns:a16="http://schemas.microsoft.com/office/drawing/2014/main" xmlns="" id="{E7478902-1E98-4C20-90D5-04899D5A2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05" y="-570"/>
                <a:ext cx="142" cy="42"/>
              </a:xfrm>
              <a:custGeom>
                <a:avLst/>
                <a:gdLst>
                  <a:gd name="T0" fmla="*/ 38 w 60"/>
                  <a:gd name="T1" fmla="*/ 0 h 18"/>
                  <a:gd name="T2" fmla="*/ 0 w 60"/>
                  <a:gd name="T3" fmla="*/ 18 h 18"/>
                  <a:gd name="T4" fmla="*/ 10 w 60"/>
                  <a:gd name="T5" fmla="*/ 14 h 18"/>
                  <a:gd name="T6" fmla="*/ 23 w 60"/>
                  <a:gd name="T7" fmla="*/ 18 h 18"/>
                  <a:gd name="T8" fmla="*/ 46 w 60"/>
                  <a:gd name="T9" fmla="*/ 18 h 18"/>
                  <a:gd name="T10" fmla="*/ 60 w 60"/>
                  <a:gd name="T11" fmla="*/ 13 h 18"/>
                  <a:gd name="T12" fmla="*/ 38 w 6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8">
                    <a:moveTo>
                      <a:pt x="38" y="0"/>
                    </a:moveTo>
                    <a:cubicBezTo>
                      <a:pt x="31" y="0"/>
                      <a:pt x="0" y="11"/>
                      <a:pt x="0" y="18"/>
                    </a:cubicBezTo>
                    <a:cubicBezTo>
                      <a:pt x="4" y="17"/>
                      <a:pt x="6" y="14"/>
                      <a:pt x="10" y="14"/>
                    </a:cubicBezTo>
                    <a:cubicBezTo>
                      <a:pt x="16" y="14"/>
                      <a:pt x="17" y="18"/>
                      <a:pt x="23" y="18"/>
                    </a:cubicBezTo>
                    <a:cubicBezTo>
                      <a:pt x="35" y="18"/>
                      <a:pt x="32" y="18"/>
                      <a:pt x="46" y="18"/>
                    </a:cubicBezTo>
                    <a:cubicBezTo>
                      <a:pt x="53" y="18"/>
                      <a:pt x="56" y="15"/>
                      <a:pt x="60" y="13"/>
                    </a:cubicBezTo>
                    <a:cubicBezTo>
                      <a:pt x="58" y="6"/>
                      <a:pt x="49" y="0"/>
                      <a:pt x="3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144">
                <a:extLst>
                  <a:ext uri="{FF2B5EF4-FFF2-40B4-BE49-F238E27FC236}">
                    <a16:creationId xmlns:a16="http://schemas.microsoft.com/office/drawing/2014/main" xmlns="" id="{50E2F273-1E08-4041-A40A-2E8610B2E9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03" y="-521"/>
                <a:ext cx="126" cy="64"/>
              </a:xfrm>
              <a:custGeom>
                <a:avLst/>
                <a:gdLst>
                  <a:gd name="T0" fmla="*/ 44 w 53"/>
                  <a:gd name="T1" fmla="*/ 0 h 27"/>
                  <a:gd name="T2" fmla="*/ 0 w 53"/>
                  <a:gd name="T3" fmla="*/ 13 h 27"/>
                  <a:gd name="T4" fmla="*/ 17 w 53"/>
                  <a:gd name="T5" fmla="*/ 27 h 27"/>
                  <a:gd name="T6" fmla="*/ 45 w 53"/>
                  <a:gd name="T7" fmla="*/ 11 h 27"/>
                  <a:gd name="T8" fmla="*/ 30 w 53"/>
                  <a:gd name="T9" fmla="*/ 11 h 27"/>
                  <a:gd name="T10" fmla="*/ 53 w 53"/>
                  <a:gd name="T11" fmla="*/ 5 h 27"/>
                  <a:gd name="T12" fmla="*/ 44 w 53"/>
                  <a:gd name="T1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27">
                    <a:moveTo>
                      <a:pt x="44" y="0"/>
                    </a:moveTo>
                    <a:cubicBezTo>
                      <a:pt x="33" y="0"/>
                      <a:pt x="0" y="1"/>
                      <a:pt x="0" y="13"/>
                    </a:cubicBezTo>
                    <a:cubicBezTo>
                      <a:pt x="0" y="18"/>
                      <a:pt x="9" y="27"/>
                      <a:pt x="17" y="27"/>
                    </a:cubicBezTo>
                    <a:cubicBezTo>
                      <a:pt x="29" y="27"/>
                      <a:pt x="46" y="22"/>
                      <a:pt x="45" y="11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8" y="11"/>
                      <a:pt x="47" y="10"/>
                      <a:pt x="53" y="5"/>
                    </a:cubicBezTo>
                    <a:cubicBezTo>
                      <a:pt x="52" y="3"/>
                      <a:pt x="49" y="0"/>
                      <a:pt x="4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145">
                <a:extLst>
                  <a:ext uri="{FF2B5EF4-FFF2-40B4-BE49-F238E27FC236}">
                    <a16:creationId xmlns:a16="http://schemas.microsoft.com/office/drawing/2014/main" xmlns="" id="{1472C270-C8F6-49D8-A900-89E3F2008B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62" y="-514"/>
                <a:ext cx="43" cy="33"/>
              </a:xfrm>
              <a:custGeom>
                <a:avLst/>
                <a:gdLst>
                  <a:gd name="T0" fmla="*/ 4 w 18"/>
                  <a:gd name="T1" fmla="*/ 0 h 14"/>
                  <a:gd name="T2" fmla="*/ 0 w 18"/>
                  <a:gd name="T3" fmla="*/ 6 h 14"/>
                  <a:gd name="T4" fmla="*/ 11 w 18"/>
                  <a:gd name="T5" fmla="*/ 14 h 14"/>
                  <a:gd name="T6" fmla="*/ 18 w 18"/>
                  <a:gd name="T7" fmla="*/ 7 h 14"/>
                  <a:gd name="T8" fmla="*/ 4 w 18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4">
                    <a:moveTo>
                      <a:pt x="4" y="0"/>
                    </a:moveTo>
                    <a:cubicBezTo>
                      <a:pt x="2" y="0"/>
                      <a:pt x="0" y="1"/>
                      <a:pt x="0" y="6"/>
                    </a:cubicBezTo>
                    <a:cubicBezTo>
                      <a:pt x="0" y="8"/>
                      <a:pt x="6" y="14"/>
                      <a:pt x="11" y="14"/>
                    </a:cubicBezTo>
                    <a:cubicBezTo>
                      <a:pt x="14" y="14"/>
                      <a:pt x="16" y="10"/>
                      <a:pt x="18" y="7"/>
                    </a:cubicBezTo>
                    <a:cubicBezTo>
                      <a:pt x="16" y="6"/>
                      <a:pt x="8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146">
                <a:extLst>
                  <a:ext uri="{FF2B5EF4-FFF2-40B4-BE49-F238E27FC236}">
                    <a16:creationId xmlns:a16="http://schemas.microsoft.com/office/drawing/2014/main" xmlns="" id="{7D214CD1-02F3-413D-B4CE-7FD617CA5A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01" y="-202"/>
                <a:ext cx="213" cy="171"/>
              </a:xfrm>
              <a:custGeom>
                <a:avLst/>
                <a:gdLst>
                  <a:gd name="T0" fmla="*/ 39 w 90"/>
                  <a:gd name="T1" fmla="*/ 0 h 72"/>
                  <a:gd name="T2" fmla="*/ 19 w 90"/>
                  <a:gd name="T3" fmla="*/ 7 h 72"/>
                  <a:gd name="T4" fmla="*/ 15 w 90"/>
                  <a:gd name="T5" fmla="*/ 11 h 72"/>
                  <a:gd name="T6" fmla="*/ 32 w 90"/>
                  <a:gd name="T7" fmla="*/ 18 h 72"/>
                  <a:gd name="T8" fmla="*/ 32 w 90"/>
                  <a:gd name="T9" fmla="*/ 32 h 72"/>
                  <a:gd name="T10" fmla="*/ 24 w 90"/>
                  <a:gd name="T11" fmla="*/ 32 h 72"/>
                  <a:gd name="T12" fmla="*/ 0 w 90"/>
                  <a:gd name="T13" fmla="*/ 26 h 72"/>
                  <a:gd name="T14" fmla="*/ 0 w 90"/>
                  <a:gd name="T15" fmla="*/ 35 h 72"/>
                  <a:gd name="T16" fmla="*/ 47 w 90"/>
                  <a:gd name="T17" fmla="*/ 63 h 72"/>
                  <a:gd name="T18" fmla="*/ 58 w 90"/>
                  <a:gd name="T19" fmla="*/ 72 h 72"/>
                  <a:gd name="T20" fmla="*/ 69 w 90"/>
                  <a:gd name="T21" fmla="*/ 64 h 72"/>
                  <a:gd name="T22" fmla="*/ 90 w 90"/>
                  <a:gd name="T23" fmla="*/ 36 h 72"/>
                  <a:gd name="T24" fmla="*/ 78 w 90"/>
                  <a:gd name="T25" fmla="*/ 34 h 72"/>
                  <a:gd name="T26" fmla="*/ 80 w 90"/>
                  <a:gd name="T27" fmla="*/ 26 h 72"/>
                  <a:gd name="T28" fmla="*/ 75 w 90"/>
                  <a:gd name="T29" fmla="*/ 23 h 72"/>
                  <a:gd name="T30" fmla="*/ 60 w 90"/>
                  <a:gd name="T31" fmla="*/ 25 h 72"/>
                  <a:gd name="T32" fmla="*/ 77 w 90"/>
                  <a:gd name="T33" fmla="*/ 6 h 72"/>
                  <a:gd name="T34" fmla="*/ 72 w 90"/>
                  <a:gd name="T35" fmla="*/ 0 h 72"/>
                  <a:gd name="T36" fmla="*/ 50 w 90"/>
                  <a:gd name="T37" fmla="*/ 0 h 72"/>
                  <a:gd name="T38" fmla="*/ 39 w 90"/>
                  <a:gd name="T3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0" h="72">
                    <a:moveTo>
                      <a:pt x="39" y="0"/>
                    </a:moveTo>
                    <a:cubicBezTo>
                      <a:pt x="31" y="0"/>
                      <a:pt x="24" y="1"/>
                      <a:pt x="19" y="7"/>
                    </a:cubicBezTo>
                    <a:cubicBezTo>
                      <a:pt x="18" y="8"/>
                      <a:pt x="15" y="9"/>
                      <a:pt x="15" y="11"/>
                    </a:cubicBezTo>
                    <a:cubicBezTo>
                      <a:pt x="15" y="18"/>
                      <a:pt x="25" y="17"/>
                      <a:pt x="32" y="18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28" y="32"/>
                      <a:pt x="29" y="32"/>
                      <a:pt x="24" y="32"/>
                    </a:cubicBezTo>
                    <a:cubicBezTo>
                      <a:pt x="15" y="32"/>
                      <a:pt x="7" y="26"/>
                      <a:pt x="0" y="2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6" y="50"/>
                      <a:pt x="32" y="48"/>
                      <a:pt x="47" y="63"/>
                    </a:cubicBezTo>
                    <a:cubicBezTo>
                      <a:pt x="50" y="66"/>
                      <a:pt x="51" y="72"/>
                      <a:pt x="58" y="72"/>
                    </a:cubicBezTo>
                    <a:cubicBezTo>
                      <a:pt x="63" y="72"/>
                      <a:pt x="64" y="65"/>
                      <a:pt x="69" y="64"/>
                    </a:cubicBezTo>
                    <a:cubicBezTo>
                      <a:pt x="86" y="57"/>
                      <a:pt x="88" y="65"/>
                      <a:pt x="90" y="36"/>
                    </a:cubicBezTo>
                    <a:cubicBezTo>
                      <a:pt x="87" y="35"/>
                      <a:pt x="80" y="34"/>
                      <a:pt x="78" y="34"/>
                    </a:cubicBezTo>
                    <a:cubicBezTo>
                      <a:pt x="78" y="28"/>
                      <a:pt x="80" y="33"/>
                      <a:pt x="80" y="26"/>
                    </a:cubicBezTo>
                    <a:cubicBezTo>
                      <a:pt x="80" y="24"/>
                      <a:pt x="77" y="23"/>
                      <a:pt x="75" y="23"/>
                    </a:cubicBezTo>
                    <a:cubicBezTo>
                      <a:pt x="70" y="23"/>
                      <a:pt x="63" y="25"/>
                      <a:pt x="60" y="25"/>
                    </a:cubicBezTo>
                    <a:cubicBezTo>
                      <a:pt x="64" y="20"/>
                      <a:pt x="77" y="16"/>
                      <a:pt x="77" y="6"/>
                    </a:cubicBezTo>
                    <a:cubicBezTo>
                      <a:pt x="77" y="3"/>
                      <a:pt x="73" y="0"/>
                      <a:pt x="72" y="0"/>
                    </a:cubicBezTo>
                    <a:cubicBezTo>
                      <a:pt x="72" y="0"/>
                      <a:pt x="60" y="0"/>
                      <a:pt x="50" y="0"/>
                    </a:cubicBezTo>
                    <a:cubicBezTo>
                      <a:pt x="47" y="0"/>
                      <a:pt x="43" y="0"/>
                      <a:pt x="3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147">
                <a:extLst>
                  <a:ext uri="{FF2B5EF4-FFF2-40B4-BE49-F238E27FC236}">
                    <a16:creationId xmlns:a16="http://schemas.microsoft.com/office/drawing/2014/main" xmlns="" id="{BA8B80F4-445B-49EE-AF6E-9805D1D5A7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76" y="-410"/>
                <a:ext cx="236" cy="121"/>
              </a:xfrm>
              <a:custGeom>
                <a:avLst/>
                <a:gdLst>
                  <a:gd name="T0" fmla="*/ 50 w 100"/>
                  <a:gd name="T1" fmla="*/ 0 h 51"/>
                  <a:gd name="T2" fmla="*/ 46 w 100"/>
                  <a:gd name="T3" fmla="*/ 1 h 51"/>
                  <a:gd name="T4" fmla="*/ 64 w 100"/>
                  <a:gd name="T5" fmla="*/ 8 h 51"/>
                  <a:gd name="T6" fmla="*/ 64 w 100"/>
                  <a:gd name="T7" fmla="*/ 20 h 51"/>
                  <a:gd name="T8" fmla="*/ 35 w 100"/>
                  <a:gd name="T9" fmla="*/ 8 h 51"/>
                  <a:gd name="T10" fmla="*/ 35 w 100"/>
                  <a:gd name="T11" fmla="*/ 14 h 51"/>
                  <a:gd name="T12" fmla="*/ 46 w 100"/>
                  <a:gd name="T13" fmla="*/ 23 h 51"/>
                  <a:gd name="T14" fmla="*/ 42 w 100"/>
                  <a:gd name="T15" fmla="*/ 24 h 51"/>
                  <a:gd name="T16" fmla="*/ 6 w 100"/>
                  <a:gd name="T17" fmla="*/ 1 h 51"/>
                  <a:gd name="T18" fmla="*/ 0 w 100"/>
                  <a:gd name="T19" fmla="*/ 1 h 51"/>
                  <a:gd name="T20" fmla="*/ 1 w 100"/>
                  <a:gd name="T21" fmla="*/ 7 h 51"/>
                  <a:gd name="T22" fmla="*/ 1 w 100"/>
                  <a:gd name="T23" fmla="*/ 7 h 51"/>
                  <a:gd name="T24" fmla="*/ 1 w 100"/>
                  <a:gd name="T25" fmla="*/ 16 h 51"/>
                  <a:gd name="T26" fmla="*/ 11 w 100"/>
                  <a:gd name="T27" fmla="*/ 22 h 51"/>
                  <a:gd name="T28" fmla="*/ 14 w 100"/>
                  <a:gd name="T29" fmla="*/ 21 h 51"/>
                  <a:gd name="T30" fmla="*/ 15 w 100"/>
                  <a:gd name="T31" fmla="*/ 27 h 51"/>
                  <a:gd name="T32" fmla="*/ 23 w 100"/>
                  <a:gd name="T33" fmla="*/ 27 h 51"/>
                  <a:gd name="T34" fmla="*/ 30 w 100"/>
                  <a:gd name="T35" fmla="*/ 33 h 51"/>
                  <a:gd name="T36" fmla="*/ 68 w 100"/>
                  <a:gd name="T37" fmla="*/ 28 h 51"/>
                  <a:gd name="T38" fmla="*/ 75 w 100"/>
                  <a:gd name="T39" fmla="*/ 29 h 51"/>
                  <a:gd name="T40" fmla="*/ 61 w 100"/>
                  <a:gd name="T41" fmla="*/ 37 h 51"/>
                  <a:gd name="T42" fmla="*/ 61 w 100"/>
                  <a:gd name="T43" fmla="*/ 42 h 51"/>
                  <a:gd name="T44" fmla="*/ 58 w 100"/>
                  <a:gd name="T45" fmla="*/ 48 h 51"/>
                  <a:gd name="T46" fmla="*/ 66 w 100"/>
                  <a:gd name="T47" fmla="*/ 51 h 51"/>
                  <a:gd name="T48" fmla="*/ 75 w 100"/>
                  <a:gd name="T49" fmla="*/ 50 h 51"/>
                  <a:gd name="T50" fmla="*/ 96 w 100"/>
                  <a:gd name="T51" fmla="*/ 48 h 51"/>
                  <a:gd name="T52" fmla="*/ 100 w 100"/>
                  <a:gd name="T53" fmla="*/ 14 h 51"/>
                  <a:gd name="T54" fmla="*/ 89 w 100"/>
                  <a:gd name="T55" fmla="*/ 1 h 51"/>
                  <a:gd name="T56" fmla="*/ 79 w 100"/>
                  <a:gd name="T57" fmla="*/ 5 h 51"/>
                  <a:gd name="T58" fmla="*/ 55 w 100"/>
                  <a:gd name="T59" fmla="*/ 0 h 51"/>
                  <a:gd name="T60" fmla="*/ 50 w 100"/>
                  <a:gd name="T61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0" h="51">
                    <a:moveTo>
                      <a:pt x="50" y="0"/>
                    </a:moveTo>
                    <a:cubicBezTo>
                      <a:pt x="48" y="0"/>
                      <a:pt x="47" y="0"/>
                      <a:pt x="46" y="1"/>
                    </a:cubicBezTo>
                    <a:cubicBezTo>
                      <a:pt x="48" y="8"/>
                      <a:pt x="55" y="8"/>
                      <a:pt x="64" y="8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51" y="20"/>
                      <a:pt x="47" y="8"/>
                      <a:pt x="35" y="8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7" y="17"/>
                      <a:pt x="41" y="21"/>
                      <a:pt x="46" y="23"/>
                    </a:cubicBezTo>
                    <a:cubicBezTo>
                      <a:pt x="44" y="24"/>
                      <a:pt x="43" y="24"/>
                      <a:pt x="42" y="24"/>
                    </a:cubicBezTo>
                    <a:cubicBezTo>
                      <a:pt x="28" y="24"/>
                      <a:pt x="20" y="1"/>
                      <a:pt x="6" y="1"/>
                    </a:cubicBezTo>
                    <a:cubicBezTo>
                      <a:pt x="4" y="1"/>
                      <a:pt x="2" y="1"/>
                      <a:pt x="0" y="1"/>
                    </a:cubicBezTo>
                    <a:cubicBezTo>
                      <a:pt x="0" y="4"/>
                      <a:pt x="0" y="6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4" y="19"/>
                      <a:pt x="7" y="22"/>
                      <a:pt x="11" y="22"/>
                    </a:cubicBezTo>
                    <a:cubicBezTo>
                      <a:pt x="12" y="22"/>
                      <a:pt x="13" y="22"/>
                      <a:pt x="14" y="21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30"/>
                      <a:pt x="26" y="33"/>
                      <a:pt x="30" y="33"/>
                    </a:cubicBezTo>
                    <a:cubicBezTo>
                      <a:pt x="40" y="33"/>
                      <a:pt x="59" y="28"/>
                      <a:pt x="68" y="28"/>
                    </a:cubicBezTo>
                    <a:cubicBezTo>
                      <a:pt x="70" y="28"/>
                      <a:pt x="73" y="28"/>
                      <a:pt x="75" y="29"/>
                    </a:cubicBezTo>
                    <a:cubicBezTo>
                      <a:pt x="71" y="32"/>
                      <a:pt x="61" y="32"/>
                      <a:pt x="61" y="37"/>
                    </a:cubicBezTo>
                    <a:cubicBezTo>
                      <a:pt x="61" y="39"/>
                      <a:pt x="61" y="41"/>
                      <a:pt x="61" y="42"/>
                    </a:cubicBezTo>
                    <a:cubicBezTo>
                      <a:pt x="59" y="43"/>
                      <a:pt x="58" y="46"/>
                      <a:pt x="58" y="48"/>
                    </a:cubicBezTo>
                    <a:cubicBezTo>
                      <a:pt x="58" y="50"/>
                      <a:pt x="62" y="51"/>
                      <a:pt x="66" y="51"/>
                    </a:cubicBezTo>
                    <a:cubicBezTo>
                      <a:pt x="69" y="51"/>
                      <a:pt x="73" y="50"/>
                      <a:pt x="75" y="50"/>
                    </a:cubicBezTo>
                    <a:cubicBezTo>
                      <a:pt x="76" y="50"/>
                      <a:pt x="88" y="50"/>
                      <a:pt x="96" y="48"/>
                    </a:cubicBezTo>
                    <a:cubicBezTo>
                      <a:pt x="94" y="33"/>
                      <a:pt x="100" y="27"/>
                      <a:pt x="100" y="14"/>
                    </a:cubicBezTo>
                    <a:cubicBezTo>
                      <a:pt x="100" y="7"/>
                      <a:pt x="99" y="1"/>
                      <a:pt x="89" y="1"/>
                    </a:cubicBezTo>
                    <a:cubicBezTo>
                      <a:pt x="85" y="1"/>
                      <a:pt x="83" y="5"/>
                      <a:pt x="79" y="5"/>
                    </a:cubicBezTo>
                    <a:cubicBezTo>
                      <a:pt x="69" y="5"/>
                      <a:pt x="63" y="0"/>
                      <a:pt x="55" y="0"/>
                    </a:cubicBezTo>
                    <a:cubicBezTo>
                      <a:pt x="53" y="0"/>
                      <a:pt x="51" y="0"/>
                      <a:pt x="5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148">
                <a:extLst>
                  <a:ext uri="{FF2B5EF4-FFF2-40B4-BE49-F238E27FC236}">
                    <a16:creationId xmlns:a16="http://schemas.microsoft.com/office/drawing/2014/main" xmlns="" id="{EE303B72-F2AA-4F60-AE27-11E21AFE92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7" y="66"/>
                <a:ext cx="140" cy="83"/>
              </a:xfrm>
              <a:custGeom>
                <a:avLst/>
                <a:gdLst>
                  <a:gd name="T0" fmla="*/ 27 w 59"/>
                  <a:gd name="T1" fmla="*/ 0 h 35"/>
                  <a:gd name="T2" fmla="*/ 12 w 59"/>
                  <a:gd name="T3" fmla="*/ 17 h 35"/>
                  <a:gd name="T4" fmla="*/ 11 w 59"/>
                  <a:gd name="T5" fmla="*/ 17 h 35"/>
                  <a:gd name="T6" fmla="*/ 8 w 59"/>
                  <a:gd name="T7" fmla="*/ 17 h 35"/>
                  <a:gd name="T8" fmla="*/ 6 w 59"/>
                  <a:gd name="T9" fmla="*/ 17 h 35"/>
                  <a:gd name="T10" fmla="*/ 0 w 59"/>
                  <a:gd name="T11" fmla="*/ 19 h 35"/>
                  <a:gd name="T12" fmla="*/ 46 w 59"/>
                  <a:gd name="T13" fmla="*/ 35 h 35"/>
                  <a:gd name="T14" fmla="*/ 59 w 59"/>
                  <a:gd name="T15" fmla="*/ 27 h 35"/>
                  <a:gd name="T16" fmla="*/ 27 w 59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35">
                    <a:moveTo>
                      <a:pt x="27" y="0"/>
                    </a:moveTo>
                    <a:cubicBezTo>
                      <a:pt x="16" y="0"/>
                      <a:pt x="18" y="15"/>
                      <a:pt x="12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9" y="17"/>
                      <a:pt x="8" y="17"/>
                    </a:cubicBezTo>
                    <a:cubicBezTo>
                      <a:pt x="8" y="17"/>
                      <a:pt x="7" y="17"/>
                      <a:pt x="6" y="17"/>
                    </a:cubicBezTo>
                    <a:cubicBezTo>
                      <a:pt x="3" y="17"/>
                      <a:pt x="0" y="17"/>
                      <a:pt x="0" y="19"/>
                    </a:cubicBezTo>
                    <a:cubicBezTo>
                      <a:pt x="0" y="21"/>
                      <a:pt x="39" y="35"/>
                      <a:pt x="46" y="35"/>
                    </a:cubicBezTo>
                    <a:cubicBezTo>
                      <a:pt x="52" y="35"/>
                      <a:pt x="54" y="30"/>
                      <a:pt x="59" y="27"/>
                    </a:cubicBezTo>
                    <a:cubicBezTo>
                      <a:pt x="56" y="19"/>
                      <a:pt x="34" y="0"/>
                      <a:pt x="2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149">
                <a:extLst>
                  <a:ext uri="{FF2B5EF4-FFF2-40B4-BE49-F238E27FC236}">
                    <a16:creationId xmlns:a16="http://schemas.microsoft.com/office/drawing/2014/main" xmlns="" id="{97E1F4F2-6B06-49BF-A9FF-EDD7F2D2D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" y="-228"/>
                <a:ext cx="184" cy="149"/>
              </a:xfrm>
              <a:custGeom>
                <a:avLst/>
                <a:gdLst>
                  <a:gd name="T0" fmla="*/ 26 w 78"/>
                  <a:gd name="T1" fmla="*/ 0 h 63"/>
                  <a:gd name="T2" fmla="*/ 12 w 78"/>
                  <a:gd name="T3" fmla="*/ 8 h 63"/>
                  <a:gd name="T4" fmla="*/ 12 w 78"/>
                  <a:gd name="T5" fmla="*/ 13 h 63"/>
                  <a:gd name="T6" fmla="*/ 0 w 78"/>
                  <a:gd name="T7" fmla="*/ 13 h 63"/>
                  <a:gd name="T8" fmla="*/ 0 w 78"/>
                  <a:gd name="T9" fmla="*/ 22 h 63"/>
                  <a:gd name="T10" fmla="*/ 8 w 78"/>
                  <a:gd name="T11" fmla="*/ 47 h 63"/>
                  <a:gd name="T12" fmla="*/ 8 w 78"/>
                  <a:gd name="T13" fmla="*/ 63 h 63"/>
                  <a:gd name="T14" fmla="*/ 18 w 78"/>
                  <a:gd name="T15" fmla="*/ 63 h 63"/>
                  <a:gd name="T16" fmla="*/ 30 w 78"/>
                  <a:gd name="T17" fmla="*/ 46 h 63"/>
                  <a:gd name="T18" fmla="*/ 23 w 78"/>
                  <a:gd name="T19" fmla="*/ 46 h 63"/>
                  <a:gd name="T20" fmla="*/ 27 w 78"/>
                  <a:gd name="T21" fmla="*/ 40 h 63"/>
                  <a:gd name="T22" fmla="*/ 38 w 78"/>
                  <a:gd name="T23" fmla="*/ 42 h 63"/>
                  <a:gd name="T24" fmla="*/ 68 w 78"/>
                  <a:gd name="T25" fmla="*/ 21 h 63"/>
                  <a:gd name="T26" fmla="*/ 78 w 78"/>
                  <a:gd name="T27" fmla="*/ 13 h 63"/>
                  <a:gd name="T28" fmla="*/ 78 w 78"/>
                  <a:gd name="T29" fmla="*/ 6 h 63"/>
                  <a:gd name="T30" fmla="*/ 26 w 78"/>
                  <a:gd name="T3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8" h="63">
                    <a:moveTo>
                      <a:pt x="26" y="0"/>
                    </a:moveTo>
                    <a:cubicBezTo>
                      <a:pt x="15" y="0"/>
                      <a:pt x="12" y="7"/>
                      <a:pt x="12" y="8"/>
                    </a:cubicBezTo>
                    <a:cubicBezTo>
                      <a:pt x="12" y="9"/>
                      <a:pt x="11" y="12"/>
                      <a:pt x="12" y="13"/>
                    </a:cubicBezTo>
                    <a:cubicBezTo>
                      <a:pt x="10" y="13"/>
                      <a:pt x="4" y="13"/>
                      <a:pt x="0" y="1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3" y="32"/>
                      <a:pt x="0" y="39"/>
                      <a:pt x="8" y="47"/>
                    </a:cubicBezTo>
                    <a:cubicBezTo>
                      <a:pt x="8" y="50"/>
                      <a:pt x="8" y="56"/>
                      <a:pt x="8" y="63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24" y="57"/>
                      <a:pt x="29" y="55"/>
                      <a:pt x="30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25" y="41"/>
                      <a:pt x="26" y="40"/>
                      <a:pt x="27" y="40"/>
                    </a:cubicBezTo>
                    <a:cubicBezTo>
                      <a:pt x="29" y="40"/>
                      <a:pt x="32" y="42"/>
                      <a:pt x="38" y="42"/>
                    </a:cubicBezTo>
                    <a:cubicBezTo>
                      <a:pt x="54" y="42"/>
                      <a:pt x="61" y="30"/>
                      <a:pt x="68" y="21"/>
                    </a:cubicBezTo>
                    <a:cubicBezTo>
                      <a:pt x="68" y="21"/>
                      <a:pt x="78" y="14"/>
                      <a:pt x="78" y="13"/>
                    </a:cubicBezTo>
                    <a:cubicBezTo>
                      <a:pt x="78" y="10"/>
                      <a:pt x="77" y="9"/>
                      <a:pt x="78" y="6"/>
                    </a:cubicBezTo>
                    <a:cubicBezTo>
                      <a:pt x="59" y="6"/>
                      <a:pt x="44" y="0"/>
                      <a:pt x="2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150">
                <a:extLst>
                  <a:ext uri="{FF2B5EF4-FFF2-40B4-BE49-F238E27FC236}">
                    <a16:creationId xmlns:a16="http://schemas.microsoft.com/office/drawing/2014/main" xmlns="" id="{0F486305-0CAD-496F-B7A1-B484F0FF5F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38" y="-495"/>
                <a:ext cx="62" cy="50"/>
              </a:xfrm>
              <a:custGeom>
                <a:avLst/>
                <a:gdLst>
                  <a:gd name="T0" fmla="*/ 0 w 26"/>
                  <a:gd name="T1" fmla="*/ 0 h 21"/>
                  <a:gd name="T2" fmla="*/ 19 w 26"/>
                  <a:gd name="T3" fmla="*/ 21 h 21"/>
                  <a:gd name="T4" fmla="*/ 26 w 26"/>
                  <a:gd name="T5" fmla="*/ 15 h 21"/>
                  <a:gd name="T6" fmla="*/ 0 w 26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21">
                    <a:moveTo>
                      <a:pt x="0" y="0"/>
                    </a:moveTo>
                    <a:cubicBezTo>
                      <a:pt x="0" y="7"/>
                      <a:pt x="13" y="21"/>
                      <a:pt x="19" y="21"/>
                    </a:cubicBezTo>
                    <a:cubicBezTo>
                      <a:pt x="22" y="21"/>
                      <a:pt x="26" y="19"/>
                      <a:pt x="26" y="15"/>
                    </a:cubicBezTo>
                    <a:cubicBezTo>
                      <a:pt x="15" y="11"/>
                      <a:pt x="14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151">
                <a:extLst>
                  <a:ext uri="{FF2B5EF4-FFF2-40B4-BE49-F238E27FC236}">
                    <a16:creationId xmlns:a16="http://schemas.microsoft.com/office/drawing/2014/main" xmlns="" id="{89F5F7A6-0B32-4288-81CE-658A0B0894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00" y="-325"/>
                <a:ext cx="45" cy="34"/>
              </a:xfrm>
              <a:custGeom>
                <a:avLst/>
                <a:gdLst>
                  <a:gd name="T0" fmla="*/ 15 w 19"/>
                  <a:gd name="T1" fmla="*/ 0 h 14"/>
                  <a:gd name="T2" fmla="*/ 0 w 19"/>
                  <a:gd name="T3" fmla="*/ 14 h 14"/>
                  <a:gd name="T4" fmla="*/ 2 w 19"/>
                  <a:gd name="T5" fmla="*/ 14 h 14"/>
                  <a:gd name="T6" fmla="*/ 11 w 19"/>
                  <a:gd name="T7" fmla="*/ 14 h 14"/>
                  <a:gd name="T8" fmla="*/ 19 w 19"/>
                  <a:gd name="T9" fmla="*/ 7 h 14"/>
                  <a:gd name="T10" fmla="*/ 15 w 19"/>
                  <a:gd name="T1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14">
                    <a:moveTo>
                      <a:pt x="15" y="0"/>
                    </a:moveTo>
                    <a:cubicBezTo>
                      <a:pt x="7" y="2"/>
                      <a:pt x="2" y="5"/>
                      <a:pt x="0" y="14"/>
                    </a:cubicBezTo>
                    <a:cubicBezTo>
                      <a:pt x="1" y="14"/>
                      <a:pt x="2" y="14"/>
                      <a:pt x="2" y="14"/>
                    </a:cubicBezTo>
                    <a:cubicBezTo>
                      <a:pt x="5" y="14"/>
                      <a:pt x="6" y="14"/>
                      <a:pt x="11" y="14"/>
                    </a:cubicBezTo>
                    <a:cubicBezTo>
                      <a:pt x="14" y="14"/>
                      <a:pt x="19" y="14"/>
                      <a:pt x="19" y="7"/>
                    </a:cubicBezTo>
                    <a:cubicBezTo>
                      <a:pt x="19" y="4"/>
                      <a:pt x="16" y="2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152">
                <a:extLst>
                  <a:ext uri="{FF2B5EF4-FFF2-40B4-BE49-F238E27FC236}">
                    <a16:creationId xmlns:a16="http://schemas.microsoft.com/office/drawing/2014/main" xmlns="" id="{218D8F53-F180-4FD6-A119-486271484D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21" y="-620"/>
                <a:ext cx="231" cy="123"/>
              </a:xfrm>
              <a:custGeom>
                <a:avLst/>
                <a:gdLst>
                  <a:gd name="T0" fmla="*/ 17 w 98"/>
                  <a:gd name="T1" fmla="*/ 0 h 52"/>
                  <a:gd name="T2" fmla="*/ 0 w 98"/>
                  <a:gd name="T3" fmla="*/ 5 h 52"/>
                  <a:gd name="T4" fmla="*/ 9 w 98"/>
                  <a:gd name="T5" fmla="*/ 13 h 52"/>
                  <a:gd name="T6" fmla="*/ 5 w 98"/>
                  <a:gd name="T7" fmla="*/ 18 h 52"/>
                  <a:gd name="T8" fmla="*/ 9 w 98"/>
                  <a:gd name="T9" fmla="*/ 19 h 52"/>
                  <a:gd name="T10" fmla="*/ 24 w 98"/>
                  <a:gd name="T11" fmla="*/ 18 h 52"/>
                  <a:gd name="T12" fmla="*/ 24 w 98"/>
                  <a:gd name="T13" fmla="*/ 24 h 52"/>
                  <a:gd name="T14" fmla="*/ 8 w 98"/>
                  <a:gd name="T15" fmla="*/ 31 h 52"/>
                  <a:gd name="T16" fmla="*/ 19 w 98"/>
                  <a:gd name="T17" fmla="*/ 35 h 52"/>
                  <a:gd name="T18" fmla="*/ 22 w 98"/>
                  <a:gd name="T19" fmla="*/ 35 h 52"/>
                  <a:gd name="T20" fmla="*/ 33 w 98"/>
                  <a:gd name="T21" fmla="*/ 34 h 52"/>
                  <a:gd name="T22" fmla="*/ 40 w 98"/>
                  <a:gd name="T23" fmla="*/ 37 h 52"/>
                  <a:gd name="T24" fmla="*/ 44 w 98"/>
                  <a:gd name="T25" fmla="*/ 37 h 52"/>
                  <a:gd name="T26" fmla="*/ 65 w 98"/>
                  <a:gd name="T27" fmla="*/ 39 h 52"/>
                  <a:gd name="T28" fmla="*/ 88 w 98"/>
                  <a:gd name="T29" fmla="*/ 52 h 52"/>
                  <a:gd name="T30" fmla="*/ 98 w 98"/>
                  <a:gd name="T31" fmla="*/ 45 h 52"/>
                  <a:gd name="T32" fmla="*/ 83 w 98"/>
                  <a:gd name="T33" fmla="*/ 31 h 52"/>
                  <a:gd name="T34" fmla="*/ 87 w 98"/>
                  <a:gd name="T35" fmla="*/ 26 h 52"/>
                  <a:gd name="T36" fmla="*/ 71 w 98"/>
                  <a:gd name="T37" fmla="*/ 14 h 52"/>
                  <a:gd name="T38" fmla="*/ 63 w 98"/>
                  <a:gd name="T39" fmla="*/ 18 h 52"/>
                  <a:gd name="T40" fmla="*/ 48 w 98"/>
                  <a:gd name="T41" fmla="*/ 6 h 52"/>
                  <a:gd name="T42" fmla="*/ 37 w 98"/>
                  <a:gd name="T43" fmla="*/ 10 h 52"/>
                  <a:gd name="T44" fmla="*/ 17 w 98"/>
                  <a:gd name="T45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8" h="52">
                    <a:moveTo>
                      <a:pt x="17" y="0"/>
                    </a:moveTo>
                    <a:cubicBezTo>
                      <a:pt x="11" y="0"/>
                      <a:pt x="6" y="4"/>
                      <a:pt x="0" y="5"/>
                    </a:cubicBezTo>
                    <a:cubicBezTo>
                      <a:pt x="0" y="11"/>
                      <a:pt x="2" y="13"/>
                      <a:pt x="9" y="13"/>
                    </a:cubicBezTo>
                    <a:cubicBezTo>
                      <a:pt x="9" y="15"/>
                      <a:pt x="7" y="17"/>
                      <a:pt x="5" y="18"/>
                    </a:cubicBezTo>
                    <a:cubicBezTo>
                      <a:pt x="7" y="19"/>
                      <a:pt x="8" y="19"/>
                      <a:pt x="9" y="19"/>
                    </a:cubicBezTo>
                    <a:cubicBezTo>
                      <a:pt x="12" y="19"/>
                      <a:pt x="16" y="18"/>
                      <a:pt x="24" y="18"/>
                    </a:cubicBezTo>
                    <a:cubicBezTo>
                      <a:pt x="23" y="20"/>
                      <a:pt x="23" y="23"/>
                      <a:pt x="24" y="24"/>
                    </a:cubicBezTo>
                    <a:cubicBezTo>
                      <a:pt x="18" y="26"/>
                      <a:pt x="13" y="26"/>
                      <a:pt x="8" y="31"/>
                    </a:cubicBezTo>
                    <a:cubicBezTo>
                      <a:pt x="12" y="34"/>
                      <a:pt x="14" y="35"/>
                      <a:pt x="19" y="35"/>
                    </a:cubicBezTo>
                    <a:cubicBezTo>
                      <a:pt x="20" y="35"/>
                      <a:pt x="21" y="35"/>
                      <a:pt x="22" y="35"/>
                    </a:cubicBezTo>
                    <a:cubicBezTo>
                      <a:pt x="26" y="35"/>
                      <a:pt x="30" y="34"/>
                      <a:pt x="33" y="34"/>
                    </a:cubicBezTo>
                    <a:cubicBezTo>
                      <a:pt x="36" y="34"/>
                      <a:pt x="38" y="35"/>
                      <a:pt x="40" y="37"/>
                    </a:cubicBezTo>
                    <a:cubicBezTo>
                      <a:pt x="41" y="37"/>
                      <a:pt x="42" y="37"/>
                      <a:pt x="44" y="37"/>
                    </a:cubicBezTo>
                    <a:cubicBezTo>
                      <a:pt x="51" y="37"/>
                      <a:pt x="56" y="39"/>
                      <a:pt x="65" y="39"/>
                    </a:cubicBezTo>
                    <a:cubicBezTo>
                      <a:pt x="77" y="39"/>
                      <a:pt x="76" y="52"/>
                      <a:pt x="88" y="52"/>
                    </a:cubicBezTo>
                    <a:cubicBezTo>
                      <a:pt x="92" y="52"/>
                      <a:pt x="98" y="51"/>
                      <a:pt x="98" y="45"/>
                    </a:cubicBezTo>
                    <a:cubicBezTo>
                      <a:pt x="98" y="40"/>
                      <a:pt x="87" y="35"/>
                      <a:pt x="83" y="31"/>
                    </a:cubicBezTo>
                    <a:cubicBezTo>
                      <a:pt x="84" y="30"/>
                      <a:pt x="86" y="27"/>
                      <a:pt x="87" y="26"/>
                    </a:cubicBezTo>
                    <a:cubicBezTo>
                      <a:pt x="85" y="23"/>
                      <a:pt x="79" y="14"/>
                      <a:pt x="71" y="14"/>
                    </a:cubicBezTo>
                    <a:cubicBezTo>
                      <a:pt x="68" y="14"/>
                      <a:pt x="67" y="18"/>
                      <a:pt x="63" y="18"/>
                    </a:cubicBezTo>
                    <a:cubicBezTo>
                      <a:pt x="58" y="18"/>
                      <a:pt x="58" y="6"/>
                      <a:pt x="48" y="6"/>
                    </a:cubicBezTo>
                    <a:cubicBezTo>
                      <a:pt x="43" y="6"/>
                      <a:pt x="41" y="10"/>
                      <a:pt x="37" y="10"/>
                    </a:cubicBezTo>
                    <a:cubicBezTo>
                      <a:pt x="31" y="10"/>
                      <a:pt x="28" y="0"/>
                      <a:pt x="1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153">
                <a:extLst>
                  <a:ext uri="{FF2B5EF4-FFF2-40B4-BE49-F238E27FC236}">
                    <a16:creationId xmlns:a16="http://schemas.microsoft.com/office/drawing/2014/main" xmlns="" id="{C9DBF449-59C1-42CE-92CC-2C31826FBC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29" y="-514"/>
                <a:ext cx="61" cy="19"/>
              </a:xfrm>
              <a:custGeom>
                <a:avLst/>
                <a:gdLst>
                  <a:gd name="T0" fmla="*/ 14 w 26"/>
                  <a:gd name="T1" fmla="*/ 0 h 8"/>
                  <a:gd name="T2" fmla="*/ 9 w 26"/>
                  <a:gd name="T3" fmla="*/ 8 h 8"/>
                  <a:gd name="T4" fmla="*/ 26 w 26"/>
                  <a:gd name="T5" fmla="*/ 5 h 8"/>
                  <a:gd name="T6" fmla="*/ 14 w 2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8">
                    <a:moveTo>
                      <a:pt x="14" y="0"/>
                    </a:moveTo>
                    <a:cubicBezTo>
                      <a:pt x="12" y="0"/>
                      <a:pt x="0" y="8"/>
                      <a:pt x="9" y="8"/>
                    </a:cubicBezTo>
                    <a:cubicBezTo>
                      <a:pt x="17" y="8"/>
                      <a:pt x="23" y="8"/>
                      <a:pt x="26" y="5"/>
                    </a:cubicBezTo>
                    <a:cubicBezTo>
                      <a:pt x="21" y="3"/>
                      <a:pt x="20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154">
                <a:extLst>
                  <a:ext uri="{FF2B5EF4-FFF2-40B4-BE49-F238E27FC236}">
                    <a16:creationId xmlns:a16="http://schemas.microsoft.com/office/drawing/2014/main" xmlns="" id="{67278C74-2960-48EF-89F3-21E6810D0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" y="-440"/>
                <a:ext cx="610" cy="189"/>
              </a:xfrm>
              <a:custGeom>
                <a:avLst/>
                <a:gdLst>
                  <a:gd name="T0" fmla="*/ 16 w 258"/>
                  <a:gd name="T1" fmla="*/ 0 h 80"/>
                  <a:gd name="T2" fmla="*/ 0 w 258"/>
                  <a:gd name="T3" fmla="*/ 8 h 80"/>
                  <a:gd name="T4" fmla="*/ 38 w 258"/>
                  <a:gd name="T5" fmla="*/ 26 h 80"/>
                  <a:gd name="T6" fmla="*/ 48 w 258"/>
                  <a:gd name="T7" fmla="*/ 21 h 80"/>
                  <a:gd name="T8" fmla="*/ 69 w 258"/>
                  <a:gd name="T9" fmla="*/ 48 h 80"/>
                  <a:gd name="T10" fmla="*/ 63 w 258"/>
                  <a:gd name="T11" fmla="*/ 56 h 80"/>
                  <a:gd name="T12" fmla="*/ 101 w 258"/>
                  <a:gd name="T13" fmla="*/ 80 h 80"/>
                  <a:gd name="T14" fmla="*/ 116 w 258"/>
                  <a:gd name="T15" fmla="*/ 71 h 80"/>
                  <a:gd name="T16" fmla="*/ 122 w 258"/>
                  <a:gd name="T17" fmla="*/ 71 h 80"/>
                  <a:gd name="T18" fmla="*/ 139 w 258"/>
                  <a:gd name="T19" fmla="*/ 80 h 80"/>
                  <a:gd name="T20" fmla="*/ 149 w 258"/>
                  <a:gd name="T21" fmla="*/ 79 h 80"/>
                  <a:gd name="T22" fmla="*/ 191 w 258"/>
                  <a:gd name="T23" fmla="*/ 79 h 80"/>
                  <a:gd name="T24" fmla="*/ 204 w 258"/>
                  <a:gd name="T25" fmla="*/ 72 h 80"/>
                  <a:gd name="T26" fmla="*/ 215 w 258"/>
                  <a:gd name="T27" fmla="*/ 80 h 80"/>
                  <a:gd name="T28" fmla="*/ 258 w 258"/>
                  <a:gd name="T29" fmla="*/ 62 h 80"/>
                  <a:gd name="T30" fmla="*/ 256 w 258"/>
                  <a:gd name="T31" fmla="*/ 62 h 80"/>
                  <a:gd name="T32" fmla="*/ 252 w 258"/>
                  <a:gd name="T33" fmla="*/ 61 h 80"/>
                  <a:gd name="T34" fmla="*/ 254 w 258"/>
                  <a:gd name="T35" fmla="*/ 56 h 80"/>
                  <a:gd name="T36" fmla="*/ 258 w 258"/>
                  <a:gd name="T37" fmla="*/ 55 h 80"/>
                  <a:gd name="T38" fmla="*/ 216 w 258"/>
                  <a:gd name="T39" fmla="*/ 41 h 80"/>
                  <a:gd name="T40" fmla="*/ 150 w 258"/>
                  <a:gd name="T41" fmla="*/ 54 h 80"/>
                  <a:gd name="T42" fmla="*/ 114 w 258"/>
                  <a:gd name="T43" fmla="*/ 48 h 80"/>
                  <a:gd name="T44" fmla="*/ 109 w 258"/>
                  <a:gd name="T45" fmla="*/ 50 h 80"/>
                  <a:gd name="T46" fmla="*/ 105 w 258"/>
                  <a:gd name="T47" fmla="*/ 45 h 80"/>
                  <a:gd name="T48" fmla="*/ 109 w 258"/>
                  <a:gd name="T49" fmla="*/ 42 h 80"/>
                  <a:gd name="T50" fmla="*/ 85 w 258"/>
                  <a:gd name="T51" fmla="*/ 30 h 80"/>
                  <a:gd name="T52" fmla="*/ 106 w 258"/>
                  <a:gd name="T53" fmla="*/ 30 h 80"/>
                  <a:gd name="T54" fmla="*/ 82 w 258"/>
                  <a:gd name="T55" fmla="*/ 14 h 80"/>
                  <a:gd name="T56" fmla="*/ 72 w 258"/>
                  <a:gd name="T57" fmla="*/ 14 h 80"/>
                  <a:gd name="T58" fmla="*/ 62 w 258"/>
                  <a:gd name="T59" fmla="*/ 18 h 80"/>
                  <a:gd name="T60" fmla="*/ 16 w 258"/>
                  <a:gd name="T61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58" h="80">
                    <a:moveTo>
                      <a:pt x="16" y="0"/>
                    </a:moveTo>
                    <a:cubicBezTo>
                      <a:pt x="9" y="0"/>
                      <a:pt x="0" y="0"/>
                      <a:pt x="0" y="8"/>
                    </a:cubicBezTo>
                    <a:cubicBezTo>
                      <a:pt x="0" y="13"/>
                      <a:pt x="32" y="26"/>
                      <a:pt x="38" y="26"/>
                    </a:cubicBezTo>
                    <a:cubicBezTo>
                      <a:pt x="42" y="26"/>
                      <a:pt x="45" y="24"/>
                      <a:pt x="48" y="21"/>
                    </a:cubicBezTo>
                    <a:cubicBezTo>
                      <a:pt x="57" y="30"/>
                      <a:pt x="60" y="39"/>
                      <a:pt x="69" y="48"/>
                    </a:cubicBezTo>
                    <a:cubicBezTo>
                      <a:pt x="67" y="49"/>
                      <a:pt x="63" y="53"/>
                      <a:pt x="63" y="56"/>
                    </a:cubicBezTo>
                    <a:cubicBezTo>
                      <a:pt x="63" y="67"/>
                      <a:pt x="89" y="80"/>
                      <a:pt x="101" y="80"/>
                    </a:cubicBezTo>
                    <a:cubicBezTo>
                      <a:pt x="106" y="80"/>
                      <a:pt x="114" y="74"/>
                      <a:pt x="116" y="71"/>
                    </a:cubicBezTo>
                    <a:cubicBezTo>
                      <a:pt x="122" y="71"/>
                      <a:pt x="122" y="71"/>
                      <a:pt x="122" y="71"/>
                    </a:cubicBezTo>
                    <a:cubicBezTo>
                      <a:pt x="121" y="78"/>
                      <a:pt x="130" y="80"/>
                      <a:pt x="139" y="80"/>
                    </a:cubicBezTo>
                    <a:cubicBezTo>
                      <a:pt x="142" y="80"/>
                      <a:pt x="146" y="80"/>
                      <a:pt x="149" y="79"/>
                    </a:cubicBezTo>
                    <a:cubicBezTo>
                      <a:pt x="191" y="79"/>
                      <a:pt x="191" y="79"/>
                      <a:pt x="191" y="79"/>
                    </a:cubicBezTo>
                    <a:cubicBezTo>
                      <a:pt x="196" y="76"/>
                      <a:pt x="197" y="73"/>
                      <a:pt x="204" y="72"/>
                    </a:cubicBezTo>
                    <a:cubicBezTo>
                      <a:pt x="205" y="76"/>
                      <a:pt x="208" y="80"/>
                      <a:pt x="215" y="80"/>
                    </a:cubicBezTo>
                    <a:cubicBezTo>
                      <a:pt x="233" y="80"/>
                      <a:pt x="257" y="80"/>
                      <a:pt x="258" y="62"/>
                    </a:cubicBezTo>
                    <a:cubicBezTo>
                      <a:pt x="258" y="62"/>
                      <a:pt x="258" y="62"/>
                      <a:pt x="256" y="62"/>
                    </a:cubicBezTo>
                    <a:cubicBezTo>
                      <a:pt x="255" y="62"/>
                      <a:pt x="253" y="62"/>
                      <a:pt x="252" y="61"/>
                    </a:cubicBezTo>
                    <a:cubicBezTo>
                      <a:pt x="252" y="59"/>
                      <a:pt x="253" y="58"/>
                      <a:pt x="254" y="56"/>
                    </a:cubicBezTo>
                    <a:cubicBezTo>
                      <a:pt x="256" y="56"/>
                      <a:pt x="258" y="56"/>
                      <a:pt x="258" y="55"/>
                    </a:cubicBezTo>
                    <a:cubicBezTo>
                      <a:pt x="251" y="42"/>
                      <a:pt x="237" y="41"/>
                      <a:pt x="216" y="41"/>
                    </a:cubicBezTo>
                    <a:cubicBezTo>
                      <a:pt x="189" y="41"/>
                      <a:pt x="179" y="54"/>
                      <a:pt x="150" y="54"/>
                    </a:cubicBezTo>
                    <a:cubicBezTo>
                      <a:pt x="137" y="54"/>
                      <a:pt x="126" y="51"/>
                      <a:pt x="114" y="48"/>
                    </a:cubicBezTo>
                    <a:cubicBezTo>
                      <a:pt x="113" y="48"/>
                      <a:pt x="110" y="50"/>
                      <a:pt x="109" y="50"/>
                    </a:cubicBezTo>
                    <a:cubicBezTo>
                      <a:pt x="107" y="50"/>
                      <a:pt x="105" y="48"/>
                      <a:pt x="105" y="45"/>
                    </a:cubicBezTo>
                    <a:cubicBezTo>
                      <a:pt x="105" y="43"/>
                      <a:pt x="108" y="43"/>
                      <a:pt x="109" y="42"/>
                    </a:cubicBezTo>
                    <a:cubicBezTo>
                      <a:pt x="102" y="36"/>
                      <a:pt x="88" y="44"/>
                      <a:pt x="85" y="30"/>
                    </a:cubicBezTo>
                    <a:cubicBezTo>
                      <a:pt x="106" y="30"/>
                      <a:pt x="106" y="30"/>
                      <a:pt x="106" y="30"/>
                    </a:cubicBezTo>
                    <a:cubicBezTo>
                      <a:pt x="102" y="23"/>
                      <a:pt x="77" y="26"/>
                      <a:pt x="82" y="14"/>
                    </a:cubicBezTo>
                    <a:cubicBezTo>
                      <a:pt x="82" y="14"/>
                      <a:pt x="76" y="14"/>
                      <a:pt x="72" y="14"/>
                    </a:cubicBezTo>
                    <a:cubicBezTo>
                      <a:pt x="70" y="17"/>
                      <a:pt x="67" y="18"/>
                      <a:pt x="62" y="18"/>
                    </a:cubicBezTo>
                    <a:cubicBezTo>
                      <a:pt x="44" y="18"/>
                      <a:pt x="39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Freeform 155">
                <a:extLst>
                  <a:ext uri="{FF2B5EF4-FFF2-40B4-BE49-F238E27FC236}">
                    <a16:creationId xmlns:a16="http://schemas.microsoft.com/office/drawing/2014/main" xmlns="" id="{1B14651C-831C-4172-AA0B-8CC2340929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" y="-339"/>
                <a:ext cx="106" cy="83"/>
              </a:xfrm>
              <a:custGeom>
                <a:avLst/>
                <a:gdLst>
                  <a:gd name="T0" fmla="*/ 23 w 45"/>
                  <a:gd name="T1" fmla="*/ 0 h 35"/>
                  <a:gd name="T2" fmla="*/ 7 w 45"/>
                  <a:gd name="T3" fmla="*/ 12 h 35"/>
                  <a:gd name="T4" fmla="*/ 0 w 45"/>
                  <a:gd name="T5" fmla="*/ 20 h 35"/>
                  <a:gd name="T6" fmla="*/ 35 w 45"/>
                  <a:gd name="T7" fmla="*/ 35 h 35"/>
                  <a:gd name="T8" fmla="*/ 45 w 45"/>
                  <a:gd name="T9" fmla="*/ 18 h 35"/>
                  <a:gd name="T10" fmla="*/ 23 w 45"/>
                  <a:gd name="T11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35">
                    <a:moveTo>
                      <a:pt x="23" y="0"/>
                    </a:moveTo>
                    <a:cubicBezTo>
                      <a:pt x="11" y="0"/>
                      <a:pt x="13" y="12"/>
                      <a:pt x="7" y="12"/>
                    </a:cubicBezTo>
                    <a:cubicBezTo>
                      <a:pt x="6" y="12"/>
                      <a:pt x="0" y="15"/>
                      <a:pt x="0" y="20"/>
                    </a:cubicBezTo>
                    <a:cubicBezTo>
                      <a:pt x="0" y="20"/>
                      <a:pt x="31" y="35"/>
                      <a:pt x="35" y="35"/>
                    </a:cubicBezTo>
                    <a:cubicBezTo>
                      <a:pt x="42" y="35"/>
                      <a:pt x="45" y="27"/>
                      <a:pt x="45" y="18"/>
                    </a:cubicBezTo>
                    <a:cubicBezTo>
                      <a:pt x="45" y="11"/>
                      <a:pt x="33" y="0"/>
                      <a:pt x="2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Freeform 156">
                <a:extLst>
                  <a:ext uri="{FF2B5EF4-FFF2-40B4-BE49-F238E27FC236}">
                    <a16:creationId xmlns:a16="http://schemas.microsoft.com/office/drawing/2014/main" xmlns="" id="{3A5ED7B9-A91B-4A19-B2F5-29C9E50C97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" y="-495"/>
                <a:ext cx="97" cy="29"/>
              </a:xfrm>
              <a:custGeom>
                <a:avLst/>
                <a:gdLst>
                  <a:gd name="T0" fmla="*/ 41 w 41"/>
                  <a:gd name="T1" fmla="*/ 0 h 12"/>
                  <a:gd name="T2" fmla="*/ 38 w 41"/>
                  <a:gd name="T3" fmla="*/ 1 h 12"/>
                  <a:gd name="T4" fmla="*/ 34 w 41"/>
                  <a:gd name="T5" fmla="*/ 0 h 12"/>
                  <a:gd name="T6" fmla="*/ 0 w 41"/>
                  <a:gd name="T7" fmla="*/ 7 h 12"/>
                  <a:gd name="T8" fmla="*/ 33 w 41"/>
                  <a:gd name="T9" fmla="*/ 12 h 12"/>
                  <a:gd name="T10" fmla="*/ 41 w 41"/>
                  <a:gd name="T11" fmla="*/ 7 h 12"/>
                  <a:gd name="T12" fmla="*/ 41 w 41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12">
                    <a:moveTo>
                      <a:pt x="41" y="0"/>
                    </a:moveTo>
                    <a:cubicBezTo>
                      <a:pt x="39" y="1"/>
                      <a:pt x="38" y="1"/>
                      <a:pt x="38" y="1"/>
                    </a:cubicBezTo>
                    <a:cubicBezTo>
                      <a:pt x="37" y="1"/>
                      <a:pt x="38" y="0"/>
                      <a:pt x="34" y="0"/>
                    </a:cubicBezTo>
                    <a:cubicBezTo>
                      <a:pt x="24" y="0"/>
                      <a:pt x="5" y="1"/>
                      <a:pt x="0" y="7"/>
                    </a:cubicBezTo>
                    <a:cubicBezTo>
                      <a:pt x="0" y="7"/>
                      <a:pt x="30" y="12"/>
                      <a:pt x="33" y="12"/>
                    </a:cubicBezTo>
                    <a:cubicBezTo>
                      <a:pt x="38" y="12"/>
                      <a:pt x="41" y="10"/>
                      <a:pt x="41" y="7"/>
                    </a:cubicBezTo>
                    <a:cubicBezTo>
                      <a:pt x="41" y="6"/>
                      <a:pt x="41" y="4"/>
                      <a:pt x="4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157">
                <a:extLst>
                  <a:ext uri="{FF2B5EF4-FFF2-40B4-BE49-F238E27FC236}">
                    <a16:creationId xmlns:a16="http://schemas.microsoft.com/office/drawing/2014/main" xmlns="" id="{566BFFDD-D7D3-44B2-A628-8258462818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7" y="-587"/>
                <a:ext cx="116" cy="87"/>
              </a:xfrm>
              <a:custGeom>
                <a:avLst/>
                <a:gdLst>
                  <a:gd name="T0" fmla="*/ 12 w 49"/>
                  <a:gd name="T1" fmla="*/ 0 h 37"/>
                  <a:gd name="T2" fmla="*/ 0 w 49"/>
                  <a:gd name="T3" fmla="*/ 8 h 37"/>
                  <a:gd name="T4" fmla="*/ 17 w 49"/>
                  <a:gd name="T5" fmla="*/ 28 h 37"/>
                  <a:gd name="T6" fmla="*/ 12 w 49"/>
                  <a:gd name="T7" fmla="*/ 33 h 37"/>
                  <a:gd name="T8" fmla="*/ 22 w 49"/>
                  <a:gd name="T9" fmla="*/ 37 h 37"/>
                  <a:gd name="T10" fmla="*/ 49 w 49"/>
                  <a:gd name="T11" fmla="*/ 33 h 37"/>
                  <a:gd name="T12" fmla="*/ 49 w 49"/>
                  <a:gd name="T13" fmla="*/ 20 h 37"/>
                  <a:gd name="T14" fmla="*/ 31 w 49"/>
                  <a:gd name="T15" fmla="*/ 8 h 37"/>
                  <a:gd name="T16" fmla="*/ 12 w 49"/>
                  <a:gd name="T1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37">
                    <a:moveTo>
                      <a:pt x="12" y="0"/>
                    </a:moveTo>
                    <a:cubicBezTo>
                      <a:pt x="7" y="0"/>
                      <a:pt x="0" y="2"/>
                      <a:pt x="0" y="8"/>
                    </a:cubicBezTo>
                    <a:cubicBezTo>
                      <a:pt x="0" y="18"/>
                      <a:pt x="11" y="21"/>
                      <a:pt x="17" y="28"/>
                    </a:cubicBezTo>
                    <a:cubicBezTo>
                      <a:pt x="16" y="28"/>
                      <a:pt x="12" y="30"/>
                      <a:pt x="12" y="33"/>
                    </a:cubicBezTo>
                    <a:cubicBezTo>
                      <a:pt x="12" y="36"/>
                      <a:pt x="16" y="37"/>
                      <a:pt x="22" y="37"/>
                    </a:cubicBezTo>
                    <a:cubicBezTo>
                      <a:pt x="29" y="37"/>
                      <a:pt x="39" y="35"/>
                      <a:pt x="49" y="33"/>
                    </a:cubicBezTo>
                    <a:cubicBezTo>
                      <a:pt x="48" y="27"/>
                      <a:pt x="49" y="23"/>
                      <a:pt x="49" y="20"/>
                    </a:cubicBezTo>
                    <a:cubicBezTo>
                      <a:pt x="49" y="9"/>
                      <a:pt x="31" y="20"/>
                      <a:pt x="31" y="8"/>
                    </a:cubicBezTo>
                    <a:cubicBezTo>
                      <a:pt x="25" y="8"/>
                      <a:pt x="14" y="4"/>
                      <a:pt x="1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158">
                <a:extLst>
                  <a:ext uri="{FF2B5EF4-FFF2-40B4-BE49-F238E27FC236}">
                    <a16:creationId xmlns:a16="http://schemas.microsoft.com/office/drawing/2014/main" xmlns="" id="{C2CEEF6A-5A47-420B-B13B-11F03E12FC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9" y="-672"/>
                <a:ext cx="42" cy="26"/>
              </a:xfrm>
              <a:custGeom>
                <a:avLst/>
                <a:gdLst>
                  <a:gd name="T0" fmla="*/ 7 w 18"/>
                  <a:gd name="T1" fmla="*/ 0 h 11"/>
                  <a:gd name="T2" fmla="*/ 0 w 18"/>
                  <a:gd name="T3" fmla="*/ 0 h 11"/>
                  <a:gd name="T4" fmla="*/ 9 w 18"/>
                  <a:gd name="T5" fmla="*/ 11 h 11"/>
                  <a:gd name="T6" fmla="*/ 18 w 18"/>
                  <a:gd name="T7" fmla="*/ 11 h 11"/>
                  <a:gd name="T8" fmla="*/ 18 w 18"/>
                  <a:gd name="T9" fmla="*/ 0 h 11"/>
                  <a:gd name="T10" fmla="*/ 7 w 18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1">
                    <a:moveTo>
                      <a:pt x="7" y="0"/>
                    </a:moveTo>
                    <a:cubicBezTo>
                      <a:pt x="4" y="0"/>
                      <a:pt x="2" y="0"/>
                      <a:pt x="0" y="0"/>
                    </a:cubicBezTo>
                    <a:cubicBezTo>
                      <a:pt x="0" y="7"/>
                      <a:pt x="6" y="8"/>
                      <a:pt x="9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6" y="0"/>
                      <a:pt x="11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Freeform 159">
                <a:extLst>
                  <a:ext uri="{FF2B5EF4-FFF2-40B4-BE49-F238E27FC236}">
                    <a16:creationId xmlns:a16="http://schemas.microsoft.com/office/drawing/2014/main" xmlns="" id="{6C0901D7-016C-4C31-A125-F4390FE2EC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" y="-783"/>
                <a:ext cx="390" cy="262"/>
              </a:xfrm>
              <a:custGeom>
                <a:avLst/>
                <a:gdLst>
                  <a:gd name="T0" fmla="*/ 29 w 165"/>
                  <a:gd name="T1" fmla="*/ 0 h 111"/>
                  <a:gd name="T2" fmla="*/ 45 w 165"/>
                  <a:gd name="T3" fmla="*/ 11 h 111"/>
                  <a:gd name="T4" fmla="*/ 36 w 165"/>
                  <a:gd name="T5" fmla="*/ 11 h 111"/>
                  <a:gd name="T6" fmla="*/ 31 w 165"/>
                  <a:gd name="T7" fmla="*/ 11 h 111"/>
                  <a:gd name="T8" fmla="*/ 16 w 165"/>
                  <a:gd name="T9" fmla="*/ 16 h 111"/>
                  <a:gd name="T10" fmla="*/ 23 w 165"/>
                  <a:gd name="T11" fmla="*/ 25 h 111"/>
                  <a:gd name="T12" fmla="*/ 32 w 165"/>
                  <a:gd name="T13" fmla="*/ 23 h 111"/>
                  <a:gd name="T14" fmla="*/ 38 w 165"/>
                  <a:gd name="T15" fmla="*/ 25 h 111"/>
                  <a:gd name="T16" fmla="*/ 32 w 165"/>
                  <a:gd name="T17" fmla="*/ 30 h 111"/>
                  <a:gd name="T18" fmla="*/ 18 w 165"/>
                  <a:gd name="T19" fmla="*/ 26 h 111"/>
                  <a:gd name="T20" fmla="*/ 15 w 165"/>
                  <a:gd name="T21" fmla="*/ 26 h 111"/>
                  <a:gd name="T22" fmla="*/ 6 w 165"/>
                  <a:gd name="T23" fmla="*/ 31 h 111"/>
                  <a:gd name="T24" fmla="*/ 29 w 165"/>
                  <a:gd name="T25" fmla="*/ 43 h 111"/>
                  <a:gd name="T26" fmla="*/ 24 w 165"/>
                  <a:gd name="T27" fmla="*/ 47 h 111"/>
                  <a:gd name="T28" fmla="*/ 8 w 165"/>
                  <a:gd name="T29" fmla="*/ 42 h 111"/>
                  <a:gd name="T30" fmla="*/ 0 w 165"/>
                  <a:gd name="T31" fmla="*/ 42 h 111"/>
                  <a:gd name="T32" fmla="*/ 31 w 165"/>
                  <a:gd name="T33" fmla="*/ 59 h 111"/>
                  <a:gd name="T34" fmla="*/ 19 w 165"/>
                  <a:gd name="T35" fmla="*/ 66 h 111"/>
                  <a:gd name="T36" fmla="*/ 23 w 165"/>
                  <a:gd name="T37" fmla="*/ 71 h 111"/>
                  <a:gd name="T38" fmla="*/ 34 w 165"/>
                  <a:gd name="T39" fmla="*/ 67 h 111"/>
                  <a:gd name="T40" fmla="*/ 42 w 165"/>
                  <a:gd name="T41" fmla="*/ 74 h 111"/>
                  <a:gd name="T42" fmla="*/ 57 w 165"/>
                  <a:gd name="T43" fmla="*/ 69 h 111"/>
                  <a:gd name="T44" fmla="*/ 79 w 165"/>
                  <a:gd name="T45" fmla="*/ 74 h 111"/>
                  <a:gd name="T46" fmla="*/ 39 w 165"/>
                  <a:gd name="T47" fmla="*/ 84 h 111"/>
                  <a:gd name="T48" fmla="*/ 63 w 165"/>
                  <a:gd name="T49" fmla="*/ 97 h 111"/>
                  <a:gd name="T50" fmla="*/ 56 w 165"/>
                  <a:gd name="T51" fmla="*/ 101 h 111"/>
                  <a:gd name="T52" fmla="*/ 77 w 165"/>
                  <a:gd name="T53" fmla="*/ 111 h 111"/>
                  <a:gd name="T54" fmla="*/ 90 w 165"/>
                  <a:gd name="T55" fmla="*/ 99 h 111"/>
                  <a:gd name="T56" fmla="*/ 108 w 165"/>
                  <a:gd name="T57" fmla="*/ 108 h 111"/>
                  <a:gd name="T58" fmla="*/ 109 w 165"/>
                  <a:gd name="T59" fmla="*/ 108 h 111"/>
                  <a:gd name="T60" fmla="*/ 109 w 165"/>
                  <a:gd name="T61" fmla="*/ 101 h 111"/>
                  <a:gd name="T62" fmla="*/ 118 w 165"/>
                  <a:gd name="T63" fmla="*/ 101 h 111"/>
                  <a:gd name="T64" fmla="*/ 111 w 165"/>
                  <a:gd name="T65" fmla="*/ 91 h 111"/>
                  <a:gd name="T66" fmla="*/ 118 w 165"/>
                  <a:gd name="T67" fmla="*/ 83 h 111"/>
                  <a:gd name="T68" fmla="*/ 126 w 165"/>
                  <a:gd name="T69" fmla="*/ 93 h 111"/>
                  <a:gd name="T70" fmla="*/ 151 w 165"/>
                  <a:gd name="T71" fmla="*/ 76 h 111"/>
                  <a:gd name="T72" fmla="*/ 163 w 165"/>
                  <a:gd name="T73" fmla="*/ 74 h 111"/>
                  <a:gd name="T74" fmla="*/ 164 w 165"/>
                  <a:gd name="T75" fmla="*/ 66 h 111"/>
                  <a:gd name="T76" fmla="*/ 138 w 165"/>
                  <a:gd name="T77" fmla="*/ 59 h 111"/>
                  <a:gd name="T78" fmla="*/ 131 w 165"/>
                  <a:gd name="T79" fmla="*/ 61 h 111"/>
                  <a:gd name="T80" fmla="*/ 129 w 165"/>
                  <a:gd name="T81" fmla="*/ 59 h 111"/>
                  <a:gd name="T82" fmla="*/ 132 w 165"/>
                  <a:gd name="T83" fmla="*/ 51 h 111"/>
                  <a:gd name="T84" fmla="*/ 126 w 165"/>
                  <a:gd name="T85" fmla="*/ 43 h 111"/>
                  <a:gd name="T86" fmla="*/ 119 w 165"/>
                  <a:gd name="T87" fmla="*/ 34 h 111"/>
                  <a:gd name="T88" fmla="*/ 114 w 165"/>
                  <a:gd name="T89" fmla="*/ 34 h 111"/>
                  <a:gd name="T90" fmla="*/ 117 w 165"/>
                  <a:gd name="T91" fmla="*/ 38 h 111"/>
                  <a:gd name="T92" fmla="*/ 117 w 165"/>
                  <a:gd name="T93" fmla="*/ 45 h 111"/>
                  <a:gd name="T94" fmla="*/ 110 w 165"/>
                  <a:gd name="T95" fmla="*/ 45 h 111"/>
                  <a:gd name="T96" fmla="*/ 101 w 165"/>
                  <a:gd name="T97" fmla="*/ 30 h 111"/>
                  <a:gd name="T98" fmla="*/ 95 w 165"/>
                  <a:gd name="T99" fmla="*/ 29 h 111"/>
                  <a:gd name="T100" fmla="*/ 90 w 165"/>
                  <a:gd name="T101" fmla="*/ 29 h 111"/>
                  <a:gd name="T102" fmla="*/ 85 w 165"/>
                  <a:gd name="T103" fmla="*/ 30 h 111"/>
                  <a:gd name="T104" fmla="*/ 80 w 165"/>
                  <a:gd name="T105" fmla="*/ 29 h 111"/>
                  <a:gd name="T106" fmla="*/ 63 w 165"/>
                  <a:gd name="T107" fmla="*/ 6 h 111"/>
                  <a:gd name="T108" fmla="*/ 29 w 165"/>
                  <a:gd name="T10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65" h="111">
                    <a:moveTo>
                      <a:pt x="29" y="0"/>
                    </a:moveTo>
                    <a:cubicBezTo>
                      <a:pt x="30" y="8"/>
                      <a:pt x="39" y="8"/>
                      <a:pt x="45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4" y="11"/>
                      <a:pt x="32" y="11"/>
                      <a:pt x="31" y="11"/>
                    </a:cubicBezTo>
                    <a:cubicBezTo>
                      <a:pt x="25" y="11"/>
                      <a:pt x="21" y="13"/>
                      <a:pt x="16" y="16"/>
                    </a:cubicBezTo>
                    <a:cubicBezTo>
                      <a:pt x="16" y="17"/>
                      <a:pt x="21" y="25"/>
                      <a:pt x="23" y="25"/>
                    </a:cubicBezTo>
                    <a:cubicBezTo>
                      <a:pt x="25" y="25"/>
                      <a:pt x="29" y="23"/>
                      <a:pt x="32" y="23"/>
                    </a:cubicBezTo>
                    <a:cubicBezTo>
                      <a:pt x="34" y="23"/>
                      <a:pt x="36" y="24"/>
                      <a:pt x="38" y="25"/>
                    </a:cubicBezTo>
                    <a:cubicBezTo>
                      <a:pt x="36" y="26"/>
                      <a:pt x="35" y="30"/>
                      <a:pt x="32" y="30"/>
                    </a:cubicBezTo>
                    <a:cubicBezTo>
                      <a:pt x="28" y="30"/>
                      <a:pt x="25" y="26"/>
                      <a:pt x="18" y="26"/>
                    </a:cubicBezTo>
                    <a:cubicBezTo>
                      <a:pt x="17" y="26"/>
                      <a:pt x="16" y="26"/>
                      <a:pt x="15" y="26"/>
                    </a:cubicBezTo>
                    <a:cubicBezTo>
                      <a:pt x="11" y="26"/>
                      <a:pt x="6" y="27"/>
                      <a:pt x="6" y="31"/>
                    </a:cubicBezTo>
                    <a:cubicBezTo>
                      <a:pt x="6" y="37"/>
                      <a:pt x="22" y="41"/>
                      <a:pt x="29" y="43"/>
                    </a:cubicBezTo>
                    <a:cubicBezTo>
                      <a:pt x="29" y="43"/>
                      <a:pt x="26" y="47"/>
                      <a:pt x="24" y="47"/>
                    </a:cubicBezTo>
                    <a:cubicBezTo>
                      <a:pt x="19" y="47"/>
                      <a:pt x="11" y="44"/>
                      <a:pt x="8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57"/>
                      <a:pt x="13" y="59"/>
                      <a:pt x="31" y="59"/>
                    </a:cubicBezTo>
                    <a:cubicBezTo>
                      <a:pt x="28" y="63"/>
                      <a:pt x="24" y="64"/>
                      <a:pt x="19" y="66"/>
                    </a:cubicBezTo>
                    <a:cubicBezTo>
                      <a:pt x="19" y="69"/>
                      <a:pt x="19" y="71"/>
                      <a:pt x="23" y="71"/>
                    </a:cubicBezTo>
                    <a:cubicBezTo>
                      <a:pt x="27" y="71"/>
                      <a:pt x="29" y="69"/>
                      <a:pt x="34" y="67"/>
                    </a:cubicBezTo>
                    <a:cubicBezTo>
                      <a:pt x="36" y="70"/>
                      <a:pt x="36" y="74"/>
                      <a:pt x="42" y="74"/>
                    </a:cubicBezTo>
                    <a:cubicBezTo>
                      <a:pt x="48" y="74"/>
                      <a:pt x="49" y="69"/>
                      <a:pt x="57" y="69"/>
                    </a:cubicBezTo>
                    <a:cubicBezTo>
                      <a:pt x="65" y="69"/>
                      <a:pt x="71" y="72"/>
                      <a:pt x="79" y="74"/>
                    </a:cubicBezTo>
                    <a:cubicBezTo>
                      <a:pt x="72" y="75"/>
                      <a:pt x="39" y="74"/>
                      <a:pt x="39" y="84"/>
                    </a:cubicBezTo>
                    <a:cubicBezTo>
                      <a:pt x="39" y="92"/>
                      <a:pt x="54" y="97"/>
                      <a:pt x="63" y="97"/>
                    </a:cubicBezTo>
                    <a:cubicBezTo>
                      <a:pt x="61" y="99"/>
                      <a:pt x="59" y="101"/>
                      <a:pt x="56" y="101"/>
                    </a:cubicBezTo>
                    <a:cubicBezTo>
                      <a:pt x="57" y="109"/>
                      <a:pt x="68" y="111"/>
                      <a:pt x="77" y="111"/>
                    </a:cubicBezTo>
                    <a:cubicBezTo>
                      <a:pt x="85" y="111"/>
                      <a:pt x="90" y="108"/>
                      <a:pt x="90" y="99"/>
                    </a:cubicBezTo>
                    <a:cubicBezTo>
                      <a:pt x="94" y="102"/>
                      <a:pt x="103" y="108"/>
                      <a:pt x="108" y="108"/>
                    </a:cubicBezTo>
                    <a:cubicBezTo>
                      <a:pt x="108" y="108"/>
                      <a:pt x="108" y="108"/>
                      <a:pt x="109" y="108"/>
                    </a:cubicBezTo>
                    <a:cubicBezTo>
                      <a:pt x="109" y="101"/>
                      <a:pt x="109" y="101"/>
                      <a:pt x="109" y="101"/>
                    </a:cubicBezTo>
                    <a:cubicBezTo>
                      <a:pt x="118" y="101"/>
                      <a:pt x="118" y="101"/>
                      <a:pt x="118" y="101"/>
                    </a:cubicBezTo>
                    <a:cubicBezTo>
                      <a:pt x="117" y="97"/>
                      <a:pt x="114" y="96"/>
                      <a:pt x="111" y="91"/>
                    </a:cubicBezTo>
                    <a:cubicBezTo>
                      <a:pt x="114" y="88"/>
                      <a:pt x="115" y="85"/>
                      <a:pt x="118" y="83"/>
                    </a:cubicBezTo>
                    <a:cubicBezTo>
                      <a:pt x="119" y="89"/>
                      <a:pt x="119" y="93"/>
                      <a:pt x="126" y="93"/>
                    </a:cubicBezTo>
                    <a:cubicBezTo>
                      <a:pt x="133" y="93"/>
                      <a:pt x="140" y="77"/>
                      <a:pt x="151" y="76"/>
                    </a:cubicBezTo>
                    <a:cubicBezTo>
                      <a:pt x="155" y="76"/>
                      <a:pt x="161" y="77"/>
                      <a:pt x="163" y="74"/>
                    </a:cubicBezTo>
                    <a:cubicBezTo>
                      <a:pt x="165" y="72"/>
                      <a:pt x="164" y="69"/>
                      <a:pt x="164" y="66"/>
                    </a:cubicBezTo>
                    <a:cubicBezTo>
                      <a:pt x="157" y="65"/>
                      <a:pt x="143" y="59"/>
                      <a:pt x="138" y="59"/>
                    </a:cubicBezTo>
                    <a:cubicBezTo>
                      <a:pt x="137" y="59"/>
                      <a:pt x="133" y="61"/>
                      <a:pt x="131" y="61"/>
                    </a:cubicBezTo>
                    <a:cubicBezTo>
                      <a:pt x="130" y="61"/>
                      <a:pt x="129" y="61"/>
                      <a:pt x="129" y="59"/>
                    </a:cubicBezTo>
                    <a:cubicBezTo>
                      <a:pt x="129" y="56"/>
                      <a:pt x="132" y="55"/>
                      <a:pt x="132" y="51"/>
                    </a:cubicBezTo>
                    <a:cubicBezTo>
                      <a:pt x="132" y="47"/>
                      <a:pt x="126" y="47"/>
                      <a:pt x="126" y="43"/>
                    </a:cubicBezTo>
                    <a:cubicBezTo>
                      <a:pt x="126" y="37"/>
                      <a:pt x="127" y="34"/>
                      <a:pt x="119" y="34"/>
                    </a:cubicBezTo>
                    <a:cubicBezTo>
                      <a:pt x="118" y="34"/>
                      <a:pt x="115" y="34"/>
                      <a:pt x="114" y="34"/>
                    </a:cubicBezTo>
                    <a:cubicBezTo>
                      <a:pt x="117" y="38"/>
                      <a:pt x="117" y="38"/>
                      <a:pt x="117" y="38"/>
                    </a:cubicBezTo>
                    <a:cubicBezTo>
                      <a:pt x="117" y="45"/>
                      <a:pt x="117" y="45"/>
                      <a:pt x="117" y="45"/>
                    </a:cubicBezTo>
                    <a:cubicBezTo>
                      <a:pt x="110" y="45"/>
                      <a:pt x="110" y="45"/>
                      <a:pt x="110" y="45"/>
                    </a:cubicBezTo>
                    <a:cubicBezTo>
                      <a:pt x="105" y="40"/>
                      <a:pt x="109" y="33"/>
                      <a:pt x="101" y="30"/>
                    </a:cubicBezTo>
                    <a:cubicBezTo>
                      <a:pt x="99" y="29"/>
                      <a:pt x="97" y="29"/>
                      <a:pt x="95" y="29"/>
                    </a:cubicBezTo>
                    <a:cubicBezTo>
                      <a:pt x="93" y="29"/>
                      <a:pt x="92" y="29"/>
                      <a:pt x="90" y="29"/>
                    </a:cubicBezTo>
                    <a:cubicBezTo>
                      <a:pt x="88" y="30"/>
                      <a:pt x="87" y="30"/>
                      <a:pt x="85" y="30"/>
                    </a:cubicBezTo>
                    <a:cubicBezTo>
                      <a:pt x="83" y="30"/>
                      <a:pt x="82" y="30"/>
                      <a:pt x="80" y="29"/>
                    </a:cubicBezTo>
                    <a:cubicBezTo>
                      <a:pt x="71" y="26"/>
                      <a:pt x="73" y="10"/>
                      <a:pt x="63" y="6"/>
                    </a:cubicBezTo>
                    <a:cubicBezTo>
                      <a:pt x="53" y="2"/>
                      <a:pt x="43" y="1"/>
                      <a:pt x="2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160">
                <a:extLst>
                  <a:ext uri="{FF2B5EF4-FFF2-40B4-BE49-F238E27FC236}">
                    <a16:creationId xmlns:a16="http://schemas.microsoft.com/office/drawing/2014/main" xmlns="" id="{47B97696-F701-457F-ADA1-D020C0E107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" y="305"/>
                <a:ext cx="255" cy="160"/>
              </a:xfrm>
              <a:custGeom>
                <a:avLst/>
                <a:gdLst>
                  <a:gd name="T0" fmla="*/ 31 w 108"/>
                  <a:gd name="T1" fmla="*/ 0 h 68"/>
                  <a:gd name="T2" fmla="*/ 14 w 108"/>
                  <a:gd name="T3" fmla="*/ 32 h 68"/>
                  <a:gd name="T4" fmla="*/ 14 w 108"/>
                  <a:gd name="T5" fmla="*/ 40 h 68"/>
                  <a:gd name="T6" fmla="*/ 8 w 108"/>
                  <a:gd name="T7" fmla="*/ 47 h 68"/>
                  <a:gd name="T8" fmla="*/ 0 w 108"/>
                  <a:gd name="T9" fmla="*/ 57 h 68"/>
                  <a:gd name="T10" fmla="*/ 13 w 108"/>
                  <a:gd name="T11" fmla="*/ 56 h 68"/>
                  <a:gd name="T12" fmla="*/ 23 w 108"/>
                  <a:gd name="T13" fmla="*/ 57 h 68"/>
                  <a:gd name="T14" fmla="*/ 27 w 108"/>
                  <a:gd name="T15" fmla="*/ 68 h 68"/>
                  <a:gd name="T16" fmla="*/ 31 w 108"/>
                  <a:gd name="T17" fmla="*/ 64 h 68"/>
                  <a:gd name="T18" fmla="*/ 34 w 108"/>
                  <a:gd name="T19" fmla="*/ 64 h 68"/>
                  <a:gd name="T20" fmla="*/ 56 w 108"/>
                  <a:gd name="T21" fmla="*/ 44 h 68"/>
                  <a:gd name="T22" fmla="*/ 76 w 108"/>
                  <a:gd name="T23" fmla="*/ 57 h 68"/>
                  <a:gd name="T24" fmla="*/ 90 w 108"/>
                  <a:gd name="T25" fmla="*/ 57 h 68"/>
                  <a:gd name="T26" fmla="*/ 108 w 108"/>
                  <a:gd name="T27" fmla="*/ 51 h 68"/>
                  <a:gd name="T28" fmla="*/ 85 w 108"/>
                  <a:gd name="T29" fmla="*/ 41 h 68"/>
                  <a:gd name="T30" fmla="*/ 81 w 108"/>
                  <a:gd name="T31" fmla="*/ 32 h 68"/>
                  <a:gd name="T32" fmla="*/ 44 w 108"/>
                  <a:gd name="T33" fmla="*/ 11 h 68"/>
                  <a:gd name="T34" fmla="*/ 39 w 108"/>
                  <a:gd name="T35" fmla="*/ 15 h 68"/>
                  <a:gd name="T36" fmla="*/ 31 w 108"/>
                  <a:gd name="T3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8" h="68">
                    <a:moveTo>
                      <a:pt x="31" y="0"/>
                    </a:moveTo>
                    <a:cubicBezTo>
                      <a:pt x="16" y="2"/>
                      <a:pt x="14" y="23"/>
                      <a:pt x="14" y="32"/>
                    </a:cubicBezTo>
                    <a:cubicBezTo>
                      <a:pt x="14" y="37"/>
                      <a:pt x="14" y="35"/>
                      <a:pt x="14" y="40"/>
                    </a:cubicBezTo>
                    <a:cubicBezTo>
                      <a:pt x="14" y="43"/>
                      <a:pt x="11" y="45"/>
                      <a:pt x="8" y="47"/>
                    </a:cubicBezTo>
                    <a:cubicBezTo>
                      <a:pt x="7" y="49"/>
                      <a:pt x="1" y="48"/>
                      <a:pt x="0" y="57"/>
                    </a:cubicBezTo>
                    <a:cubicBezTo>
                      <a:pt x="3" y="57"/>
                      <a:pt x="8" y="56"/>
                      <a:pt x="13" y="56"/>
                    </a:cubicBezTo>
                    <a:cubicBezTo>
                      <a:pt x="16" y="56"/>
                      <a:pt x="20" y="56"/>
                      <a:pt x="23" y="57"/>
                    </a:cubicBezTo>
                    <a:cubicBezTo>
                      <a:pt x="22" y="62"/>
                      <a:pt x="20" y="68"/>
                      <a:pt x="27" y="68"/>
                    </a:cubicBezTo>
                    <a:cubicBezTo>
                      <a:pt x="29" y="68"/>
                      <a:pt x="29" y="66"/>
                      <a:pt x="31" y="64"/>
                    </a:cubicBezTo>
                    <a:cubicBezTo>
                      <a:pt x="32" y="64"/>
                      <a:pt x="33" y="64"/>
                      <a:pt x="34" y="64"/>
                    </a:cubicBezTo>
                    <a:cubicBezTo>
                      <a:pt x="42" y="64"/>
                      <a:pt x="56" y="54"/>
                      <a:pt x="56" y="44"/>
                    </a:cubicBezTo>
                    <a:cubicBezTo>
                      <a:pt x="59" y="45"/>
                      <a:pt x="76" y="57"/>
                      <a:pt x="76" y="57"/>
                    </a:cubicBezTo>
                    <a:cubicBezTo>
                      <a:pt x="81" y="57"/>
                      <a:pt x="84" y="57"/>
                      <a:pt x="90" y="57"/>
                    </a:cubicBezTo>
                    <a:cubicBezTo>
                      <a:pt x="97" y="57"/>
                      <a:pt x="102" y="55"/>
                      <a:pt x="108" y="51"/>
                    </a:cubicBezTo>
                    <a:cubicBezTo>
                      <a:pt x="103" y="45"/>
                      <a:pt x="93" y="48"/>
                      <a:pt x="85" y="41"/>
                    </a:cubicBezTo>
                    <a:cubicBezTo>
                      <a:pt x="82" y="39"/>
                      <a:pt x="84" y="36"/>
                      <a:pt x="81" y="32"/>
                    </a:cubicBezTo>
                    <a:cubicBezTo>
                      <a:pt x="72" y="19"/>
                      <a:pt x="55" y="24"/>
                      <a:pt x="44" y="11"/>
                    </a:cubicBezTo>
                    <a:cubicBezTo>
                      <a:pt x="42" y="12"/>
                      <a:pt x="40" y="13"/>
                      <a:pt x="39" y="15"/>
                    </a:cubicBezTo>
                    <a:cubicBezTo>
                      <a:pt x="36" y="10"/>
                      <a:pt x="34" y="8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Freeform 161">
                <a:extLst>
                  <a:ext uri="{FF2B5EF4-FFF2-40B4-BE49-F238E27FC236}">
                    <a16:creationId xmlns:a16="http://schemas.microsoft.com/office/drawing/2014/main" xmlns="" id="{98CF82C2-3DE7-4490-AC7B-882FF9704F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" y="163"/>
                <a:ext cx="78" cy="61"/>
              </a:xfrm>
              <a:custGeom>
                <a:avLst/>
                <a:gdLst>
                  <a:gd name="T0" fmla="*/ 16 w 33"/>
                  <a:gd name="T1" fmla="*/ 0 h 26"/>
                  <a:gd name="T2" fmla="*/ 0 w 33"/>
                  <a:gd name="T3" fmla="*/ 14 h 26"/>
                  <a:gd name="T4" fmla="*/ 14 w 33"/>
                  <a:gd name="T5" fmla="*/ 26 h 26"/>
                  <a:gd name="T6" fmla="*/ 33 w 33"/>
                  <a:gd name="T7" fmla="*/ 14 h 26"/>
                  <a:gd name="T8" fmla="*/ 16 w 33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26">
                    <a:moveTo>
                      <a:pt x="16" y="0"/>
                    </a:moveTo>
                    <a:cubicBezTo>
                      <a:pt x="8" y="0"/>
                      <a:pt x="0" y="4"/>
                      <a:pt x="0" y="14"/>
                    </a:cubicBezTo>
                    <a:cubicBezTo>
                      <a:pt x="0" y="21"/>
                      <a:pt x="6" y="26"/>
                      <a:pt x="14" y="26"/>
                    </a:cubicBezTo>
                    <a:cubicBezTo>
                      <a:pt x="20" y="26"/>
                      <a:pt x="33" y="21"/>
                      <a:pt x="33" y="14"/>
                    </a:cubicBezTo>
                    <a:cubicBezTo>
                      <a:pt x="33" y="5"/>
                      <a:pt x="24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Freeform 162">
                <a:extLst>
                  <a:ext uri="{FF2B5EF4-FFF2-40B4-BE49-F238E27FC236}">
                    <a16:creationId xmlns:a16="http://schemas.microsoft.com/office/drawing/2014/main" xmlns="" id="{6D996214-A494-49EC-822A-C7AE3B4499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" y="473"/>
                <a:ext cx="61" cy="47"/>
              </a:xfrm>
              <a:custGeom>
                <a:avLst/>
                <a:gdLst>
                  <a:gd name="T0" fmla="*/ 18 w 26"/>
                  <a:gd name="T1" fmla="*/ 0 h 20"/>
                  <a:gd name="T2" fmla="*/ 11 w 26"/>
                  <a:gd name="T3" fmla="*/ 0 h 20"/>
                  <a:gd name="T4" fmla="*/ 0 w 26"/>
                  <a:gd name="T5" fmla="*/ 14 h 20"/>
                  <a:gd name="T6" fmla="*/ 0 w 26"/>
                  <a:gd name="T7" fmla="*/ 20 h 20"/>
                  <a:gd name="T8" fmla="*/ 26 w 26"/>
                  <a:gd name="T9" fmla="*/ 3 h 20"/>
                  <a:gd name="T10" fmla="*/ 18 w 26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20">
                    <a:moveTo>
                      <a:pt x="18" y="0"/>
                    </a:moveTo>
                    <a:cubicBezTo>
                      <a:pt x="17" y="0"/>
                      <a:pt x="15" y="0"/>
                      <a:pt x="11" y="0"/>
                    </a:cubicBezTo>
                    <a:cubicBezTo>
                      <a:pt x="11" y="4"/>
                      <a:pt x="4" y="8"/>
                      <a:pt x="0" y="14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8" y="19"/>
                      <a:pt x="21" y="9"/>
                      <a:pt x="26" y="3"/>
                    </a:cubicBezTo>
                    <a:cubicBezTo>
                      <a:pt x="22" y="1"/>
                      <a:pt x="21" y="0"/>
                      <a:pt x="1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Freeform 163">
                <a:extLst>
                  <a:ext uri="{FF2B5EF4-FFF2-40B4-BE49-F238E27FC236}">
                    <a16:creationId xmlns:a16="http://schemas.microsoft.com/office/drawing/2014/main" xmlns="" id="{85EDFAA4-13DF-4DE2-BAAD-F484955703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" y="-202"/>
                <a:ext cx="168" cy="74"/>
              </a:xfrm>
              <a:custGeom>
                <a:avLst/>
                <a:gdLst>
                  <a:gd name="T0" fmla="*/ 9 w 71"/>
                  <a:gd name="T1" fmla="*/ 0 h 31"/>
                  <a:gd name="T2" fmla="*/ 0 w 71"/>
                  <a:gd name="T3" fmla="*/ 8 h 31"/>
                  <a:gd name="T4" fmla="*/ 11 w 71"/>
                  <a:gd name="T5" fmla="*/ 19 h 31"/>
                  <a:gd name="T6" fmla="*/ 26 w 71"/>
                  <a:gd name="T7" fmla="*/ 31 h 31"/>
                  <a:gd name="T8" fmla="*/ 46 w 71"/>
                  <a:gd name="T9" fmla="*/ 26 h 31"/>
                  <a:gd name="T10" fmla="*/ 62 w 71"/>
                  <a:gd name="T11" fmla="*/ 29 h 31"/>
                  <a:gd name="T12" fmla="*/ 71 w 71"/>
                  <a:gd name="T13" fmla="*/ 21 h 31"/>
                  <a:gd name="T14" fmla="*/ 35 w 71"/>
                  <a:gd name="T15" fmla="*/ 5 h 31"/>
                  <a:gd name="T16" fmla="*/ 9 w 71"/>
                  <a:gd name="T1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31">
                    <a:moveTo>
                      <a:pt x="9" y="0"/>
                    </a:moveTo>
                    <a:cubicBezTo>
                      <a:pt x="5" y="0"/>
                      <a:pt x="0" y="3"/>
                      <a:pt x="0" y="8"/>
                    </a:cubicBezTo>
                    <a:cubicBezTo>
                      <a:pt x="0" y="14"/>
                      <a:pt x="6" y="17"/>
                      <a:pt x="11" y="19"/>
                    </a:cubicBezTo>
                    <a:cubicBezTo>
                      <a:pt x="7" y="28"/>
                      <a:pt x="16" y="31"/>
                      <a:pt x="26" y="31"/>
                    </a:cubicBezTo>
                    <a:cubicBezTo>
                      <a:pt x="35" y="31"/>
                      <a:pt x="40" y="26"/>
                      <a:pt x="46" y="26"/>
                    </a:cubicBezTo>
                    <a:cubicBezTo>
                      <a:pt x="52" y="26"/>
                      <a:pt x="55" y="29"/>
                      <a:pt x="62" y="29"/>
                    </a:cubicBezTo>
                    <a:cubicBezTo>
                      <a:pt x="66" y="29"/>
                      <a:pt x="70" y="26"/>
                      <a:pt x="71" y="21"/>
                    </a:cubicBezTo>
                    <a:cubicBezTo>
                      <a:pt x="62" y="16"/>
                      <a:pt x="50" y="5"/>
                      <a:pt x="35" y="5"/>
                    </a:cubicBezTo>
                    <a:cubicBezTo>
                      <a:pt x="24" y="5"/>
                      <a:pt x="21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Freeform 164">
                <a:extLst>
                  <a:ext uri="{FF2B5EF4-FFF2-40B4-BE49-F238E27FC236}">
                    <a16:creationId xmlns:a16="http://schemas.microsoft.com/office/drawing/2014/main" xmlns="" id="{B76B9C25-D6D9-4FD4-B245-58B7AF5BA6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" y="508"/>
                <a:ext cx="43" cy="38"/>
              </a:xfrm>
              <a:custGeom>
                <a:avLst/>
                <a:gdLst>
                  <a:gd name="T0" fmla="*/ 9 w 18"/>
                  <a:gd name="T1" fmla="*/ 0 h 16"/>
                  <a:gd name="T2" fmla="*/ 0 w 18"/>
                  <a:gd name="T3" fmla="*/ 8 h 16"/>
                  <a:gd name="T4" fmla="*/ 8 w 18"/>
                  <a:gd name="T5" fmla="*/ 16 h 16"/>
                  <a:gd name="T6" fmla="*/ 18 w 18"/>
                  <a:gd name="T7" fmla="*/ 4 h 16"/>
                  <a:gd name="T8" fmla="*/ 9 w 18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6">
                    <a:moveTo>
                      <a:pt x="9" y="0"/>
                    </a:moveTo>
                    <a:cubicBezTo>
                      <a:pt x="4" y="0"/>
                      <a:pt x="0" y="3"/>
                      <a:pt x="0" y="8"/>
                    </a:cubicBezTo>
                    <a:cubicBezTo>
                      <a:pt x="0" y="8"/>
                      <a:pt x="7" y="16"/>
                      <a:pt x="8" y="16"/>
                    </a:cubicBezTo>
                    <a:cubicBezTo>
                      <a:pt x="13" y="16"/>
                      <a:pt x="15" y="9"/>
                      <a:pt x="18" y="4"/>
                    </a:cubicBezTo>
                    <a:cubicBezTo>
                      <a:pt x="15" y="2"/>
                      <a:pt x="12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Freeform 165">
                <a:extLst>
                  <a:ext uri="{FF2B5EF4-FFF2-40B4-BE49-F238E27FC236}">
                    <a16:creationId xmlns:a16="http://schemas.microsoft.com/office/drawing/2014/main" xmlns="" id="{0F278F97-8065-4C79-9666-9D3D54A4EB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" y="167"/>
                <a:ext cx="42" cy="24"/>
              </a:xfrm>
              <a:custGeom>
                <a:avLst/>
                <a:gdLst>
                  <a:gd name="T0" fmla="*/ 7 w 18"/>
                  <a:gd name="T1" fmla="*/ 0 h 10"/>
                  <a:gd name="T2" fmla="*/ 0 w 18"/>
                  <a:gd name="T3" fmla="*/ 5 h 10"/>
                  <a:gd name="T4" fmla="*/ 7 w 18"/>
                  <a:gd name="T5" fmla="*/ 10 h 10"/>
                  <a:gd name="T6" fmla="*/ 11 w 18"/>
                  <a:gd name="T7" fmla="*/ 10 h 10"/>
                  <a:gd name="T8" fmla="*/ 18 w 18"/>
                  <a:gd name="T9" fmla="*/ 9 h 10"/>
                  <a:gd name="T10" fmla="*/ 7 w 18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0">
                    <a:moveTo>
                      <a:pt x="7" y="0"/>
                    </a:moveTo>
                    <a:cubicBezTo>
                      <a:pt x="6" y="0"/>
                      <a:pt x="0" y="4"/>
                      <a:pt x="0" y="5"/>
                    </a:cubicBezTo>
                    <a:cubicBezTo>
                      <a:pt x="0" y="9"/>
                      <a:pt x="4" y="10"/>
                      <a:pt x="7" y="10"/>
                    </a:cubicBezTo>
                    <a:cubicBezTo>
                      <a:pt x="9" y="10"/>
                      <a:pt x="10" y="10"/>
                      <a:pt x="11" y="10"/>
                    </a:cubicBezTo>
                    <a:cubicBezTo>
                      <a:pt x="13" y="10"/>
                      <a:pt x="14" y="10"/>
                      <a:pt x="18" y="9"/>
                    </a:cubicBezTo>
                    <a:cubicBezTo>
                      <a:pt x="16" y="6"/>
                      <a:pt x="12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Freeform 166">
                <a:extLst>
                  <a:ext uri="{FF2B5EF4-FFF2-40B4-BE49-F238E27FC236}">
                    <a16:creationId xmlns:a16="http://schemas.microsoft.com/office/drawing/2014/main" xmlns="" id="{3AB82F94-B935-42BF-A56C-7940C27EE9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" y="94"/>
                <a:ext cx="45" cy="31"/>
              </a:xfrm>
              <a:custGeom>
                <a:avLst/>
                <a:gdLst>
                  <a:gd name="T0" fmla="*/ 19 w 19"/>
                  <a:gd name="T1" fmla="*/ 0 h 13"/>
                  <a:gd name="T2" fmla="*/ 7 w 19"/>
                  <a:gd name="T3" fmla="*/ 13 h 13"/>
                  <a:gd name="T4" fmla="*/ 19 w 19"/>
                  <a:gd name="T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13">
                    <a:moveTo>
                      <a:pt x="19" y="0"/>
                    </a:moveTo>
                    <a:cubicBezTo>
                      <a:pt x="13" y="0"/>
                      <a:pt x="0" y="13"/>
                      <a:pt x="7" y="13"/>
                    </a:cubicBezTo>
                    <a:cubicBezTo>
                      <a:pt x="13" y="13"/>
                      <a:pt x="17" y="7"/>
                      <a:pt x="1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Freeform 167">
                <a:extLst>
                  <a:ext uri="{FF2B5EF4-FFF2-40B4-BE49-F238E27FC236}">
                    <a16:creationId xmlns:a16="http://schemas.microsoft.com/office/drawing/2014/main" xmlns="" id="{83D2A5EF-9F9C-4421-9CE9-CD9EC2D8D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" y="-204"/>
                <a:ext cx="1026" cy="740"/>
              </a:xfrm>
              <a:custGeom>
                <a:avLst/>
                <a:gdLst>
                  <a:gd name="T0" fmla="*/ 14 w 434"/>
                  <a:gd name="T1" fmla="*/ 20 h 313"/>
                  <a:gd name="T2" fmla="*/ 0 w 434"/>
                  <a:gd name="T3" fmla="*/ 58 h 313"/>
                  <a:gd name="T4" fmla="*/ 37 w 434"/>
                  <a:gd name="T5" fmla="*/ 78 h 313"/>
                  <a:gd name="T6" fmla="*/ 19 w 434"/>
                  <a:gd name="T7" fmla="*/ 82 h 313"/>
                  <a:gd name="T8" fmla="*/ 25 w 434"/>
                  <a:gd name="T9" fmla="*/ 99 h 313"/>
                  <a:gd name="T10" fmla="*/ 66 w 434"/>
                  <a:gd name="T11" fmla="*/ 110 h 313"/>
                  <a:gd name="T12" fmla="*/ 146 w 434"/>
                  <a:gd name="T13" fmla="*/ 110 h 313"/>
                  <a:gd name="T14" fmla="*/ 175 w 434"/>
                  <a:gd name="T15" fmla="*/ 102 h 313"/>
                  <a:gd name="T16" fmla="*/ 202 w 434"/>
                  <a:gd name="T17" fmla="*/ 138 h 313"/>
                  <a:gd name="T18" fmla="*/ 223 w 434"/>
                  <a:gd name="T19" fmla="*/ 138 h 313"/>
                  <a:gd name="T20" fmla="*/ 252 w 434"/>
                  <a:gd name="T21" fmla="*/ 201 h 313"/>
                  <a:gd name="T22" fmla="*/ 248 w 434"/>
                  <a:gd name="T23" fmla="*/ 220 h 313"/>
                  <a:gd name="T24" fmla="*/ 202 w 434"/>
                  <a:gd name="T25" fmla="*/ 227 h 313"/>
                  <a:gd name="T26" fmla="*/ 203 w 434"/>
                  <a:gd name="T27" fmla="*/ 256 h 313"/>
                  <a:gd name="T28" fmla="*/ 228 w 434"/>
                  <a:gd name="T29" fmla="*/ 252 h 313"/>
                  <a:gd name="T30" fmla="*/ 280 w 434"/>
                  <a:gd name="T31" fmla="*/ 271 h 313"/>
                  <a:gd name="T32" fmla="*/ 354 w 434"/>
                  <a:gd name="T33" fmla="*/ 306 h 313"/>
                  <a:gd name="T34" fmla="*/ 364 w 434"/>
                  <a:gd name="T35" fmla="*/ 306 h 313"/>
                  <a:gd name="T36" fmla="*/ 334 w 434"/>
                  <a:gd name="T37" fmla="*/ 270 h 313"/>
                  <a:gd name="T38" fmla="*/ 391 w 434"/>
                  <a:gd name="T39" fmla="*/ 270 h 313"/>
                  <a:gd name="T40" fmla="*/ 381 w 434"/>
                  <a:gd name="T41" fmla="*/ 247 h 313"/>
                  <a:gd name="T42" fmla="*/ 368 w 434"/>
                  <a:gd name="T43" fmla="*/ 242 h 313"/>
                  <a:gd name="T44" fmla="*/ 365 w 434"/>
                  <a:gd name="T45" fmla="*/ 242 h 313"/>
                  <a:gd name="T46" fmla="*/ 346 w 434"/>
                  <a:gd name="T47" fmla="*/ 220 h 313"/>
                  <a:gd name="T48" fmla="*/ 339 w 434"/>
                  <a:gd name="T49" fmla="*/ 213 h 313"/>
                  <a:gd name="T50" fmla="*/ 347 w 434"/>
                  <a:gd name="T51" fmla="*/ 213 h 313"/>
                  <a:gd name="T52" fmla="*/ 342 w 434"/>
                  <a:gd name="T53" fmla="*/ 207 h 313"/>
                  <a:gd name="T54" fmla="*/ 347 w 434"/>
                  <a:gd name="T55" fmla="*/ 199 h 313"/>
                  <a:gd name="T56" fmla="*/ 407 w 434"/>
                  <a:gd name="T57" fmla="*/ 220 h 313"/>
                  <a:gd name="T58" fmla="*/ 418 w 434"/>
                  <a:gd name="T59" fmla="*/ 207 h 313"/>
                  <a:gd name="T60" fmla="*/ 420 w 434"/>
                  <a:gd name="T61" fmla="*/ 186 h 313"/>
                  <a:gd name="T62" fmla="*/ 405 w 434"/>
                  <a:gd name="T63" fmla="*/ 178 h 313"/>
                  <a:gd name="T64" fmla="*/ 380 w 434"/>
                  <a:gd name="T65" fmla="*/ 162 h 313"/>
                  <a:gd name="T66" fmla="*/ 339 w 434"/>
                  <a:gd name="T67" fmla="*/ 140 h 313"/>
                  <a:gd name="T68" fmla="*/ 348 w 434"/>
                  <a:gd name="T69" fmla="*/ 123 h 313"/>
                  <a:gd name="T70" fmla="*/ 351 w 434"/>
                  <a:gd name="T71" fmla="*/ 114 h 313"/>
                  <a:gd name="T72" fmla="*/ 327 w 434"/>
                  <a:gd name="T73" fmla="*/ 102 h 313"/>
                  <a:gd name="T74" fmla="*/ 290 w 434"/>
                  <a:gd name="T75" fmla="*/ 78 h 313"/>
                  <a:gd name="T76" fmla="*/ 260 w 434"/>
                  <a:gd name="T77" fmla="*/ 67 h 313"/>
                  <a:gd name="T78" fmla="*/ 187 w 434"/>
                  <a:gd name="T79" fmla="*/ 33 h 313"/>
                  <a:gd name="T80" fmla="*/ 154 w 434"/>
                  <a:gd name="T81" fmla="*/ 41 h 313"/>
                  <a:gd name="T82" fmla="*/ 144 w 434"/>
                  <a:gd name="T83" fmla="*/ 36 h 313"/>
                  <a:gd name="T84" fmla="*/ 66 w 434"/>
                  <a:gd name="T85" fmla="*/ 32 h 313"/>
                  <a:gd name="T86" fmla="*/ 61 w 434"/>
                  <a:gd name="T87" fmla="*/ 57 h 313"/>
                  <a:gd name="T88" fmla="*/ 55 w 434"/>
                  <a:gd name="T89" fmla="*/ 38 h 313"/>
                  <a:gd name="T90" fmla="*/ 74 w 434"/>
                  <a:gd name="T91" fmla="*/ 6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34" h="313">
                    <a:moveTo>
                      <a:pt x="57" y="0"/>
                    </a:moveTo>
                    <a:cubicBezTo>
                      <a:pt x="39" y="0"/>
                      <a:pt x="25" y="9"/>
                      <a:pt x="14" y="20"/>
                    </a:cubicBezTo>
                    <a:cubicBezTo>
                      <a:pt x="12" y="22"/>
                      <a:pt x="15" y="31"/>
                      <a:pt x="11" y="35"/>
                    </a:cubicBezTo>
                    <a:cubicBezTo>
                      <a:pt x="3" y="40"/>
                      <a:pt x="0" y="44"/>
                      <a:pt x="0" y="58"/>
                    </a:cubicBezTo>
                    <a:cubicBezTo>
                      <a:pt x="0" y="63"/>
                      <a:pt x="8" y="73"/>
                      <a:pt x="8" y="73"/>
                    </a:cubicBezTo>
                    <a:cubicBezTo>
                      <a:pt x="8" y="73"/>
                      <a:pt x="32" y="75"/>
                      <a:pt x="37" y="78"/>
                    </a:cubicBezTo>
                    <a:cubicBezTo>
                      <a:pt x="37" y="85"/>
                      <a:pt x="37" y="85"/>
                      <a:pt x="37" y="85"/>
                    </a:cubicBezTo>
                    <a:cubicBezTo>
                      <a:pt x="31" y="84"/>
                      <a:pt x="25" y="82"/>
                      <a:pt x="19" y="82"/>
                    </a:cubicBezTo>
                    <a:cubicBezTo>
                      <a:pt x="17" y="82"/>
                      <a:pt x="15" y="82"/>
                      <a:pt x="13" y="83"/>
                    </a:cubicBezTo>
                    <a:cubicBezTo>
                      <a:pt x="14" y="91"/>
                      <a:pt x="22" y="92"/>
                      <a:pt x="25" y="99"/>
                    </a:cubicBezTo>
                    <a:cubicBezTo>
                      <a:pt x="50" y="99"/>
                      <a:pt x="50" y="99"/>
                      <a:pt x="50" y="99"/>
                    </a:cubicBezTo>
                    <a:cubicBezTo>
                      <a:pt x="53" y="103"/>
                      <a:pt x="62" y="110"/>
                      <a:pt x="66" y="110"/>
                    </a:cubicBezTo>
                    <a:cubicBezTo>
                      <a:pt x="82" y="110"/>
                      <a:pt x="105" y="109"/>
                      <a:pt x="123" y="109"/>
                    </a:cubicBezTo>
                    <a:cubicBezTo>
                      <a:pt x="133" y="109"/>
                      <a:pt x="141" y="109"/>
                      <a:pt x="146" y="110"/>
                    </a:cubicBezTo>
                    <a:cubicBezTo>
                      <a:pt x="146" y="113"/>
                      <a:pt x="144" y="122"/>
                      <a:pt x="151" y="122"/>
                    </a:cubicBezTo>
                    <a:cubicBezTo>
                      <a:pt x="160" y="122"/>
                      <a:pt x="168" y="102"/>
                      <a:pt x="175" y="102"/>
                    </a:cubicBezTo>
                    <a:cubicBezTo>
                      <a:pt x="181" y="102"/>
                      <a:pt x="210" y="126"/>
                      <a:pt x="214" y="131"/>
                    </a:cubicBezTo>
                    <a:cubicBezTo>
                      <a:pt x="211" y="131"/>
                      <a:pt x="202" y="132"/>
                      <a:pt x="202" y="138"/>
                    </a:cubicBezTo>
                    <a:cubicBezTo>
                      <a:pt x="202" y="139"/>
                      <a:pt x="204" y="144"/>
                      <a:pt x="206" y="144"/>
                    </a:cubicBezTo>
                    <a:cubicBezTo>
                      <a:pt x="213" y="144"/>
                      <a:pt x="216" y="138"/>
                      <a:pt x="223" y="138"/>
                    </a:cubicBezTo>
                    <a:cubicBezTo>
                      <a:pt x="234" y="138"/>
                      <a:pt x="268" y="163"/>
                      <a:pt x="268" y="177"/>
                    </a:cubicBezTo>
                    <a:cubicBezTo>
                      <a:pt x="268" y="185"/>
                      <a:pt x="257" y="196"/>
                      <a:pt x="252" y="201"/>
                    </a:cubicBezTo>
                    <a:cubicBezTo>
                      <a:pt x="248" y="205"/>
                      <a:pt x="239" y="200"/>
                      <a:pt x="239" y="209"/>
                    </a:cubicBezTo>
                    <a:cubicBezTo>
                      <a:pt x="239" y="213"/>
                      <a:pt x="246" y="218"/>
                      <a:pt x="248" y="220"/>
                    </a:cubicBezTo>
                    <a:cubicBezTo>
                      <a:pt x="242" y="224"/>
                      <a:pt x="229" y="227"/>
                      <a:pt x="224" y="227"/>
                    </a:cubicBezTo>
                    <a:cubicBezTo>
                      <a:pt x="220" y="227"/>
                      <a:pt x="211" y="227"/>
                      <a:pt x="202" y="227"/>
                    </a:cubicBezTo>
                    <a:cubicBezTo>
                      <a:pt x="194" y="227"/>
                      <a:pt x="181" y="236"/>
                      <a:pt x="181" y="242"/>
                    </a:cubicBezTo>
                    <a:cubicBezTo>
                      <a:pt x="181" y="249"/>
                      <a:pt x="198" y="256"/>
                      <a:pt x="203" y="256"/>
                    </a:cubicBezTo>
                    <a:cubicBezTo>
                      <a:pt x="210" y="256"/>
                      <a:pt x="213" y="248"/>
                      <a:pt x="219" y="248"/>
                    </a:cubicBezTo>
                    <a:cubicBezTo>
                      <a:pt x="224" y="248"/>
                      <a:pt x="223" y="252"/>
                      <a:pt x="228" y="252"/>
                    </a:cubicBezTo>
                    <a:cubicBezTo>
                      <a:pt x="233" y="252"/>
                      <a:pt x="236" y="248"/>
                      <a:pt x="239" y="244"/>
                    </a:cubicBezTo>
                    <a:cubicBezTo>
                      <a:pt x="254" y="253"/>
                      <a:pt x="262" y="263"/>
                      <a:pt x="280" y="271"/>
                    </a:cubicBezTo>
                    <a:cubicBezTo>
                      <a:pt x="271" y="288"/>
                      <a:pt x="303" y="287"/>
                      <a:pt x="315" y="294"/>
                    </a:cubicBezTo>
                    <a:cubicBezTo>
                      <a:pt x="328" y="302"/>
                      <a:pt x="338" y="299"/>
                      <a:pt x="354" y="306"/>
                    </a:cubicBezTo>
                    <a:cubicBezTo>
                      <a:pt x="355" y="307"/>
                      <a:pt x="356" y="313"/>
                      <a:pt x="359" y="313"/>
                    </a:cubicBezTo>
                    <a:cubicBezTo>
                      <a:pt x="361" y="313"/>
                      <a:pt x="364" y="310"/>
                      <a:pt x="364" y="306"/>
                    </a:cubicBezTo>
                    <a:cubicBezTo>
                      <a:pt x="364" y="292"/>
                      <a:pt x="335" y="281"/>
                      <a:pt x="326" y="270"/>
                    </a:cubicBezTo>
                    <a:cubicBezTo>
                      <a:pt x="334" y="270"/>
                      <a:pt x="334" y="270"/>
                      <a:pt x="334" y="270"/>
                    </a:cubicBezTo>
                    <a:cubicBezTo>
                      <a:pt x="340" y="277"/>
                      <a:pt x="373" y="290"/>
                      <a:pt x="383" y="291"/>
                    </a:cubicBezTo>
                    <a:cubicBezTo>
                      <a:pt x="385" y="285"/>
                      <a:pt x="391" y="275"/>
                      <a:pt x="391" y="270"/>
                    </a:cubicBezTo>
                    <a:cubicBezTo>
                      <a:pt x="391" y="264"/>
                      <a:pt x="381" y="261"/>
                      <a:pt x="381" y="257"/>
                    </a:cubicBezTo>
                    <a:cubicBezTo>
                      <a:pt x="381" y="255"/>
                      <a:pt x="381" y="255"/>
                      <a:pt x="381" y="247"/>
                    </a:cubicBezTo>
                    <a:cubicBezTo>
                      <a:pt x="378" y="247"/>
                      <a:pt x="378" y="247"/>
                      <a:pt x="372" y="247"/>
                    </a:cubicBezTo>
                    <a:cubicBezTo>
                      <a:pt x="372" y="242"/>
                      <a:pt x="371" y="242"/>
                      <a:pt x="368" y="242"/>
                    </a:cubicBezTo>
                    <a:cubicBezTo>
                      <a:pt x="368" y="242"/>
                      <a:pt x="367" y="242"/>
                      <a:pt x="367" y="242"/>
                    </a:cubicBezTo>
                    <a:cubicBezTo>
                      <a:pt x="366" y="242"/>
                      <a:pt x="365" y="242"/>
                      <a:pt x="365" y="242"/>
                    </a:cubicBezTo>
                    <a:cubicBezTo>
                      <a:pt x="363" y="242"/>
                      <a:pt x="360" y="242"/>
                      <a:pt x="357" y="241"/>
                    </a:cubicBezTo>
                    <a:cubicBezTo>
                      <a:pt x="353" y="239"/>
                      <a:pt x="347" y="227"/>
                      <a:pt x="346" y="220"/>
                    </a:cubicBezTo>
                    <a:cubicBezTo>
                      <a:pt x="339" y="220"/>
                      <a:pt x="339" y="220"/>
                      <a:pt x="339" y="220"/>
                    </a:cubicBezTo>
                    <a:cubicBezTo>
                      <a:pt x="339" y="213"/>
                      <a:pt x="339" y="213"/>
                      <a:pt x="339" y="213"/>
                    </a:cubicBezTo>
                    <a:cubicBezTo>
                      <a:pt x="340" y="213"/>
                      <a:pt x="341" y="214"/>
                      <a:pt x="342" y="214"/>
                    </a:cubicBezTo>
                    <a:cubicBezTo>
                      <a:pt x="344" y="214"/>
                      <a:pt x="345" y="213"/>
                      <a:pt x="347" y="213"/>
                    </a:cubicBezTo>
                    <a:cubicBezTo>
                      <a:pt x="347" y="206"/>
                      <a:pt x="347" y="206"/>
                      <a:pt x="347" y="206"/>
                    </a:cubicBezTo>
                    <a:cubicBezTo>
                      <a:pt x="345" y="207"/>
                      <a:pt x="343" y="207"/>
                      <a:pt x="342" y="207"/>
                    </a:cubicBezTo>
                    <a:cubicBezTo>
                      <a:pt x="340" y="207"/>
                      <a:pt x="339" y="207"/>
                      <a:pt x="336" y="205"/>
                    </a:cubicBezTo>
                    <a:cubicBezTo>
                      <a:pt x="337" y="205"/>
                      <a:pt x="344" y="199"/>
                      <a:pt x="347" y="199"/>
                    </a:cubicBezTo>
                    <a:cubicBezTo>
                      <a:pt x="372" y="199"/>
                      <a:pt x="373" y="235"/>
                      <a:pt x="400" y="235"/>
                    </a:cubicBezTo>
                    <a:cubicBezTo>
                      <a:pt x="406" y="235"/>
                      <a:pt x="407" y="226"/>
                      <a:pt x="407" y="220"/>
                    </a:cubicBezTo>
                    <a:cubicBezTo>
                      <a:pt x="417" y="220"/>
                      <a:pt x="418" y="216"/>
                      <a:pt x="418" y="214"/>
                    </a:cubicBezTo>
                    <a:cubicBezTo>
                      <a:pt x="418" y="211"/>
                      <a:pt x="419" y="213"/>
                      <a:pt x="418" y="207"/>
                    </a:cubicBezTo>
                    <a:cubicBezTo>
                      <a:pt x="425" y="207"/>
                      <a:pt x="434" y="205"/>
                      <a:pt x="434" y="198"/>
                    </a:cubicBezTo>
                    <a:cubicBezTo>
                      <a:pt x="434" y="190"/>
                      <a:pt x="430" y="186"/>
                      <a:pt x="420" y="186"/>
                    </a:cubicBezTo>
                    <a:cubicBezTo>
                      <a:pt x="417" y="186"/>
                      <a:pt x="413" y="186"/>
                      <a:pt x="410" y="184"/>
                    </a:cubicBezTo>
                    <a:cubicBezTo>
                      <a:pt x="409" y="179"/>
                      <a:pt x="407" y="178"/>
                      <a:pt x="405" y="178"/>
                    </a:cubicBezTo>
                    <a:cubicBezTo>
                      <a:pt x="402" y="178"/>
                      <a:pt x="399" y="181"/>
                      <a:pt x="392" y="181"/>
                    </a:cubicBezTo>
                    <a:cubicBezTo>
                      <a:pt x="384" y="181"/>
                      <a:pt x="381" y="172"/>
                      <a:pt x="380" y="162"/>
                    </a:cubicBezTo>
                    <a:cubicBezTo>
                      <a:pt x="369" y="161"/>
                      <a:pt x="355" y="156"/>
                      <a:pt x="354" y="144"/>
                    </a:cubicBezTo>
                    <a:cubicBezTo>
                      <a:pt x="347" y="144"/>
                      <a:pt x="344" y="142"/>
                      <a:pt x="339" y="140"/>
                    </a:cubicBezTo>
                    <a:cubicBezTo>
                      <a:pt x="344" y="132"/>
                      <a:pt x="348" y="132"/>
                      <a:pt x="356" y="128"/>
                    </a:cubicBezTo>
                    <a:cubicBezTo>
                      <a:pt x="355" y="124"/>
                      <a:pt x="351" y="123"/>
                      <a:pt x="348" y="123"/>
                    </a:cubicBezTo>
                    <a:cubicBezTo>
                      <a:pt x="344" y="123"/>
                      <a:pt x="342" y="123"/>
                      <a:pt x="333" y="122"/>
                    </a:cubicBezTo>
                    <a:cubicBezTo>
                      <a:pt x="337" y="115"/>
                      <a:pt x="344" y="116"/>
                      <a:pt x="351" y="114"/>
                    </a:cubicBezTo>
                    <a:cubicBezTo>
                      <a:pt x="348" y="107"/>
                      <a:pt x="344" y="102"/>
                      <a:pt x="336" y="102"/>
                    </a:cubicBezTo>
                    <a:cubicBezTo>
                      <a:pt x="336" y="102"/>
                      <a:pt x="331" y="102"/>
                      <a:pt x="327" y="102"/>
                    </a:cubicBezTo>
                    <a:cubicBezTo>
                      <a:pt x="327" y="93"/>
                      <a:pt x="327" y="93"/>
                      <a:pt x="327" y="93"/>
                    </a:cubicBezTo>
                    <a:cubicBezTo>
                      <a:pt x="313" y="91"/>
                      <a:pt x="305" y="83"/>
                      <a:pt x="290" y="78"/>
                    </a:cubicBezTo>
                    <a:cubicBezTo>
                      <a:pt x="292" y="69"/>
                      <a:pt x="279" y="67"/>
                      <a:pt x="273" y="67"/>
                    </a:cubicBezTo>
                    <a:cubicBezTo>
                      <a:pt x="269" y="67"/>
                      <a:pt x="268" y="67"/>
                      <a:pt x="260" y="67"/>
                    </a:cubicBezTo>
                    <a:cubicBezTo>
                      <a:pt x="242" y="67"/>
                      <a:pt x="239" y="49"/>
                      <a:pt x="227" y="41"/>
                    </a:cubicBezTo>
                    <a:cubicBezTo>
                      <a:pt x="220" y="36"/>
                      <a:pt x="198" y="33"/>
                      <a:pt x="187" y="33"/>
                    </a:cubicBezTo>
                    <a:cubicBezTo>
                      <a:pt x="178" y="33"/>
                      <a:pt x="175" y="46"/>
                      <a:pt x="166" y="46"/>
                    </a:cubicBezTo>
                    <a:cubicBezTo>
                      <a:pt x="162" y="46"/>
                      <a:pt x="160" y="41"/>
                      <a:pt x="154" y="41"/>
                    </a:cubicBezTo>
                    <a:cubicBezTo>
                      <a:pt x="149" y="41"/>
                      <a:pt x="147" y="46"/>
                      <a:pt x="144" y="46"/>
                    </a:cubicBezTo>
                    <a:cubicBezTo>
                      <a:pt x="141" y="46"/>
                      <a:pt x="144" y="38"/>
                      <a:pt x="144" y="36"/>
                    </a:cubicBezTo>
                    <a:cubicBezTo>
                      <a:pt x="144" y="24"/>
                      <a:pt x="136" y="6"/>
                      <a:pt x="123" y="6"/>
                    </a:cubicBezTo>
                    <a:cubicBezTo>
                      <a:pt x="101" y="6"/>
                      <a:pt x="66" y="12"/>
                      <a:pt x="66" y="32"/>
                    </a:cubicBezTo>
                    <a:cubicBezTo>
                      <a:pt x="66" y="37"/>
                      <a:pt x="71" y="41"/>
                      <a:pt x="71" y="46"/>
                    </a:cubicBezTo>
                    <a:cubicBezTo>
                      <a:pt x="71" y="50"/>
                      <a:pt x="64" y="57"/>
                      <a:pt x="61" y="57"/>
                    </a:cubicBezTo>
                    <a:cubicBezTo>
                      <a:pt x="54" y="57"/>
                      <a:pt x="55" y="52"/>
                      <a:pt x="55" y="48"/>
                    </a:cubicBezTo>
                    <a:cubicBezTo>
                      <a:pt x="55" y="48"/>
                      <a:pt x="54" y="42"/>
                      <a:pt x="55" y="38"/>
                    </a:cubicBezTo>
                    <a:cubicBezTo>
                      <a:pt x="53" y="38"/>
                      <a:pt x="51" y="36"/>
                      <a:pt x="51" y="33"/>
                    </a:cubicBezTo>
                    <a:cubicBezTo>
                      <a:pt x="51" y="18"/>
                      <a:pt x="69" y="17"/>
                      <a:pt x="74" y="6"/>
                    </a:cubicBezTo>
                    <a:cubicBezTo>
                      <a:pt x="73" y="6"/>
                      <a:pt x="57" y="0"/>
                      <a:pt x="5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Freeform 168">
                <a:extLst>
                  <a:ext uri="{FF2B5EF4-FFF2-40B4-BE49-F238E27FC236}">
                    <a16:creationId xmlns:a16="http://schemas.microsoft.com/office/drawing/2014/main" xmlns="" id="{B391E4DF-A7B3-4443-A013-0C277AEEA5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" y="442"/>
                <a:ext cx="28" cy="16"/>
              </a:xfrm>
              <a:custGeom>
                <a:avLst/>
                <a:gdLst>
                  <a:gd name="T0" fmla="*/ 5 w 12"/>
                  <a:gd name="T1" fmla="*/ 0 h 7"/>
                  <a:gd name="T2" fmla="*/ 0 w 12"/>
                  <a:gd name="T3" fmla="*/ 4 h 7"/>
                  <a:gd name="T4" fmla="*/ 6 w 12"/>
                  <a:gd name="T5" fmla="*/ 7 h 7"/>
                  <a:gd name="T6" fmla="*/ 12 w 12"/>
                  <a:gd name="T7" fmla="*/ 4 h 7"/>
                  <a:gd name="T8" fmla="*/ 5 w 12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7">
                    <a:moveTo>
                      <a:pt x="5" y="0"/>
                    </a:moveTo>
                    <a:cubicBezTo>
                      <a:pt x="4" y="0"/>
                      <a:pt x="2" y="1"/>
                      <a:pt x="0" y="4"/>
                    </a:cubicBezTo>
                    <a:cubicBezTo>
                      <a:pt x="3" y="6"/>
                      <a:pt x="4" y="7"/>
                      <a:pt x="6" y="7"/>
                    </a:cubicBezTo>
                    <a:cubicBezTo>
                      <a:pt x="8" y="7"/>
                      <a:pt x="9" y="6"/>
                      <a:pt x="12" y="4"/>
                    </a:cubicBezTo>
                    <a:cubicBezTo>
                      <a:pt x="8" y="2"/>
                      <a:pt x="7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Freeform 169">
                <a:extLst>
                  <a:ext uri="{FF2B5EF4-FFF2-40B4-BE49-F238E27FC236}">
                    <a16:creationId xmlns:a16="http://schemas.microsoft.com/office/drawing/2014/main" xmlns="" id="{D411ED56-703C-4FD2-9F33-9EA3FEAE96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" y="298"/>
                <a:ext cx="26" cy="21"/>
              </a:xfrm>
              <a:custGeom>
                <a:avLst/>
                <a:gdLst>
                  <a:gd name="T0" fmla="*/ 4 w 11"/>
                  <a:gd name="T1" fmla="*/ 0 h 9"/>
                  <a:gd name="T2" fmla="*/ 1 w 11"/>
                  <a:gd name="T3" fmla="*/ 1 h 9"/>
                  <a:gd name="T4" fmla="*/ 11 w 11"/>
                  <a:gd name="T5" fmla="*/ 9 h 9"/>
                  <a:gd name="T6" fmla="*/ 4 w 11"/>
                  <a:gd name="T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9">
                    <a:moveTo>
                      <a:pt x="4" y="0"/>
                    </a:moveTo>
                    <a:cubicBezTo>
                      <a:pt x="3" y="0"/>
                      <a:pt x="2" y="0"/>
                      <a:pt x="1" y="1"/>
                    </a:cubicBezTo>
                    <a:cubicBezTo>
                      <a:pt x="0" y="4"/>
                      <a:pt x="4" y="8"/>
                      <a:pt x="11" y="9"/>
                    </a:cubicBezTo>
                    <a:cubicBezTo>
                      <a:pt x="8" y="5"/>
                      <a:pt x="8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Freeform 170">
                <a:extLst>
                  <a:ext uri="{FF2B5EF4-FFF2-40B4-BE49-F238E27FC236}">
                    <a16:creationId xmlns:a16="http://schemas.microsoft.com/office/drawing/2014/main" xmlns="" id="{B9DC8AA5-9C1F-4288-BBE1-605A0C43E7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" y="-947"/>
                <a:ext cx="1094" cy="575"/>
              </a:xfrm>
              <a:custGeom>
                <a:avLst/>
                <a:gdLst>
                  <a:gd name="T0" fmla="*/ 261 w 463"/>
                  <a:gd name="T1" fmla="*/ 9 h 243"/>
                  <a:gd name="T2" fmla="*/ 235 w 463"/>
                  <a:gd name="T3" fmla="*/ 7 h 243"/>
                  <a:gd name="T4" fmla="*/ 162 w 463"/>
                  <a:gd name="T5" fmla="*/ 13 h 243"/>
                  <a:gd name="T6" fmla="*/ 151 w 463"/>
                  <a:gd name="T7" fmla="*/ 14 h 243"/>
                  <a:gd name="T8" fmla="*/ 89 w 463"/>
                  <a:gd name="T9" fmla="*/ 27 h 243"/>
                  <a:gd name="T10" fmla="*/ 64 w 463"/>
                  <a:gd name="T11" fmla="*/ 42 h 243"/>
                  <a:gd name="T12" fmla="*/ 0 w 463"/>
                  <a:gd name="T13" fmla="*/ 62 h 243"/>
                  <a:gd name="T14" fmla="*/ 19 w 463"/>
                  <a:gd name="T15" fmla="*/ 58 h 243"/>
                  <a:gd name="T16" fmla="*/ 20 w 463"/>
                  <a:gd name="T17" fmla="*/ 67 h 243"/>
                  <a:gd name="T18" fmla="*/ 51 w 463"/>
                  <a:gd name="T19" fmla="*/ 62 h 243"/>
                  <a:gd name="T20" fmla="*/ 29 w 463"/>
                  <a:gd name="T21" fmla="*/ 79 h 243"/>
                  <a:gd name="T22" fmla="*/ 54 w 463"/>
                  <a:gd name="T23" fmla="*/ 79 h 243"/>
                  <a:gd name="T24" fmla="*/ 68 w 463"/>
                  <a:gd name="T25" fmla="*/ 96 h 243"/>
                  <a:gd name="T26" fmla="*/ 87 w 463"/>
                  <a:gd name="T27" fmla="*/ 91 h 243"/>
                  <a:gd name="T28" fmla="*/ 118 w 463"/>
                  <a:gd name="T29" fmla="*/ 96 h 243"/>
                  <a:gd name="T30" fmla="*/ 177 w 463"/>
                  <a:gd name="T31" fmla="*/ 88 h 243"/>
                  <a:gd name="T32" fmla="*/ 159 w 463"/>
                  <a:gd name="T33" fmla="*/ 103 h 243"/>
                  <a:gd name="T34" fmla="*/ 129 w 463"/>
                  <a:gd name="T35" fmla="*/ 108 h 243"/>
                  <a:gd name="T36" fmla="*/ 146 w 463"/>
                  <a:gd name="T37" fmla="*/ 125 h 243"/>
                  <a:gd name="T38" fmla="*/ 102 w 463"/>
                  <a:gd name="T39" fmla="*/ 105 h 243"/>
                  <a:gd name="T40" fmla="*/ 83 w 463"/>
                  <a:gd name="T41" fmla="*/ 105 h 243"/>
                  <a:gd name="T42" fmla="*/ 88 w 463"/>
                  <a:gd name="T43" fmla="*/ 112 h 243"/>
                  <a:gd name="T44" fmla="*/ 75 w 463"/>
                  <a:gd name="T45" fmla="*/ 116 h 243"/>
                  <a:gd name="T46" fmla="*/ 81 w 463"/>
                  <a:gd name="T47" fmla="*/ 157 h 243"/>
                  <a:gd name="T48" fmla="*/ 66 w 463"/>
                  <a:gd name="T49" fmla="*/ 181 h 243"/>
                  <a:gd name="T50" fmla="*/ 79 w 463"/>
                  <a:gd name="T51" fmla="*/ 177 h 243"/>
                  <a:gd name="T52" fmla="*/ 111 w 463"/>
                  <a:gd name="T53" fmla="*/ 203 h 243"/>
                  <a:gd name="T54" fmla="*/ 68 w 463"/>
                  <a:gd name="T55" fmla="*/ 189 h 243"/>
                  <a:gd name="T56" fmla="*/ 55 w 463"/>
                  <a:gd name="T57" fmla="*/ 194 h 243"/>
                  <a:gd name="T58" fmla="*/ 34 w 463"/>
                  <a:gd name="T59" fmla="*/ 231 h 243"/>
                  <a:gd name="T60" fmla="*/ 46 w 463"/>
                  <a:gd name="T61" fmla="*/ 230 h 243"/>
                  <a:gd name="T62" fmla="*/ 112 w 463"/>
                  <a:gd name="T63" fmla="*/ 235 h 243"/>
                  <a:gd name="T64" fmla="*/ 169 w 463"/>
                  <a:gd name="T65" fmla="*/ 243 h 243"/>
                  <a:gd name="T66" fmla="*/ 204 w 463"/>
                  <a:gd name="T67" fmla="*/ 220 h 243"/>
                  <a:gd name="T68" fmla="*/ 190 w 463"/>
                  <a:gd name="T69" fmla="*/ 220 h 243"/>
                  <a:gd name="T70" fmla="*/ 208 w 463"/>
                  <a:gd name="T71" fmla="*/ 188 h 243"/>
                  <a:gd name="T72" fmla="*/ 258 w 463"/>
                  <a:gd name="T73" fmla="*/ 163 h 243"/>
                  <a:gd name="T74" fmla="*/ 251 w 463"/>
                  <a:gd name="T75" fmla="*/ 151 h 243"/>
                  <a:gd name="T76" fmla="*/ 244 w 463"/>
                  <a:gd name="T77" fmla="*/ 141 h 243"/>
                  <a:gd name="T78" fmla="*/ 282 w 463"/>
                  <a:gd name="T79" fmla="*/ 129 h 243"/>
                  <a:gd name="T80" fmla="*/ 296 w 463"/>
                  <a:gd name="T81" fmla="*/ 130 h 243"/>
                  <a:gd name="T82" fmla="*/ 353 w 463"/>
                  <a:gd name="T83" fmla="*/ 88 h 243"/>
                  <a:gd name="T84" fmla="*/ 411 w 463"/>
                  <a:gd name="T85" fmla="*/ 62 h 243"/>
                  <a:gd name="T86" fmla="*/ 387 w 463"/>
                  <a:gd name="T87" fmla="*/ 64 h 243"/>
                  <a:gd name="T88" fmla="*/ 449 w 463"/>
                  <a:gd name="T89" fmla="*/ 41 h 243"/>
                  <a:gd name="T90" fmla="*/ 428 w 463"/>
                  <a:gd name="T91" fmla="*/ 20 h 243"/>
                  <a:gd name="T92" fmla="*/ 410 w 463"/>
                  <a:gd name="T93" fmla="*/ 7 h 243"/>
                  <a:gd name="T94" fmla="*/ 377 w 463"/>
                  <a:gd name="T95" fmla="*/ 13 h 243"/>
                  <a:gd name="T96" fmla="*/ 309 w 463"/>
                  <a:gd name="T97" fmla="*/ 4 h 243"/>
                  <a:gd name="T98" fmla="*/ 278 w 463"/>
                  <a:gd name="T99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63" h="243">
                    <a:moveTo>
                      <a:pt x="278" y="0"/>
                    </a:moveTo>
                    <a:cubicBezTo>
                      <a:pt x="270" y="0"/>
                      <a:pt x="268" y="9"/>
                      <a:pt x="261" y="9"/>
                    </a:cubicBezTo>
                    <a:cubicBezTo>
                      <a:pt x="253" y="9"/>
                      <a:pt x="250" y="3"/>
                      <a:pt x="241" y="3"/>
                    </a:cubicBezTo>
                    <a:cubicBezTo>
                      <a:pt x="238" y="3"/>
                      <a:pt x="236" y="4"/>
                      <a:pt x="235" y="7"/>
                    </a:cubicBezTo>
                    <a:cubicBezTo>
                      <a:pt x="207" y="7"/>
                      <a:pt x="201" y="7"/>
                      <a:pt x="174" y="7"/>
                    </a:cubicBezTo>
                    <a:cubicBezTo>
                      <a:pt x="169" y="7"/>
                      <a:pt x="164" y="8"/>
                      <a:pt x="162" y="13"/>
                    </a:cubicBezTo>
                    <a:cubicBezTo>
                      <a:pt x="159" y="16"/>
                      <a:pt x="158" y="16"/>
                      <a:pt x="158" y="16"/>
                    </a:cubicBezTo>
                    <a:cubicBezTo>
                      <a:pt x="157" y="16"/>
                      <a:pt x="157" y="14"/>
                      <a:pt x="151" y="14"/>
                    </a:cubicBezTo>
                    <a:cubicBezTo>
                      <a:pt x="136" y="14"/>
                      <a:pt x="130" y="26"/>
                      <a:pt x="125" y="38"/>
                    </a:cubicBezTo>
                    <a:cubicBezTo>
                      <a:pt x="120" y="37"/>
                      <a:pt x="99" y="27"/>
                      <a:pt x="89" y="27"/>
                    </a:cubicBezTo>
                    <a:cubicBezTo>
                      <a:pt x="78" y="27"/>
                      <a:pt x="85" y="38"/>
                      <a:pt x="68" y="38"/>
                    </a:cubicBezTo>
                    <a:cubicBezTo>
                      <a:pt x="68" y="40"/>
                      <a:pt x="66" y="42"/>
                      <a:pt x="64" y="42"/>
                    </a:cubicBezTo>
                    <a:cubicBezTo>
                      <a:pt x="63" y="42"/>
                      <a:pt x="59" y="42"/>
                      <a:pt x="52" y="42"/>
                    </a:cubicBezTo>
                    <a:cubicBezTo>
                      <a:pt x="37" y="42"/>
                      <a:pt x="3" y="49"/>
                      <a:pt x="0" y="62"/>
                    </a:cubicBezTo>
                    <a:cubicBezTo>
                      <a:pt x="3" y="62"/>
                      <a:pt x="9" y="62"/>
                      <a:pt x="11" y="62"/>
                    </a:cubicBezTo>
                    <a:cubicBezTo>
                      <a:pt x="13" y="61"/>
                      <a:pt x="16" y="59"/>
                      <a:pt x="19" y="58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29" y="60"/>
                      <a:pt x="26" y="62"/>
                      <a:pt x="20" y="67"/>
                    </a:cubicBezTo>
                    <a:cubicBezTo>
                      <a:pt x="21" y="68"/>
                      <a:pt x="27" y="71"/>
                      <a:pt x="30" y="71"/>
                    </a:cubicBezTo>
                    <a:cubicBezTo>
                      <a:pt x="40" y="71"/>
                      <a:pt x="40" y="62"/>
                      <a:pt x="51" y="62"/>
                    </a:cubicBezTo>
                    <a:cubicBezTo>
                      <a:pt x="55" y="62"/>
                      <a:pt x="57" y="62"/>
                      <a:pt x="61" y="63"/>
                    </a:cubicBezTo>
                    <a:cubicBezTo>
                      <a:pt x="48" y="67"/>
                      <a:pt x="35" y="66"/>
                      <a:pt x="29" y="79"/>
                    </a:cubicBezTo>
                    <a:cubicBezTo>
                      <a:pt x="30" y="79"/>
                      <a:pt x="32" y="79"/>
                      <a:pt x="35" y="79"/>
                    </a:cubicBezTo>
                    <a:cubicBezTo>
                      <a:pt x="40" y="79"/>
                      <a:pt x="47" y="79"/>
                      <a:pt x="54" y="79"/>
                    </a:cubicBezTo>
                    <a:cubicBezTo>
                      <a:pt x="47" y="80"/>
                      <a:pt x="43" y="83"/>
                      <a:pt x="39" y="85"/>
                    </a:cubicBezTo>
                    <a:cubicBezTo>
                      <a:pt x="43" y="90"/>
                      <a:pt x="58" y="96"/>
                      <a:pt x="68" y="96"/>
                    </a:cubicBezTo>
                    <a:cubicBezTo>
                      <a:pt x="73" y="96"/>
                      <a:pt x="76" y="94"/>
                      <a:pt x="80" y="91"/>
                    </a:cubicBezTo>
                    <a:cubicBezTo>
                      <a:pt x="87" y="91"/>
                      <a:pt x="87" y="91"/>
                      <a:pt x="87" y="91"/>
                    </a:cubicBezTo>
                    <a:cubicBezTo>
                      <a:pt x="84" y="98"/>
                      <a:pt x="97" y="102"/>
                      <a:pt x="108" y="102"/>
                    </a:cubicBezTo>
                    <a:cubicBezTo>
                      <a:pt x="112" y="102"/>
                      <a:pt x="114" y="96"/>
                      <a:pt x="118" y="96"/>
                    </a:cubicBezTo>
                    <a:cubicBezTo>
                      <a:pt x="124" y="96"/>
                      <a:pt x="127" y="100"/>
                      <a:pt x="137" y="100"/>
                    </a:cubicBezTo>
                    <a:cubicBezTo>
                      <a:pt x="154" y="100"/>
                      <a:pt x="166" y="97"/>
                      <a:pt x="177" y="88"/>
                    </a:cubicBezTo>
                    <a:cubicBezTo>
                      <a:pt x="184" y="88"/>
                      <a:pt x="184" y="88"/>
                      <a:pt x="184" y="88"/>
                    </a:cubicBezTo>
                    <a:cubicBezTo>
                      <a:pt x="178" y="96"/>
                      <a:pt x="169" y="99"/>
                      <a:pt x="159" y="103"/>
                    </a:cubicBezTo>
                    <a:cubicBezTo>
                      <a:pt x="133" y="103"/>
                      <a:pt x="133" y="103"/>
                      <a:pt x="133" y="103"/>
                    </a:cubicBezTo>
                    <a:cubicBezTo>
                      <a:pt x="132" y="105"/>
                      <a:pt x="129" y="106"/>
                      <a:pt x="129" y="108"/>
                    </a:cubicBezTo>
                    <a:cubicBezTo>
                      <a:pt x="129" y="112"/>
                      <a:pt x="146" y="122"/>
                      <a:pt x="149" y="125"/>
                    </a:cubicBezTo>
                    <a:cubicBezTo>
                      <a:pt x="148" y="125"/>
                      <a:pt x="147" y="125"/>
                      <a:pt x="146" y="125"/>
                    </a:cubicBezTo>
                    <a:cubicBezTo>
                      <a:pt x="133" y="125"/>
                      <a:pt x="128" y="111"/>
                      <a:pt x="116" y="107"/>
                    </a:cubicBezTo>
                    <a:cubicBezTo>
                      <a:pt x="111" y="105"/>
                      <a:pt x="107" y="105"/>
                      <a:pt x="102" y="105"/>
                    </a:cubicBezTo>
                    <a:cubicBezTo>
                      <a:pt x="96" y="105"/>
                      <a:pt x="91" y="106"/>
                      <a:pt x="88" y="106"/>
                    </a:cubicBezTo>
                    <a:cubicBezTo>
                      <a:pt x="86" y="106"/>
                      <a:pt x="84" y="105"/>
                      <a:pt x="83" y="105"/>
                    </a:cubicBezTo>
                    <a:cubicBezTo>
                      <a:pt x="82" y="105"/>
                      <a:pt x="81" y="105"/>
                      <a:pt x="80" y="106"/>
                    </a:cubicBezTo>
                    <a:cubicBezTo>
                      <a:pt x="81" y="110"/>
                      <a:pt x="82" y="112"/>
                      <a:pt x="88" y="112"/>
                    </a:cubicBezTo>
                    <a:cubicBezTo>
                      <a:pt x="86" y="112"/>
                      <a:pt x="85" y="112"/>
                      <a:pt x="83" y="112"/>
                    </a:cubicBezTo>
                    <a:cubicBezTo>
                      <a:pt x="79" y="112"/>
                      <a:pt x="75" y="113"/>
                      <a:pt x="75" y="116"/>
                    </a:cubicBezTo>
                    <a:cubicBezTo>
                      <a:pt x="75" y="126"/>
                      <a:pt x="111" y="126"/>
                      <a:pt x="111" y="143"/>
                    </a:cubicBezTo>
                    <a:cubicBezTo>
                      <a:pt x="111" y="158"/>
                      <a:pt x="95" y="153"/>
                      <a:pt x="81" y="157"/>
                    </a:cubicBezTo>
                    <a:cubicBezTo>
                      <a:pt x="74" y="160"/>
                      <a:pt x="70" y="165"/>
                      <a:pt x="66" y="174"/>
                    </a:cubicBezTo>
                    <a:cubicBezTo>
                      <a:pt x="66" y="181"/>
                      <a:pt x="66" y="181"/>
                      <a:pt x="66" y="181"/>
                    </a:cubicBezTo>
                    <a:cubicBezTo>
                      <a:pt x="74" y="181"/>
                      <a:pt x="74" y="181"/>
                      <a:pt x="74" y="181"/>
                    </a:cubicBezTo>
                    <a:cubicBezTo>
                      <a:pt x="76" y="179"/>
                      <a:pt x="76" y="179"/>
                      <a:pt x="79" y="177"/>
                    </a:cubicBezTo>
                    <a:cubicBezTo>
                      <a:pt x="87" y="177"/>
                      <a:pt x="87" y="177"/>
                      <a:pt x="87" y="177"/>
                    </a:cubicBezTo>
                    <a:cubicBezTo>
                      <a:pt x="87" y="190"/>
                      <a:pt x="103" y="196"/>
                      <a:pt x="111" y="203"/>
                    </a:cubicBezTo>
                    <a:cubicBezTo>
                      <a:pt x="101" y="203"/>
                      <a:pt x="101" y="203"/>
                      <a:pt x="101" y="203"/>
                    </a:cubicBezTo>
                    <a:cubicBezTo>
                      <a:pt x="91" y="198"/>
                      <a:pt x="85" y="189"/>
                      <a:pt x="68" y="189"/>
                    </a:cubicBezTo>
                    <a:cubicBezTo>
                      <a:pt x="66" y="189"/>
                      <a:pt x="64" y="188"/>
                      <a:pt x="62" y="188"/>
                    </a:cubicBezTo>
                    <a:cubicBezTo>
                      <a:pt x="58" y="188"/>
                      <a:pt x="55" y="189"/>
                      <a:pt x="55" y="194"/>
                    </a:cubicBezTo>
                    <a:cubicBezTo>
                      <a:pt x="55" y="203"/>
                      <a:pt x="66" y="205"/>
                      <a:pt x="73" y="210"/>
                    </a:cubicBezTo>
                    <a:cubicBezTo>
                      <a:pt x="61" y="218"/>
                      <a:pt x="34" y="210"/>
                      <a:pt x="34" y="231"/>
                    </a:cubicBezTo>
                    <a:cubicBezTo>
                      <a:pt x="34" y="232"/>
                      <a:pt x="36" y="235"/>
                      <a:pt x="39" y="235"/>
                    </a:cubicBezTo>
                    <a:cubicBezTo>
                      <a:pt x="42" y="235"/>
                      <a:pt x="44" y="232"/>
                      <a:pt x="46" y="230"/>
                    </a:cubicBezTo>
                    <a:cubicBezTo>
                      <a:pt x="64" y="236"/>
                      <a:pt x="78" y="240"/>
                      <a:pt x="96" y="240"/>
                    </a:cubicBezTo>
                    <a:cubicBezTo>
                      <a:pt x="104" y="240"/>
                      <a:pt x="107" y="235"/>
                      <a:pt x="112" y="235"/>
                    </a:cubicBezTo>
                    <a:cubicBezTo>
                      <a:pt x="125" y="235"/>
                      <a:pt x="136" y="235"/>
                      <a:pt x="151" y="235"/>
                    </a:cubicBezTo>
                    <a:cubicBezTo>
                      <a:pt x="162" y="235"/>
                      <a:pt x="156" y="243"/>
                      <a:pt x="169" y="243"/>
                    </a:cubicBezTo>
                    <a:cubicBezTo>
                      <a:pt x="181" y="243"/>
                      <a:pt x="211" y="234"/>
                      <a:pt x="211" y="225"/>
                    </a:cubicBezTo>
                    <a:cubicBezTo>
                      <a:pt x="211" y="221"/>
                      <a:pt x="207" y="220"/>
                      <a:pt x="204" y="220"/>
                    </a:cubicBezTo>
                    <a:cubicBezTo>
                      <a:pt x="204" y="220"/>
                      <a:pt x="203" y="220"/>
                      <a:pt x="203" y="220"/>
                    </a:cubicBezTo>
                    <a:cubicBezTo>
                      <a:pt x="199" y="220"/>
                      <a:pt x="198" y="220"/>
                      <a:pt x="190" y="220"/>
                    </a:cubicBezTo>
                    <a:cubicBezTo>
                      <a:pt x="190" y="202"/>
                      <a:pt x="212" y="212"/>
                      <a:pt x="212" y="196"/>
                    </a:cubicBezTo>
                    <a:cubicBezTo>
                      <a:pt x="212" y="192"/>
                      <a:pt x="209" y="191"/>
                      <a:pt x="208" y="188"/>
                    </a:cubicBezTo>
                    <a:cubicBezTo>
                      <a:pt x="212" y="188"/>
                      <a:pt x="212" y="188"/>
                      <a:pt x="235" y="188"/>
                    </a:cubicBezTo>
                    <a:cubicBezTo>
                      <a:pt x="244" y="181"/>
                      <a:pt x="247" y="169"/>
                      <a:pt x="258" y="163"/>
                    </a:cubicBezTo>
                    <a:cubicBezTo>
                      <a:pt x="255" y="156"/>
                      <a:pt x="249" y="154"/>
                      <a:pt x="243" y="151"/>
                    </a:cubicBezTo>
                    <a:cubicBezTo>
                      <a:pt x="246" y="151"/>
                      <a:pt x="249" y="151"/>
                      <a:pt x="251" y="151"/>
                    </a:cubicBezTo>
                    <a:cubicBezTo>
                      <a:pt x="256" y="151"/>
                      <a:pt x="259" y="149"/>
                      <a:pt x="258" y="141"/>
                    </a:cubicBezTo>
                    <a:cubicBezTo>
                      <a:pt x="244" y="141"/>
                      <a:pt x="244" y="141"/>
                      <a:pt x="244" y="141"/>
                    </a:cubicBezTo>
                    <a:cubicBezTo>
                      <a:pt x="252" y="134"/>
                      <a:pt x="265" y="133"/>
                      <a:pt x="277" y="130"/>
                    </a:cubicBezTo>
                    <a:cubicBezTo>
                      <a:pt x="278" y="129"/>
                      <a:pt x="280" y="129"/>
                      <a:pt x="282" y="129"/>
                    </a:cubicBezTo>
                    <a:cubicBezTo>
                      <a:pt x="284" y="129"/>
                      <a:pt x="287" y="129"/>
                      <a:pt x="289" y="129"/>
                    </a:cubicBezTo>
                    <a:cubicBezTo>
                      <a:pt x="291" y="130"/>
                      <a:pt x="294" y="130"/>
                      <a:pt x="296" y="130"/>
                    </a:cubicBezTo>
                    <a:cubicBezTo>
                      <a:pt x="299" y="130"/>
                      <a:pt x="302" y="130"/>
                      <a:pt x="304" y="128"/>
                    </a:cubicBezTo>
                    <a:cubicBezTo>
                      <a:pt x="320" y="116"/>
                      <a:pt x="332" y="95"/>
                      <a:pt x="353" y="88"/>
                    </a:cubicBezTo>
                    <a:cubicBezTo>
                      <a:pt x="372" y="82"/>
                      <a:pt x="402" y="75"/>
                      <a:pt x="414" y="62"/>
                    </a:cubicBezTo>
                    <a:cubicBezTo>
                      <a:pt x="413" y="62"/>
                      <a:pt x="412" y="62"/>
                      <a:pt x="411" y="62"/>
                    </a:cubicBezTo>
                    <a:cubicBezTo>
                      <a:pt x="408" y="62"/>
                      <a:pt x="403" y="63"/>
                      <a:pt x="399" y="63"/>
                    </a:cubicBezTo>
                    <a:cubicBezTo>
                      <a:pt x="395" y="63"/>
                      <a:pt x="391" y="64"/>
                      <a:pt x="387" y="64"/>
                    </a:cubicBezTo>
                    <a:cubicBezTo>
                      <a:pt x="381" y="64"/>
                      <a:pt x="377" y="63"/>
                      <a:pt x="374" y="61"/>
                    </a:cubicBezTo>
                    <a:cubicBezTo>
                      <a:pt x="402" y="47"/>
                      <a:pt x="428" y="57"/>
                      <a:pt x="449" y="41"/>
                    </a:cubicBezTo>
                    <a:cubicBezTo>
                      <a:pt x="453" y="38"/>
                      <a:pt x="463" y="40"/>
                      <a:pt x="463" y="33"/>
                    </a:cubicBezTo>
                    <a:cubicBezTo>
                      <a:pt x="463" y="23"/>
                      <a:pt x="435" y="26"/>
                      <a:pt x="428" y="20"/>
                    </a:cubicBezTo>
                    <a:cubicBezTo>
                      <a:pt x="425" y="17"/>
                      <a:pt x="425" y="12"/>
                      <a:pt x="419" y="11"/>
                    </a:cubicBezTo>
                    <a:cubicBezTo>
                      <a:pt x="416" y="10"/>
                      <a:pt x="414" y="9"/>
                      <a:pt x="410" y="7"/>
                    </a:cubicBezTo>
                    <a:cubicBezTo>
                      <a:pt x="370" y="18"/>
                      <a:pt x="370" y="18"/>
                      <a:pt x="370" y="18"/>
                    </a:cubicBezTo>
                    <a:cubicBezTo>
                      <a:pt x="373" y="17"/>
                      <a:pt x="374" y="16"/>
                      <a:pt x="377" y="13"/>
                    </a:cubicBezTo>
                    <a:cubicBezTo>
                      <a:pt x="369" y="5"/>
                      <a:pt x="340" y="4"/>
                      <a:pt x="322" y="4"/>
                    </a:cubicBezTo>
                    <a:cubicBezTo>
                      <a:pt x="316" y="4"/>
                      <a:pt x="311" y="4"/>
                      <a:pt x="309" y="4"/>
                    </a:cubicBezTo>
                    <a:cubicBezTo>
                      <a:pt x="303" y="4"/>
                      <a:pt x="300" y="4"/>
                      <a:pt x="294" y="4"/>
                    </a:cubicBezTo>
                    <a:cubicBezTo>
                      <a:pt x="289" y="4"/>
                      <a:pt x="286" y="0"/>
                      <a:pt x="27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Freeform 171">
                <a:extLst>
                  <a:ext uri="{FF2B5EF4-FFF2-40B4-BE49-F238E27FC236}">
                    <a16:creationId xmlns:a16="http://schemas.microsoft.com/office/drawing/2014/main" xmlns="" id="{55D40F14-8F0A-490C-8B11-A187F7BB2A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" y="-1001"/>
                <a:ext cx="2139" cy="1627"/>
              </a:xfrm>
              <a:custGeom>
                <a:avLst/>
                <a:gdLst>
                  <a:gd name="T0" fmla="*/ 489 w 905"/>
                  <a:gd name="T1" fmla="*/ 15 h 688"/>
                  <a:gd name="T2" fmla="*/ 468 w 905"/>
                  <a:gd name="T3" fmla="*/ 22 h 688"/>
                  <a:gd name="T4" fmla="*/ 425 w 905"/>
                  <a:gd name="T5" fmla="*/ 18 h 688"/>
                  <a:gd name="T6" fmla="*/ 370 w 905"/>
                  <a:gd name="T7" fmla="*/ 43 h 688"/>
                  <a:gd name="T8" fmla="*/ 328 w 905"/>
                  <a:gd name="T9" fmla="*/ 45 h 688"/>
                  <a:gd name="T10" fmla="*/ 312 w 905"/>
                  <a:gd name="T11" fmla="*/ 64 h 688"/>
                  <a:gd name="T12" fmla="*/ 284 w 905"/>
                  <a:gd name="T13" fmla="*/ 66 h 688"/>
                  <a:gd name="T14" fmla="*/ 173 w 905"/>
                  <a:gd name="T15" fmla="*/ 71 h 688"/>
                  <a:gd name="T16" fmla="*/ 86 w 905"/>
                  <a:gd name="T17" fmla="*/ 122 h 688"/>
                  <a:gd name="T18" fmla="*/ 100 w 905"/>
                  <a:gd name="T19" fmla="*/ 168 h 688"/>
                  <a:gd name="T20" fmla="*/ 67 w 905"/>
                  <a:gd name="T21" fmla="*/ 170 h 688"/>
                  <a:gd name="T22" fmla="*/ 0 w 905"/>
                  <a:gd name="T23" fmla="*/ 198 h 688"/>
                  <a:gd name="T24" fmla="*/ 77 w 905"/>
                  <a:gd name="T25" fmla="*/ 216 h 688"/>
                  <a:gd name="T26" fmla="*/ 61 w 905"/>
                  <a:gd name="T27" fmla="*/ 227 h 688"/>
                  <a:gd name="T28" fmla="*/ 22 w 905"/>
                  <a:gd name="T29" fmla="*/ 242 h 688"/>
                  <a:gd name="T30" fmla="*/ 62 w 905"/>
                  <a:gd name="T31" fmla="*/ 251 h 688"/>
                  <a:gd name="T32" fmla="*/ 89 w 905"/>
                  <a:gd name="T33" fmla="*/ 273 h 688"/>
                  <a:gd name="T34" fmla="*/ 98 w 905"/>
                  <a:gd name="T35" fmla="*/ 264 h 688"/>
                  <a:gd name="T36" fmla="*/ 146 w 905"/>
                  <a:gd name="T37" fmla="*/ 262 h 688"/>
                  <a:gd name="T38" fmla="*/ 270 w 905"/>
                  <a:gd name="T39" fmla="*/ 370 h 688"/>
                  <a:gd name="T40" fmla="*/ 286 w 905"/>
                  <a:gd name="T41" fmla="*/ 393 h 688"/>
                  <a:gd name="T42" fmla="*/ 288 w 905"/>
                  <a:gd name="T43" fmla="*/ 423 h 688"/>
                  <a:gd name="T44" fmla="*/ 335 w 905"/>
                  <a:gd name="T45" fmla="*/ 446 h 688"/>
                  <a:gd name="T46" fmla="*/ 305 w 905"/>
                  <a:gd name="T47" fmla="*/ 482 h 688"/>
                  <a:gd name="T48" fmla="*/ 284 w 905"/>
                  <a:gd name="T49" fmla="*/ 525 h 688"/>
                  <a:gd name="T50" fmla="*/ 289 w 905"/>
                  <a:gd name="T51" fmla="*/ 538 h 688"/>
                  <a:gd name="T52" fmla="*/ 315 w 905"/>
                  <a:gd name="T53" fmla="*/ 587 h 688"/>
                  <a:gd name="T54" fmla="*/ 331 w 905"/>
                  <a:gd name="T55" fmla="*/ 587 h 688"/>
                  <a:gd name="T56" fmla="*/ 357 w 905"/>
                  <a:gd name="T57" fmla="*/ 655 h 688"/>
                  <a:gd name="T58" fmla="*/ 422 w 905"/>
                  <a:gd name="T59" fmla="*/ 687 h 688"/>
                  <a:gd name="T60" fmla="*/ 459 w 905"/>
                  <a:gd name="T61" fmla="*/ 655 h 688"/>
                  <a:gd name="T62" fmla="*/ 478 w 905"/>
                  <a:gd name="T63" fmla="*/ 586 h 688"/>
                  <a:gd name="T64" fmla="*/ 520 w 905"/>
                  <a:gd name="T65" fmla="*/ 551 h 688"/>
                  <a:gd name="T66" fmla="*/ 539 w 905"/>
                  <a:gd name="T67" fmla="*/ 548 h 688"/>
                  <a:gd name="T68" fmla="*/ 610 w 905"/>
                  <a:gd name="T69" fmla="*/ 497 h 688"/>
                  <a:gd name="T70" fmla="*/ 700 w 905"/>
                  <a:gd name="T71" fmla="*/ 475 h 688"/>
                  <a:gd name="T72" fmla="*/ 702 w 905"/>
                  <a:gd name="T73" fmla="*/ 422 h 688"/>
                  <a:gd name="T74" fmla="*/ 711 w 905"/>
                  <a:gd name="T75" fmla="*/ 402 h 688"/>
                  <a:gd name="T76" fmla="*/ 772 w 905"/>
                  <a:gd name="T77" fmla="*/ 422 h 688"/>
                  <a:gd name="T78" fmla="*/ 723 w 905"/>
                  <a:gd name="T79" fmla="*/ 356 h 688"/>
                  <a:gd name="T80" fmla="*/ 763 w 905"/>
                  <a:gd name="T81" fmla="*/ 365 h 688"/>
                  <a:gd name="T82" fmla="*/ 758 w 905"/>
                  <a:gd name="T83" fmla="*/ 353 h 688"/>
                  <a:gd name="T84" fmla="*/ 805 w 905"/>
                  <a:gd name="T85" fmla="*/ 311 h 688"/>
                  <a:gd name="T86" fmla="*/ 801 w 905"/>
                  <a:gd name="T87" fmla="*/ 282 h 688"/>
                  <a:gd name="T88" fmla="*/ 787 w 905"/>
                  <a:gd name="T89" fmla="*/ 242 h 688"/>
                  <a:gd name="T90" fmla="*/ 801 w 905"/>
                  <a:gd name="T91" fmla="*/ 216 h 688"/>
                  <a:gd name="T92" fmla="*/ 779 w 905"/>
                  <a:gd name="T93" fmla="*/ 204 h 688"/>
                  <a:gd name="T94" fmla="*/ 804 w 905"/>
                  <a:gd name="T95" fmla="*/ 158 h 688"/>
                  <a:gd name="T96" fmla="*/ 827 w 905"/>
                  <a:gd name="T97" fmla="*/ 130 h 688"/>
                  <a:gd name="T98" fmla="*/ 840 w 905"/>
                  <a:gd name="T99" fmla="*/ 113 h 688"/>
                  <a:gd name="T100" fmla="*/ 874 w 905"/>
                  <a:gd name="T101" fmla="*/ 61 h 688"/>
                  <a:gd name="T102" fmla="*/ 818 w 905"/>
                  <a:gd name="T103" fmla="*/ 79 h 688"/>
                  <a:gd name="T104" fmla="*/ 771 w 905"/>
                  <a:gd name="T105" fmla="*/ 77 h 688"/>
                  <a:gd name="T106" fmla="*/ 744 w 905"/>
                  <a:gd name="T107" fmla="*/ 60 h 688"/>
                  <a:gd name="T108" fmla="*/ 693 w 905"/>
                  <a:gd name="T109" fmla="*/ 63 h 688"/>
                  <a:gd name="T110" fmla="*/ 595 w 905"/>
                  <a:gd name="T111" fmla="*/ 64 h 688"/>
                  <a:gd name="T112" fmla="*/ 718 w 905"/>
                  <a:gd name="T113" fmla="*/ 31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905" h="688">
                    <a:moveTo>
                      <a:pt x="639" y="0"/>
                    </a:moveTo>
                    <a:cubicBezTo>
                      <a:pt x="612" y="0"/>
                      <a:pt x="592" y="0"/>
                      <a:pt x="562" y="0"/>
                    </a:cubicBezTo>
                    <a:cubicBezTo>
                      <a:pt x="535" y="0"/>
                      <a:pt x="515" y="15"/>
                      <a:pt x="489" y="15"/>
                    </a:cubicBezTo>
                    <a:cubicBezTo>
                      <a:pt x="484" y="15"/>
                      <a:pt x="480" y="15"/>
                      <a:pt x="476" y="15"/>
                    </a:cubicBezTo>
                    <a:cubicBezTo>
                      <a:pt x="473" y="15"/>
                      <a:pt x="471" y="15"/>
                      <a:pt x="468" y="15"/>
                    </a:cubicBezTo>
                    <a:cubicBezTo>
                      <a:pt x="468" y="22"/>
                      <a:pt x="468" y="22"/>
                      <a:pt x="468" y="22"/>
                    </a:cubicBezTo>
                    <a:cubicBezTo>
                      <a:pt x="458" y="22"/>
                      <a:pt x="458" y="22"/>
                      <a:pt x="458" y="22"/>
                    </a:cubicBezTo>
                    <a:cubicBezTo>
                      <a:pt x="449" y="18"/>
                      <a:pt x="441" y="18"/>
                      <a:pt x="432" y="18"/>
                    </a:cubicBezTo>
                    <a:cubicBezTo>
                      <a:pt x="430" y="18"/>
                      <a:pt x="428" y="18"/>
                      <a:pt x="425" y="18"/>
                    </a:cubicBezTo>
                    <a:cubicBezTo>
                      <a:pt x="408" y="18"/>
                      <a:pt x="394" y="22"/>
                      <a:pt x="380" y="28"/>
                    </a:cubicBezTo>
                    <a:cubicBezTo>
                      <a:pt x="383" y="32"/>
                      <a:pt x="387" y="33"/>
                      <a:pt x="391" y="36"/>
                    </a:cubicBezTo>
                    <a:cubicBezTo>
                      <a:pt x="386" y="37"/>
                      <a:pt x="370" y="35"/>
                      <a:pt x="370" y="43"/>
                    </a:cubicBezTo>
                    <a:cubicBezTo>
                      <a:pt x="370" y="53"/>
                      <a:pt x="391" y="60"/>
                      <a:pt x="400" y="64"/>
                    </a:cubicBezTo>
                    <a:cubicBezTo>
                      <a:pt x="376" y="64"/>
                      <a:pt x="376" y="64"/>
                      <a:pt x="376" y="64"/>
                    </a:cubicBezTo>
                    <a:cubicBezTo>
                      <a:pt x="363" y="57"/>
                      <a:pt x="350" y="45"/>
                      <a:pt x="328" y="45"/>
                    </a:cubicBezTo>
                    <a:cubicBezTo>
                      <a:pt x="323" y="45"/>
                      <a:pt x="315" y="46"/>
                      <a:pt x="315" y="52"/>
                    </a:cubicBezTo>
                    <a:cubicBezTo>
                      <a:pt x="315" y="56"/>
                      <a:pt x="318" y="60"/>
                      <a:pt x="319" y="64"/>
                    </a:cubicBezTo>
                    <a:cubicBezTo>
                      <a:pt x="319" y="64"/>
                      <a:pt x="314" y="64"/>
                      <a:pt x="312" y="64"/>
                    </a:cubicBezTo>
                    <a:cubicBezTo>
                      <a:pt x="301" y="60"/>
                      <a:pt x="292" y="61"/>
                      <a:pt x="286" y="51"/>
                    </a:cubicBezTo>
                    <a:cubicBezTo>
                      <a:pt x="281" y="56"/>
                      <a:pt x="281" y="56"/>
                      <a:pt x="281" y="56"/>
                    </a:cubicBezTo>
                    <a:cubicBezTo>
                      <a:pt x="281" y="60"/>
                      <a:pt x="284" y="63"/>
                      <a:pt x="284" y="66"/>
                    </a:cubicBezTo>
                    <a:cubicBezTo>
                      <a:pt x="274" y="66"/>
                      <a:pt x="271" y="51"/>
                      <a:pt x="261" y="51"/>
                    </a:cubicBezTo>
                    <a:cubicBezTo>
                      <a:pt x="247" y="51"/>
                      <a:pt x="237" y="59"/>
                      <a:pt x="222" y="63"/>
                    </a:cubicBezTo>
                    <a:cubicBezTo>
                      <a:pt x="202" y="63"/>
                      <a:pt x="194" y="68"/>
                      <a:pt x="173" y="71"/>
                    </a:cubicBezTo>
                    <a:cubicBezTo>
                      <a:pt x="156" y="73"/>
                      <a:pt x="170" y="97"/>
                      <a:pt x="152" y="97"/>
                    </a:cubicBezTo>
                    <a:cubicBezTo>
                      <a:pt x="146" y="97"/>
                      <a:pt x="142" y="96"/>
                      <a:pt x="138" y="93"/>
                    </a:cubicBezTo>
                    <a:cubicBezTo>
                      <a:pt x="127" y="103"/>
                      <a:pt x="104" y="116"/>
                      <a:pt x="86" y="122"/>
                    </a:cubicBezTo>
                    <a:cubicBezTo>
                      <a:pt x="83" y="122"/>
                      <a:pt x="75" y="125"/>
                      <a:pt x="75" y="130"/>
                    </a:cubicBezTo>
                    <a:cubicBezTo>
                      <a:pt x="75" y="140"/>
                      <a:pt x="105" y="139"/>
                      <a:pt x="115" y="140"/>
                    </a:cubicBezTo>
                    <a:cubicBezTo>
                      <a:pt x="115" y="154"/>
                      <a:pt x="109" y="163"/>
                      <a:pt x="100" y="168"/>
                    </a:cubicBezTo>
                    <a:cubicBezTo>
                      <a:pt x="96" y="171"/>
                      <a:pt x="92" y="171"/>
                      <a:pt x="86" y="171"/>
                    </a:cubicBezTo>
                    <a:cubicBezTo>
                      <a:pt x="83" y="171"/>
                      <a:pt x="80" y="171"/>
                      <a:pt x="77" y="171"/>
                    </a:cubicBezTo>
                    <a:cubicBezTo>
                      <a:pt x="74" y="171"/>
                      <a:pt x="71" y="170"/>
                      <a:pt x="67" y="170"/>
                    </a:cubicBezTo>
                    <a:cubicBezTo>
                      <a:pt x="63" y="170"/>
                      <a:pt x="59" y="171"/>
                      <a:pt x="55" y="172"/>
                    </a:cubicBezTo>
                    <a:cubicBezTo>
                      <a:pt x="45" y="175"/>
                      <a:pt x="40" y="181"/>
                      <a:pt x="30" y="184"/>
                    </a:cubicBezTo>
                    <a:cubicBezTo>
                      <a:pt x="19" y="188"/>
                      <a:pt x="0" y="182"/>
                      <a:pt x="0" y="198"/>
                    </a:cubicBezTo>
                    <a:cubicBezTo>
                      <a:pt x="0" y="207"/>
                      <a:pt x="51" y="221"/>
                      <a:pt x="53" y="221"/>
                    </a:cubicBezTo>
                    <a:cubicBezTo>
                      <a:pt x="60" y="221"/>
                      <a:pt x="63" y="221"/>
                      <a:pt x="71" y="221"/>
                    </a:cubicBezTo>
                    <a:cubicBezTo>
                      <a:pt x="74" y="221"/>
                      <a:pt x="76" y="219"/>
                      <a:pt x="77" y="216"/>
                    </a:cubicBezTo>
                    <a:cubicBezTo>
                      <a:pt x="98" y="216"/>
                      <a:pt x="98" y="216"/>
                      <a:pt x="98" y="216"/>
                    </a:cubicBezTo>
                    <a:cubicBezTo>
                      <a:pt x="96" y="222"/>
                      <a:pt x="96" y="224"/>
                      <a:pt x="91" y="227"/>
                    </a:cubicBezTo>
                    <a:cubicBezTo>
                      <a:pt x="61" y="227"/>
                      <a:pt x="61" y="227"/>
                      <a:pt x="61" y="227"/>
                    </a:cubicBezTo>
                    <a:cubicBezTo>
                      <a:pt x="58" y="231"/>
                      <a:pt x="57" y="232"/>
                      <a:pt x="51" y="232"/>
                    </a:cubicBezTo>
                    <a:cubicBezTo>
                      <a:pt x="48" y="232"/>
                      <a:pt x="44" y="232"/>
                      <a:pt x="38" y="232"/>
                    </a:cubicBezTo>
                    <a:cubicBezTo>
                      <a:pt x="34" y="232"/>
                      <a:pt x="23" y="235"/>
                      <a:pt x="22" y="242"/>
                    </a:cubicBezTo>
                    <a:cubicBezTo>
                      <a:pt x="26" y="243"/>
                      <a:pt x="27" y="244"/>
                      <a:pt x="29" y="244"/>
                    </a:cubicBezTo>
                    <a:cubicBezTo>
                      <a:pt x="32" y="244"/>
                      <a:pt x="33" y="242"/>
                      <a:pt x="41" y="242"/>
                    </a:cubicBezTo>
                    <a:cubicBezTo>
                      <a:pt x="47" y="242"/>
                      <a:pt x="53" y="248"/>
                      <a:pt x="62" y="251"/>
                    </a:cubicBezTo>
                    <a:cubicBezTo>
                      <a:pt x="60" y="256"/>
                      <a:pt x="56" y="257"/>
                      <a:pt x="51" y="260"/>
                    </a:cubicBezTo>
                    <a:cubicBezTo>
                      <a:pt x="58" y="268"/>
                      <a:pt x="74" y="272"/>
                      <a:pt x="86" y="272"/>
                    </a:cubicBezTo>
                    <a:cubicBezTo>
                      <a:pt x="88" y="272"/>
                      <a:pt x="89" y="273"/>
                      <a:pt x="89" y="273"/>
                    </a:cubicBezTo>
                    <a:cubicBezTo>
                      <a:pt x="90" y="273"/>
                      <a:pt x="91" y="272"/>
                      <a:pt x="92" y="271"/>
                    </a:cubicBezTo>
                    <a:cubicBezTo>
                      <a:pt x="91" y="270"/>
                      <a:pt x="89" y="268"/>
                      <a:pt x="87" y="267"/>
                    </a:cubicBezTo>
                    <a:cubicBezTo>
                      <a:pt x="90" y="265"/>
                      <a:pt x="92" y="264"/>
                      <a:pt x="98" y="264"/>
                    </a:cubicBezTo>
                    <a:cubicBezTo>
                      <a:pt x="104" y="264"/>
                      <a:pt x="109" y="269"/>
                      <a:pt x="114" y="269"/>
                    </a:cubicBezTo>
                    <a:cubicBezTo>
                      <a:pt x="120" y="269"/>
                      <a:pt x="124" y="262"/>
                      <a:pt x="130" y="262"/>
                    </a:cubicBezTo>
                    <a:cubicBezTo>
                      <a:pt x="135" y="262"/>
                      <a:pt x="137" y="262"/>
                      <a:pt x="146" y="262"/>
                    </a:cubicBezTo>
                    <a:cubicBezTo>
                      <a:pt x="205" y="262"/>
                      <a:pt x="242" y="308"/>
                      <a:pt x="257" y="353"/>
                    </a:cubicBezTo>
                    <a:cubicBezTo>
                      <a:pt x="257" y="361"/>
                      <a:pt x="257" y="361"/>
                      <a:pt x="257" y="361"/>
                    </a:cubicBezTo>
                    <a:cubicBezTo>
                      <a:pt x="262" y="362"/>
                      <a:pt x="270" y="362"/>
                      <a:pt x="270" y="370"/>
                    </a:cubicBezTo>
                    <a:cubicBezTo>
                      <a:pt x="270" y="382"/>
                      <a:pt x="259" y="381"/>
                      <a:pt x="259" y="393"/>
                    </a:cubicBezTo>
                    <a:cubicBezTo>
                      <a:pt x="259" y="401"/>
                      <a:pt x="263" y="402"/>
                      <a:pt x="273" y="402"/>
                    </a:cubicBezTo>
                    <a:cubicBezTo>
                      <a:pt x="280" y="402"/>
                      <a:pt x="281" y="393"/>
                      <a:pt x="286" y="393"/>
                    </a:cubicBezTo>
                    <a:cubicBezTo>
                      <a:pt x="304" y="393"/>
                      <a:pt x="308" y="418"/>
                      <a:pt x="325" y="423"/>
                    </a:cubicBezTo>
                    <a:cubicBezTo>
                      <a:pt x="324" y="426"/>
                      <a:pt x="325" y="431"/>
                      <a:pt x="319" y="431"/>
                    </a:cubicBezTo>
                    <a:cubicBezTo>
                      <a:pt x="307" y="431"/>
                      <a:pt x="299" y="423"/>
                      <a:pt x="288" y="423"/>
                    </a:cubicBezTo>
                    <a:cubicBezTo>
                      <a:pt x="285" y="423"/>
                      <a:pt x="284" y="422"/>
                      <a:pt x="282" y="422"/>
                    </a:cubicBezTo>
                    <a:cubicBezTo>
                      <a:pt x="281" y="422"/>
                      <a:pt x="280" y="422"/>
                      <a:pt x="278" y="423"/>
                    </a:cubicBezTo>
                    <a:cubicBezTo>
                      <a:pt x="280" y="438"/>
                      <a:pt x="319" y="440"/>
                      <a:pt x="335" y="446"/>
                    </a:cubicBezTo>
                    <a:cubicBezTo>
                      <a:pt x="331" y="460"/>
                      <a:pt x="323" y="466"/>
                      <a:pt x="319" y="481"/>
                    </a:cubicBezTo>
                    <a:cubicBezTo>
                      <a:pt x="316" y="480"/>
                      <a:pt x="314" y="479"/>
                      <a:pt x="313" y="479"/>
                    </a:cubicBezTo>
                    <a:cubicBezTo>
                      <a:pt x="311" y="479"/>
                      <a:pt x="309" y="480"/>
                      <a:pt x="305" y="482"/>
                    </a:cubicBezTo>
                    <a:cubicBezTo>
                      <a:pt x="305" y="484"/>
                      <a:pt x="305" y="484"/>
                      <a:pt x="305" y="484"/>
                    </a:cubicBezTo>
                    <a:cubicBezTo>
                      <a:pt x="294" y="492"/>
                      <a:pt x="291" y="503"/>
                      <a:pt x="284" y="513"/>
                    </a:cubicBezTo>
                    <a:cubicBezTo>
                      <a:pt x="284" y="525"/>
                      <a:pt x="284" y="525"/>
                      <a:pt x="284" y="525"/>
                    </a:cubicBezTo>
                    <a:cubicBezTo>
                      <a:pt x="285" y="523"/>
                      <a:pt x="287" y="523"/>
                      <a:pt x="288" y="523"/>
                    </a:cubicBezTo>
                    <a:cubicBezTo>
                      <a:pt x="290" y="523"/>
                      <a:pt x="292" y="524"/>
                      <a:pt x="294" y="525"/>
                    </a:cubicBezTo>
                    <a:cubicBezTo>
                      <a:pt x="293" y="530"/>
                      <a:pt x="289" y="533"/>
                      <a:pt x="289" y="538"/>
                    </a:cubicBezTo>
                    <a:cubicBezTo>
                      <a:pt x="289" y="552"/>
                      <a:pt x="303" y="558"/>
                      <a:pt x="306" y="568"/>
                    </a:cubicBezTo>
                    <a:cubicBezTo>
                      <a:pt x="308" y="573"/>
                      <a:pt x="309" y="583"/>
                      <a:pt x="312" y="585"/>
                    </a:cubicBezTo>
                    <a:cubicBezTo>
                      <a:pt x="313" y="586"/>
                      <a:pt x="314" y="587"/>
                      <a:pt x="315" y="587"/>
                    </a:cubicBezTo>
                    <a:cubicBezTo>
                      <a:pt x="317" y="587"/>
                      <a:pt x="319" y="586"/>
                      <a:pt x="321" y="585"/>
                    </a:cubicBezTo>
                    <a:cubicBezTo>
                      <a:pt x="322" y="584"/>
                      <a:pt x="324" y="583"/>
                      <a:pt x="325" y="583"/>
                    </a:cubicBezTo>
                    <a:cubicBezTo>
                      <a:pt x="327" y="583"/>
                      <a:pt x="329" y="584"/>
                      <a:pt x="331" y="587"/>
                    </a:cubicBezTo>
                    <a:cubicBezTo>
                      <a:pt x="327" y="591"/>
                      <a:pt x="323" y="590"/>
                      <a:pt x="323" y="597"/>
                    </a:cubicBezTo>
                    <a:cubicBezTo>
                      <a:pt x="323" y="612"/>
                      <a:pt x="343" y="636"/>
                      <a:pt x="354" y="645"/>
                    </a:cubicBezTo>
                    <a:cubicBezTo>
                      <a:pt x="355" y="646"/>
                      <a:pt x="354" y="653"/>
                      <a:pt x="357" y="655"/>
                    </a:cubicBezTo>
                    <a:cubicBezTo>
                      <a:pt x="366" y="661"/>
                      <a:pt x="371" y="658"/>
                      <a:pt x="375" y="670"/>
                    </a:cubicBezTo>
                    <a:cubicBezTo>
                      <a:pt x="381" y="669"/>
                      <a:pt x="390" y="663"/>
                      <a:pt x="397" y="663"/>
                    </a:cubicBezTo>
                    <a:cubicBezTo>
                      <a:pt x="410" y="663"/>
                      <a:pt x="409" y="687"/>
                      <a:pt x="422" y="687"/>
                    </a:cubicBezTo>
                    <a:cubicBezTo>
                      <a:pt x="426" y="687"/>
                      <a:pt x="427" y="684"/>
                      <a:pt x="433" y="683"/>
                    </a:cubicBezTo>
                    <a:cubicBezTo>
                      <a:pt x="434" y="686"/>
                      <a:pt x="436" y="688"/>
                      <a:pt x="439" y="688"/>
                    </a:cubicBezTo>
                    <a:cubicBezTo>
                      <a:pt x="454" y="688"/>
                      <a:pt x="447" y="661"/>
                      <a:pt x="459" y="655"/>
                    </a:cubicBezTo>
                    <a:cubicBezTo>
                      <a:pt x="458" y="649"/>
                      <a:pt x="459" y="636"/>
                      <a:pt x="459" y="626"/>
                    </a:cubicBezTo>
                    <a:cubicBezTo>
                      <a:pt x="459" y="611"/>
                      <a:pt x="484" y="617"/>
                      <a:pt x="484" y="599"/>
                    </a:cubicBezTo>
                    <a:cubicBezTo>
                      <a:pt x="484" y="593"/>
                      <a:pt x="478" y="590"/>
                      <a:pt x="478" y="586"/>
                    </a:cubicBezTo>
                    <a:cubicBezTo>
                      <a:pt x="478" y="584"/>
                      <a:pt x="480" y="582"/>
                      <a:pt x="482" y="580"/>
                    </a:cubicBezTo>
                    <a:cubicBezTo>
                      <a:pt x="482" y="579"/>
                      <a:pt x="480" y="576"/>
                      <a:pt x="480" y="575"/>
                    </a:cubicBezTo>
                    <a:cubicBezTo>
                      <a:pt x="480" y="557"/>
                      <a:pt x="509" y="562"/>
                      <a:pt x="520" y="551"/>
                    </a:cubicBezTo>
                    <a:cubicBezTo>
                      <a:pt x="525" y="546"/>
                      <a:pt x="523" y="541"/>
                      <a:pt x="531" y="538"/>
                    </a:cubicBezTo>
                    <a:cubicBezTo>
                      <a:pt x="531" y="548"/>
                      <a:pt x="531" y="548"/>
                      <a:pt x="531" y="548"/>
                    </a:cubicBezTo>
                    <a:cubicBezTo>
                      <a:pt x="539" y="548"/>
                      <a:pt x="539" y="548"/>
                      <a:pt x="539" y="548"/>
                    </a:cubicBezTo>
                    <a:cubicBezTo>
                      <a:pt x="550" y="541"/>
                      <a:pt x="568" y="543"/>
                      <a:pt x="578" y="533"/>
                    </a:cubicBezTo>
                    <a:cubicBezTo>
                      <a:pt x="586" y="525"/>
                      <a:pt x="587" y="514"/>
                      <a:pt x="597" y="506"/>
                    </a:cubicBezTo>
                    <a:cubicBezTo>
                      <a:pt x="610" y="497"/>
                      <a:pt x="610" y="497"/>
                      <a:pt x="610" y="497"/>
                    </a:cubicBezTo>
                    <a:cubicBezTo>
                      <a:pt x="610" y="493"/>
                      <a:pt x="615" y="491"/>
                      <a:pt x="620" y="488"/>
                    </a:cubicBezTo>
                    <a:cubicBezTo>
                      <a:pt x="645" y="488"/>
                      <a:pt x="645" y="488"/>
                      <a:pt x="645" y="488"/>
                    </a:cubicBezTo>
                    <a:cubicBezTo>
                      <a:pt x="665" y="479"/>
                      <a:pt x="681" y="481"/>
                      <a:pt x="700" y="475"/>
                    </a:cubicBezTo>
                    <a:cubicBezTo>
                      <a:pt x="715" y="470"/>
                      <a:pt x="720" y="455"/>
                      <a:pt x="738" y="449"/>
                    </a:cubicBezTo>
                    <a:cubicBezTo>
                      <a:pt x="747" y="446"/>
                      <a:pt x="752" y="446"/>
                      <a:pt x="760" y="439"/>
                    </a:cubicBezTo>
                    <a:cubicBezTo>
                      <a:pt x="749" y="435"/>
                      <a:pt x="702" y="438"/>
                      <a:pt x="702" y="422"/>
                    </a:cubicBezTo>
                    <a:cubicBezTo>
                      <a:pt x="705" y="421"/>
                      <a:pt x="714" y="420"/>
                      <a:pt x="714" y="415"/>
                    </a:cubicBezTo>
                    <a:cubicBezTo>
                      <a:pt x="714" y="411"/>
                      <a:pt x="709" y="409"/>
                      <a:pt x="709" y="402"/>
                    </a:cubicBezTo>
                    <a:cubicBezTo>
                      <a:pt x="709" y="402"/>
                      <a:pt x="710" y="402"/>
                      <a:pt x="711" y="402"/>
                    </a:cubicBezTo>
                    <a:cubicBezTo>
                      <a:pt x="713" y="402"/>
                      <a:pt x="715" y="402"/>
                      <a:pt x="716" y="402"/>
                    </a:cubicBezTo>
                    <a:cubicBezTo>
                      <a:pt x="738" y="402"/>
                      <a:pt x="733" y="428"/>
                      <a:pt x="758" y="428"/>
                    </a:cubicBezTo>
                    <a:cubicBezTo>
                      <a:pt x="763" y="428"/>
                      <a:pt x="772" y="428"/>
                      <a:pt x="772" y="422"/>
                    </a:cubicBezTo>
                    <a:cubicBezTo>
                      <a:pt x="772" y="392"/>
                      <a:pt x="738" y="383"/>
                      <a:pt x="719" y="364"/>
                    </a:cubicBezTo>
                    <a:cubicBezTo>
                      <a:pt x="719" y="356"/>
                      <a:pt x="719" y="356"/>
                      <a:pt x="719" y="356"/>
                    </a:cubicBezTo>
                    <a:cubicBezTo>
                      <a:pt x="720" y="356"/>
                      <a:pt x="721" y="356"/>
                      <a:pt x="723" y="356"/>
                    </a:cubicBezTo>
                    <a:cubicBezTo>
                      <a:pt x="723" y="356"/>
                      <a:pt x="725" y="356"/>
                      <a:pt x="726" y="356"/>
                    </a:cubicBezTo>
                    <a:cubicBezTo>
                      <a:pt x="729" y="366"/>
                      <a:pt x="746" y="380"/>
                      <a:pt x="755" y="380"/>
                    </a:cubicBezTo>
                    <a:cubicBezTo>
                      <a:pt x="761" y="380"/>
                      <a:pt x="763" y="371"/>
                      <a:pt x="763" y="365"/>
                    </a:cubicBezTo>
                    <a:cubicBezTo>
                      <a:pt x="763" y="350"/>
                      <a:pt x="739" y="355"/>
                      <a:pt x="734" y="341"/>
                    </a:cubicBezTo>
                    <a:cubicBezTo>
                      <a:pt x="742" y="341"/>
                      <a:pt x="742" y="341"/>
                      <a:pt x="742" y="341"/>
                    </a:cubicBezTo>
                    <a:cubicBezTo>
                      <a:pt x="746" y="347"/>
                      <a:pt x="752" y="349"/>
                      <a:pt x="758" y="353"/>
                    </a:cubicBezTo>
                    <a:cubicBezTo>
                      <a:pt x="762" y="342"/>
                      <a:pt x="783" y="349"/>
                      <a:pt x="787" y="333"/>
                    </a:cubicBezTo>
                    <a:cubicBezTo>
                      <a:pt x="784" y="332"/>
                      <a:pt x="781" y="329"/>
                      <a:pt x="781" y="325"/>
                    </a:cubicBezTo>
                    <a:cubicBezTo>
                      <a:pt x="791" y="324"/>
                      <a:pt x="802" y="319"/>
                      <a:pt x="805" y="311"/>
                    </a:cubicBezTo>
                    <a:cubicBezTo>
                      <a:pt x="799" y="309"/>
                      <a:pt x="784" y="309"/>
                      <a:pt x="784" y="300"/>
                    </a:cubicBezTo>
                    <a:cubicBezTo>
                      <a:pt x="784" y="293"/>
                      <a:pt x="792" y="293"/>
                      <a:pt x="801" y="293"/>
                    </a:cubicBezTo>
                    <a:cubicBezTo>
                      <a:pt x="798" y="290"/>
                      <a:pt x="801" y="286"/>
                      <a:pt x="801" y="282"/>
                    </a:cubicBezTo>
                    <a:cubicBezTo>
                      <a:pt x="801" y="274"/>
                      <a:pt x="793" y="271"/>
                      <a:pt x="793" y="259"/>
                    </a:cubicBezTo>
                    <a:cubicBezTo>
                      <a:pt x="786" y="259"/>
                      <a:pt x="776" y="259"/>
                      <a:pt x="776" y="250"/>
                    </a:cubicBezTo>
                    <a:cubicBezTo>
                      <a:pt x="776" y="246"/>
                      <a:pt x="781" y="242"/>
                      <a:pt x="787" y="242"/>
                    </a:cubicBezTo>
                    <a:cubicBezTo>
                      <a:pt x="791" y="242"/>
                      <a:pt x="798" y="243"/>
                      <a:pt x="805" y="243"/>
                    </a:cubicBezTo>
                    <a:cubicBezTo>
                      <a:pt x="815" y="243"/>
                      <a:pt x="824" y="242"/>
                      <a:pt x="824" y="234"/>
                    </a:cubicBezTo>
                    <a:cubicBezTo>
                      <a:pt x="824" y="222"/>
                      <a:pt x="803" y="224"/>
                      <a:pt x="801" y="216"/>
                    </a:cubicBezTo>
                    <a:cubicBezTo>
                      <a:pt x="804" y="216"/>
                      <a:pt x="808" y="214"/>
                      <a:pt x="810" y="213"/>
                    </a:cubicBezTo>
                    <a:cubicBezTo>
                      <a:pt x="805" y="208"/>
                      <a:pt x="798" y="203"/>
                      <a:pt x="789" y="203"/>
                    </a:cubicBezTo>
                    <a:cubicBezTo>
                      <a:pt x="785" y="203"/>
                      <a:pt x="782" y="204"/>
                      <a:pt x="779" y="204"/>
                    </a:cubicBezTo>
                    <a:cubicBezTo>
                      <a:pt x="777" y="204"/>
                      <a:pt x="775" y="204"/>
                      <a:pt x="773" y="203"/>
                    </a:cubicBezTo>
                    <a:cubicBezTo>
                      <a:pt x="777" y="197"/>
                      <a:pt x="776" y="185"/>
                      <a:pt x="782" y="180"/>
                    </a:cubicBezTo>
                    <a:cubicBezTo>
                      <a:pt x="792" y="173"/>
                      <a:pt x="804" y="169"/>
                      <a:pt x="804" y="158"/>
                    </a:cubicBezTo>
                    <a:cubicBezTo>
                      <a:pt x="804" y="156"/>
                      <a:pt x="804" y="156"/>
                      <a:pt x="804" y="150"/>
                    </a:cubicBezTo>
                    <a:cubicBezTo>
                      <a:pt x="814" y="147"/>
                      <a:pt x="827" y="145"/>
                      <a:pt x="827" y="137"/>
                    </a:cubicBezTo>
                    <a:cubicBezTo>
                      <a:pt x="827" y="131"/>
                      <a:pt x="831" y="137"/>
                      <a:pt x="827" y="130"/>
                    </a:cubicBezTo>
                    <a:cubicBezTo>
                      <a:pt x="837" y="128"/>
                      <a:pt x="851" y="128"/>
                      <a:pt x="851" y="113"/>
                    </a:cubicBezTo>
                    <a:cubicBezTo>
                      <a:pt x="849" y="115"/>
                      <a:pt x="848" y="115"/>
                      <a:pt x="846" y="115"/>
                    </a:cubicBezTo>
                    <a:cubicBezTo>
                      <a:pt x="845" y="115"/>
                      <a:pt x="843" y="115"/>
                      <a:pt x="840" y="113"/>
                    </a:cubicBezTo>
                    <a:cubicBezTo>
                      <a:pt x="864" y="113"/>
                      <a:pt x="875" y="98"/>
                      <a:pt x="892" y="92"/>
                    </a:cubicBezTo>
                    <a:cubicBezTo>
                      <a:pt x="895" y="91"/>
                      <a:pt x="905" y="86"/>
                      <a:pt x="905" y="80"/>
                    </a:cubicBezTo>
                    <a:cubicBezTo>
                      <a:pt x="905" y="73"/>
                      <a:pt x="881" y="61"/>
                      <a:pt x="874" y="61"/>
                    </a:cubicBezTo>
                    <a:cubicBezTo>
                      <a:pt x="869" y="61"/>
                      <a:pt x="865" y="62"/>
                      <a:pt x="863" y="68"/>
                    </a:cubicBezTo>
                    <a:cubicBezTo>
                      <a:pt x="838" y="68"/>
                      <a:pt x="838" y="68"/>
                      <a:pt x="838" y="68"/>
                    </a:cubicBezTo>
                    <a:cubicBezTo>
                      <a:pt x="829" y="72"/>
                      <a:pt x="828" y="75"/>
                      <a:pt x="818" y="79"/>
                    </a:cubicBezTo>
                    <a:cubicBezTo>
                      <a:pt x="818" y="79"/>
                      <a:pt x="818" y="79"/>
                      <a:pt x="817" y="79"/>
                    </a:cubicBezTo>
                    <a:cubicBezTo>
                      <a:pt x="814" y="79"/>
                      <a:pt x="806" y="77"/>
                      <a:pt x="806" y="77"/>
                    </a:cubicBezTo>
                    <a:cubicBezTo>
                      <a:pt x="806" y="77"/>
                      <a:pt x="785" y="77"/>
                      <a:pt x="771" y="77"/>
                    </a:cubicBezTo>
                    <a:cubicBezTo>
                      <a:pt x="762" y="83"/>
                      <a:pt x="736" y="118"/>
                      <a:pt x="722" y="122"/>
                    </a:cubicBezTo>
                    <a:cubicBezTo>
                      <a:pt x="724" y="117"/>
                      <a:pt x="758" y="81"/>
                      <a:pt x="758" y="76"/>
                    </a:cubicBezTo>
                    <a:cubicBezTo>
                      <a:pt x="758" y="68"/>
                      <a:pt x="754" y="60"/>
                      <a:pt x="744" y="60"/>
                    </a:cubicBezTo>
                    <a:cubicBezTo>
                      <a:pt x="727" y="60"/>
                      <a:pt x="696" y="90"/>
                      <a:pt x="682" y="90"/>
                    </a:cubicBezTo>
                    <a:cubicBezTo>
                      <a:pt x="678" y="90"/>
                      <a:pt x="701" y="68"/>
                      <a:pt x="702" y="64"/>
                    </a:cubicBezTo>
                    <a:cubicBezTo>
                      <a:pt x="701" y="63"/>
                      <a:pt x="697" y="63"/>
                      <a:pt x="693" y="63"/>
                    </a:cubicBezTo>
                    <a:cubicBezTo>
                      <a:pt x="684" y="63"/>
                      <a:pt x="670" y="64"/>
                      <a:pt x="656" y="65"/>
                    </a:cubicBezTo>
                    <a:cubicBezTo>
                      <a:pt x="642" y="65"/>
                      <a:pt x="627" y="66"/>
                      <a:pt x="615" y="66"/>
                    </a:cubicBezTo>
                    <a:cubicBezTo>
                      <a:pt x="605" y="66"/>
                      <a:pt x="598" y="66"/>
                      <a:pt x="595" y="64"/>
                    </a:cubicBezTo>
                    <a:cubicBezTo>
                      <a:pt x="711" y="57"/>
                      <a:pt x="711" y="57"/>
                      <a:pt x="711" y="57"/>
                    </a:cubicBezTo>
                    <a:cubicBezTo>
                      <a:pt x="725" y="52"/>
                      <a:pt x="761" y="55"/>
                      <a:pt x="764" y="36"/>
                    </a:cubicBezTo>
                    <a:cubicBezTo>
                      <a:pt x="751" y="33"/>
                      <a:pt x="732" y="37"/>
                      <a:pt x="718" y="31"/>
                    </a:cubicBezTo>
                    <a:cubicBezTo>
                      <a:pt x="693" y="21"/>
                      <a:pt x="670" y="0"/>
                      <a:pt x="63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Freeform 172">
                <a:extLst>
                  <a:ext uri="{FF2B5EF4-FFF2-40B4-BE49-F238E27FC236}">
                    <a16:creationId xmlns:a16="http://schemas.microsoft.com/office/drawing/2014/main" xmlns="" id="{7B7ACE4A-D5B3-473D-9672-74EA02B72B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4" y="23"/>
                <a:ext cx="104" cy="69"/>
              </a:xfrm>
              <a:custGeom>
                <a:avLst/>
                <a:gdLst>
                  <a:gd name="T0" fmla="*/ 12 w 44"/>
                  <a:gd name="T1" fmla="*/ 0 h 29"/>
                  <a:gd name="T2" fmla="*/ 0 w 44"/>
                  <a:gd name="T3" fmla="*/ 11 h 29"/>
                  <a:gd name="T4" fmla="*/ 11 w 44"/>
                  <a:gd name="T5" fmla="*/ 29 h 29"/>
                  <a:gd name="T6" fmla="*/ 22 w 44"/>
                  <a:gd name="T7" fmla="*/ 29 h 29"/>
                  <a:gd name="T8" fmla="*/ 44 w 44"/>
                  <a:gd name="T9" fmla="*/ 19 h 29"/>
                  <a:gd name="T10" fmla="*/ 12 w 44"/>
                  <a:gd name="T1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29">
                    <a:moveTo>
                      <a:pt x="12" y="0"/>
                    </a:moveTo>
                    <a:cubicBezTo>
                      <a:pt x="7" y="0"/>
                      <a:pt x="0" y="3"/>
                      <a:pt x="0" y="11"/>
                    </a:cubicBezTo>
                    <a:cubicBezTo>
                      <a:pt x="0" y="17"/>
                      <a:pt x="6" y="29"/>
                      <a:pt x="11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31" y="29"/>
                      <a:pt x="43" y="28"/>
                      <a:pt x="44" y="19"/>
                    </a:cubicBezTo>
                    <a:cubicBezTo>
                      <a:pt x="30" y="15"/>
                      <a:pt x="26" y="0"/>
                      <a:pt x="1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Freeform 173">
                <a:extLst>
                  <a:ext uri="{FF2B5EF4-FFF2-40B4-BE49-F238E27FC236}">
                    <a16:creationId xmlns:a16="http://schemas.microsoft.com/office/drawing/2014/main" xmlns="" id="{0F4161FD-226B-48D6-B7E1-2923E73F1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0" y="-325"/>
                <a:ext cx="57" cy="34"/>
              </a:xfrm>
              <a:custGeom>
                <a:avLst/>
                <a:gdLst>
                  <a:gd name="T0" fmla="*/ 15 w 24"/>
                  <a:gd name="T1" fmla="*/ 0 h 14"/>
                  <a:gd name="T2" fmla="*/ 5 w 24"/>
                  <a:gd name="T3" fmla="*/ 0 h 14"/>
                  <a:gd name="T4" fmla="*/ 0 w 24"/>
                  <a:gd name="T5" fmla="*/ 6 h 14"/>
                  <a:gd name="T6" fmla="*/ 7 w 24"/>
                  <a:gd name="T7" fmla="*/ 14 h 14"/>
                  <a:gd name="T8" fmla="*/ 24 w 24"/>
                  <a:gd name="T9" fmla="*/ 6 h 14"/>
                  <a:gd name="T10" fmla="*/ 15 w 24"/>
                  <a:gd name="T11" fmla="*/ 6 h 14"/>
                  <a:gd name="T12" fmla="*/ 15 w 24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4">
                    <a:moveTo>
                      <a:pt x="1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0" y="3"/>
                      <a:pt x="0" y="6"/>
                    </a:cubicBezTo>
                    <a:cubicBezTo>
                      <a:pt x="0" y="9"/>
                      <a:pt x="3" y="14"/>
                      <a:pt x="7" y="14"/>
                    </a:cubicBezTo>
                    <a:cubicBezTo>
                      <a:pt x="12" y="14"/>
                      <a:pt x="21" y="8"/>
                      <a:pt x="24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4"/>
                      <a:pt x="15" y="3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Freeform 174">
                <a:extLst>
                  <a:ext uri="{FF2B5EF4-FFF2-40B4-BE49-F238E27FC236}">
                    <a16:creationId xmlns:a16="http://schemas.microsoft.com/office/drawing/2014/main" xmlns="" id="{08D9BEAC-2165-47EF-A57B-E16FBD18EB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0" y="1057"/>
                <a:ext cx="234" cy="227"/>
              </a:xfrm>
              <a:custGeom>
                <a:avLst/>
                <a:gdLst>
                  <a:gd name="T0" fmla="*/ 50 w 99"/>
                  <a:gd name="T1" fmla="*/ 0 h 96"/>
                  <a:gd name="T2" fmla="*/ 34 w 99"/>
                  <a:gd name="T3" fmla="*/ 16 h 96"/>
                  <a:gd name="T4" fmla="*/ 6 w 99"/>
                  <a:gd name="T5" fmla="*/ 59 h 96"/>
                  <a:gd name="T6" fmla="*/ 10 w 99"/>
                  <a:gd name="T7" fmla="*/ 62 h 96"/>
                  <a:gd name="T8" fmla="*/ 10 w 99"/>
                  <a:gd name="T9" fmla="*/ 65 h 96"/>
                  <a:gd name="T10" fmla="*/ 0 w 99"/>
                  <a:gd name="T11" fmla="*/ 75 h 96"/>
                  <a:gd name="T12" fmla="*/ 6 w 99"/>
                  <a:gd name="T13" fmla="*/ 80 h 96"/>
                  <a:gd name="T14" fmla="*/ 22 w 99"/>
                  <a:gd name="T15" fmla="*/ 77 h 96"/>
                  <a:gd name="T16" fmla="*/ 38 w 99"/>
                  <a:gd name="T17" fmla="*/ 81 h 96"/>
                  <a:gd name="T18" fmla="*/ 48 w 99"/>
                  <a:gd name="T19" fmla="*/ 78 h 96"/>
                  <a:gd name="T20" fmla="*/ 54 w 99"/>
                  <a:gd name="T21" fmla="*/ 81 h 96"/>
                  <a:gd name="T22" fmla="*/ 63 w 99"/>
                  <a:gd name="T23" fmla="*/ 80 h 96"/>
                  <a:gd name="T24" fmla="*/ 57 w 99"/>
                  <a:gd name="T25" fmla="*/ 89 h 96"/>
                  <a:gd name="T26" fmla="*/ 58 w 99"/>
                  <a:gd name="T27" fmla="*/ 89 h 96"/>
                  <a:gd name="T28" fmla="*/ 61 w 99"/>
                  <a:gd name="T29" fmla="*/ 89 h 96"/>
                  <a:gd name="T30" fmla="*/ 76 w 99"/>
                  <a:gd name="T31" fmla="*/ 74 h 96"/>
                  <a:gd name="T32" fmla="*/ 81 w 99"/>
                  <a:gd name="T33" fmla="*/ 89 h 96"/>
                  <a:gd name="T34" fmla="*/ 85 w 99"/>
                  <a:gd name="T35" fmla="*/ 90 h 96"/>
                  <a:gd name="T36" fmla="*/ 90 w 99"/>
                  <a:gd name="T37" fmla="*/ 96 h 96"/>
                  <a:gd name="T38" fmla="*/ 99 w 99"/>
                  <a:gd name="T39" fmla="*/ 83 h 96"/>
                  <a:gd name="T40" fmla="*/ 95 w 99"/>
                  <a:gd name="T41" fmla="*/ 72 h 96"/>
                  <a:gd name="T42" fmla="*/ 88 w 99"/>
                  <a:gd name="T43" fmla="*/ 75 h 96"/>
                  <a:gd name="T44" fmla="*/ 84 w 99"/>
                  <a:gd name="T45" fmla="*/ 67 h 96"/>
                  <a:gd name="T46" fmla="*/ 90 w 99"/>
                  <a:gd name="T47" fmla="*/ 59 h 96"/>
                  <a:gd name="T48" fmla="*/ 84 w 99"/>
                  <a:gd name="T49" fmla="*/ 61 h 96"/>
                  <a:gd name="T50" fmla="*/ 84 w 99"/>
                  <a:gd name="T51" fmla="*/ 43 h 96"/>
                  <a:gd name="T52" fmla="*/ 78 w 99"/>
                  <a:gd name="T53" fmla="*/ 44 h 96"/>
                  <a:gd name="T54" fmla="*/ 69 w 99"/>
                  <a:gd name="T55" fmla="*/ 43 h 96"/>
                  <a:gd name="T56" fmla="*/ 63 w 99"/>
                  <a:gd name="T57" fmla="*/ 45 h 96"/>
                  <a:gd name="T58" fmla="*/ 63 w 99"/>
                  <a:gd name="T59" fmla="*/ 43 h 96"/>
                  <a:gd name="T60" fmla="*/ 53 w 99"/>
                  <a:gd name="T61" fmla="*/ 43 h 96"/>
                  <a:gd name="T62" fmla="*/ 53 w 99"/>
                  <a:gd name="T63" fmla="*/ 38 h 96"/>
                  <a:gd name="T64" fmla="*/ 56 w 99"/>
                  <a:gd name="T65" fmla="*/ 35 h 96"/>
                  <a:gd name="T66" fmla="*/ 47 w 99"/>
                  <a:gd name="T67" fmla="*/ 33 h 96"/>
                  <a:gd name="T68" fmla="*/ 39 w 99"/>
                  <a:gd name="T69" fmla="*/ 37 h 96"/>
                  <a:gd name="T70" fmla="*/ 39 w 99"/>
                  <a:gd name="T71" fmla="*/ 32 h 96"/>
                  <a:gd name="T72" fmla="*/ 54 w 99"/>
                  <a:gd name="T73" fmla="*/ 5 h 96"/>
                  <a:gd name="T74" fmla="*/ 50 w 99"/>
                  <a:gd name="T75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9" h="96">
                    <a:moveTo>
                      <a:pt x="50" y="0"/>
                    </a:moveTo>
                    <a:cubicBezTo>
                      <a:pt x="42" y="0"/>
                      <a:pt x="38" y="9"/>
                      <a:pt x="34" y="16"/>
                    </a:cubicBezTo>
                    <a:cubicBezTo>
                      <a:pt x="26" y="28"/>
                      <a:pt x="20" y="52"/>
                      <a:pt x="6" y="59"/>
                    </a:cubicBezTo>
                    <a:cubicBezTo>
                      <a:pt x="6" y="61"/>
                      <a:pt x="8" y="62"/>
                      <a:pt x="10" y="62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5"/>
                      <a:pt x="0" y="73"/>
                      <a:pt x="0" y="75"/>
                    </a:cubicBezTo>
                    <a:cubicBezTo>
                      <a:pt x="0" y="77"/>
                      <a:pt x="3" y="80"/>
                      <a:pt x="6" y="80"/>
                    </a:cubicBezTo>
                    <a:cubicBezTo>
                      <a:pt x="12" y="80"/>
                      <a:pt x="14" y="77"/>
                      <a:pt x="22" y="77"/>
                    </a:cubicBezTo>
                    <a:cubicBezTo>
                      <a:pt x="28" y="77"/>
                      <a:pt x="31" y="81"/>
                      <a:pt x="38" y="81"/>
                    </a:cubicBezTo>
                    <a:cubicBezTo>
                      <a:pt x="42" y="81"/>
                      <a:pt x="45" y="80"/>
                      <a:pt x="48" y="78"/>
                    </a:cubicBezTo>
                    <a:cubicBezTo>
                      <a:pt x="50" y="81"/>
                      <a:pt x="52" y="81"/>
                      <a:pt x="54" y="81"/>
                    </a:cubicBezTo>
                    <a:cubicBezTo>
                      <a:pt x="57" y="81"/>
                      <a:pt x="60" y="80"/>
                      <a:pt x="63" y="80"/>
                    </a:cubicBezTo>
                    <a:cubicBezTo>
                      <a:pt x="62" y="83"/>
                      <a:pt x="57" y="83"/>
                      <a:pt x="57" y="89"/>
                    </a:cubicBezTo>
                    <a:cubicBezTo>
                      <a:pt x="57" y="89"/>
                      <a:pt x="58" y="89"/>
                      <a:pt x="58" y="89"/>
                    </a:cubicBezTo>
                    <a:cubicBezTo>
                      <a:pt x="59" y="89"/>
                      <a:pt x="60" y="89"/>
                      <a:pt x="61" y="89"/>
                    </a:cubicBezTo>
                    <a:cubicBezTo>
                      <a:pt x="67" y="89"/>
                      <a:pt x="72" y="81"/>
                      <a:pt x="76" y="74"/>
                    </a:cubicBezTo>
                    <a:cubicBezTo>
                      <a:pt x="80" y="79"/>
                      <a:pt x="77" y="89"/>
                      <a:pt x="81" y="89"/>
                    </a:cubicBezTo>
                    <a:cubicBezTo>
                      <a:pt x="83" y="89"/>
                      <a:pt x="84" y="90"/>
                      <a:pt x="85" y="90"/>
                    </a:cubicBezTo>
                    <a:cubicBezTo>
                      <a:pt x="85" y="92"/>
                      <a:pt x="86" y="96"/>
                      <a:pt x="90" y="96"/>
                    </a:cubicBezTo>
                    <a:cubicBezTo>
                      <a:pt x="95" y="96"/>
                      <a:pt x="99" y="90"/>
                      <a:pt x="99" y="83"/>
                    </a:cubicBezTo>
                    <a:cubicBezTo>
                      <a:pt x="99" y="78"/>
                      <a:pt x="95" y="79"/>
                      <a:pt x="95" y="72"/>
                    </a:cubicBezTo>
                    <a:cubicBezTo>
                      <a:pt x="92" y="74"/>
                      <a:pt x="93" y="75"/>
                      <a:pt x="88" y="75"/>
                    </a:cubicBezTo>
                    <a:cubicBezTo>
                      <a:pt x="88" y="72"/>
                      <a:pt x="84" y="70"/>
                      <a:pt x="84" y="67"/>
                    </a:cubicBezTo>
                    <a:cubicBezTo>
                      <a:pt x="84" y="65"/>
                      <a:pt x="89" y="64"/>
                      <a:pt x="90" y="59"/>
                    </a:cubicBezTo>
                    <a:cubicBezTo>
                      <a:pt x="87" y="59"/>
                      <a:pt x="85" y="60"/>
                      <a:pt x="84" y="61"/>
                    </a:cubicBezTo>
                    <a:cubicBezTo>
                      <a:pt x="84" y="53"/>
                      <a:pt x="84" y="48"/>
                      <a:pt x="84" y="43"/>
                    </a:cubicBezTo>
                    <a:cubicBezTo>
                      <a:pt x="83" y="44"/>
                      <a:pt x="81" y="44"/>
                      <a:pt x="78" y="44"/>
                    </a:cubicBezTo>
                    <a:cubicBezTo>
                      <a:pt x="75" y="44"/>
                      <a:pt x="72" y="44"/>
                      <a:pt x="69" y="43"/>
                    </a:cubicBezTo>
                    <a:cubicBezTo>
                      <a:pt x="63" y="45"/>
                      <a:pt x="63" y="45"/>
                      <a:pt x="63" y="45"/>
                    </a:cubicBezTo>
                    <a:cubicBezTo>
                      <a:pt x="63" y="45"/>
                      <a:pt x="63" y="43"/>
                      <a:pt x="63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6" y="35"/>
                      <a:pt x="56" y="35"/>
                      <a:pt x="56" y="35"/>
                    </a:cubicBezTo>
                    <a:cubicBezTo>
                      <a:pt x="54" y="33"/>
                      <a:pt x="50" y="33"/>
                      <a:pt x="47" y="33"/>
                    </a:cubicBezTo>
                    <a:cubicBezTo>
                      <a:pt x="44" y="33"/>
                      <a:pt x="44" y="36"/>
                      <a:pt x="39" y="37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43" y="23"/>
                      <a:pt x="54" y="17"/>
                      <a:pt x="54" y="5"/>
                    </a:cubicBezTo>
                    <a:cubicBezTo>
                      <a:pt x="54" y="3"/>
                      <a:pt x="52" y="0"/>
                      <a:pt x="5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Freeform 175">
                <a:extLst>
                  <a:ext uri="{FF2B5EF4-FFF2-40B4-BE49-F238E27FC236}">
                    <a16:creationId xmlns:a16="http://schemas.microsoft.com/office/drawing/2014/main" xmlns="" id="{31118B81-A396-4115-A665-06725E1884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8" y="-398"/>
                <a:ext cx="275" cy="107"/>
              </a:xfrm>
              <a:custGeom>
                <a:avLst/>
                <a:gdLst>
                  <a:gd name="T0" fmla="*/ 24 w 116"/>
                  <a:gd name="T1" fmla="*/ 0 h 45"/>
                  <a:gd name="T2" fmla="*/ 0 w 116"/>
                  <a:gd name="T3" fmla="*/ 22 h 45"/>
                  <a:gd name="T4" fmla="*/ 26 w 116"/>
                  <a:gd name="T5" fmla="*/ 45 h 45"/>
                  <a:gd name="T6" fmla="*/ 38 w 116"/>
                  <a:gd name="T7" fmla="*/ 37 h 45"/>
                  <a:gd name="T8" fmla="*/ 47 w 116"/>
                  <a:gd name="T9" fmla="*/ 43 h 45"/>
                  <a:gd name="T10" fmla="*/ 59 w 116"/>
                  <a:gd name="T11" fmla="*/ 38 h 45"/>
                  <a:gd name="T12" fmla="*/ 70 w 116"/>
                  <a:gd name="T13" fmla="*/ 35 h 45"/>
                  <a:gd name="T14" fmla="*/ 79 w 116"/>
                  <a:gd name="T15" fmla="*/ 40 h 45"/>
                  <a:gd name="T16" fmla="*/ 92 w 116"/>
                  <a:gd name="T17" fmla="*/ 35 h 45"/>
                  <a:gd name="T18" fmla="*/ 107 w 116"/>
                  <a:gd name="T19" fmla="*/ 35 h 45"/>
                  <a:gd name="T20" fmla="*/ 116 w 116"/>
                  <a:gd name="T21" fmla="*/ 17 h 45"/>
                  <a:gd name="T22" fmla="*/ 64 w 116"/>
                  <a:gd name="T23" fmla="*/ 3 h 45"/>
                  <a:gd name="T24" fmla="*/ 55 w 116"/>
                  <a:gd name="T25" fmla="*/ 17 h 45"/>
                  <a:gd name="T26" fmla="*/ 24 w 116"/>
                  <a:gd name="T2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6" h="45">
                    <a:moveTo>
                      <a:pt x="24" y="0"/>
                    </a:moveTo>
                    <a:cubicBezTo>
                      <a:pt x="13" y="0"/>
                      <a:pt x="0" y="9"/>
                      <a:pt x="0" y="22"/>
                    </a:cubicBezTo>
                    <a:cubicBezTo>
                      <a:pt x="0" y="34"/>
                      <a:pt x="13" y="45"/>
                      <a:pt x="26" y="45"/>
                    </a:cubicBezTo>
                    <a:cubicBezTo>
                      <a:pt x="32" y="45"/>
                      <a:pt x="34" y="41"/>
                      <a:pt x="38" y="37"/>
                    </a:cubicBezTo>
                    <a:cubicBezTo>
                      <a:pt x="41" y="41"/>
                      <a:pt x="43" y="43"/>
                      <a:pt x="47" y="43"/>
                    </a:cubicBezTo>
                    <a:cubicBezTo>
                      <a:pt x="53" y="43"/>
                      <a:pt x="56" y="38"/>
                      <a:pt x="59" y="38"/>
                    </a:cubicBezTo>
                    <a:cubicBezTo>
                      <a:pt x="63" y="38"/>
                      <a:pt x="65" y="35"/>
                      <a:pt x="70" y="35"/>
                    </a:cubicBezTo>
                    <a:cubicBezTo>
                      <a:pt x="73" y="35"/>
                      <a:pt x="75" y="40"/>
                      <a:pt x="79" y="40"/>
                    </a:cubicBezTo>
                    <a:cubicBezTo>
                      <a:pt x="85" y="40"/>
                      <a:pt x="88" y="35"/>
                      <a:pt x="92" y="35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7" y="31"/>
                      <a:pt x="114" y="25"/>
                      <a:pt x="116" y="17"/>
                    </a:cubicBezTo>
                    <a:cubicBezTo>
                      <a:pt x="105" y="14"/>
                      <a:pt x="74" y="3"/>
                      <a:pt x="64" y="3"/>
                    </a:cubicBezTo>
                    <a:cubicBezTo>
                      <a:pt x="58" y="3"/>
                      <a:pt x="55" y="9"/>
                      <a:pt x="55" y="17"/>
                    </a:cubicBezTo>
                    <a:cubicBezTo>
                      <a:pt x="41" y="17"/>
                      <a:pt x="40" y="0"/>
                      <a:pt x="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Freeform 176">
                <a:extLst>
                  <a:ext uri="{FF2B5EF4-FFF2-40B4-BE49-F238E27FC236}">
                    <a16:creationId xmlns:a16="http://schemas.microsoft.com/office/drawing/2014/main" xmlns="" id="{2D3C0394-F037-4CAB-8912-B257B1E207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21" y="1877"/>
                <a:ext cx="1426" cy="958"/>
              </a:xfrm>
              <a:custGeom>
                <a:avLst/>
                <a:gdLst>
                  <a:gd name="T0" fmla="*/ 298 w 603"/>
                  <a:gd name="T1" fmla="*/ 109 h 405"/>
                  <a:gd name="T2" fmla="*/ 296 w 603"/>
                  <a:gd name="T3" fmla="*/ 104 h 405"/>
                  <a:gd name="T4" fmla="*/ 1 w 603"/>
                  <a:gd name="T5" fmla="*/ 0 h 405"/>
                  <a:gd name="T6" fmla="*/ 0 w 603"/>
                  <a:gd name="T7" fmla="*/ 4 h 405"/>
                  <a:gd name="T8" fmla="*/ 48 w 603"/>
                  <a:gd name="T9" fmla="*/ 82 h 405"/>
                  <a:gd name="T10" fmla="*/ 62 w 603"/>
                  <a:gd name="T11" fmla="*/ 101 h 405"/>
                  <a:gd name="T12" fmla="*/ 83 w 603"/>
                  <a:gd name="T13" fmla="*/ 136 h 405"/>
                  <a:gd name="T14" fmla="*/ 115 w 603"/>
                  <a:gd name="T15" fmla="*/ 156 h 405"/>
                  <a:gd name="T16" fmla="*/ 88 w 603"/>
                  <a:gd name="T17" fmla="*/ 114 h 405"/>
                  <a:gd name="T18" fmla="*/ 43 w 603"/>
                  <a:gd name="T19" fmla="*/ 50 h 405"/>
                  <a:gd name="T20" fmla="*/ 59 w 603"/>
                  <a:gd name="T21" fmla="*/ 27 h 405"/>
                  <a:gd name="T22" fmla="*/ 93 w 603"/>
                  <a:gd name="T23" fmla="*/ 82 h 405"/>
                  <a:gd name="T24" fmla="*/ 119 w 603"/>
                  <a:gd name="T25" fmla="*/ 105 h 405"/>
                  <a:gd name="T26" fmla="*/ 178 w 603"/>
                  <a:gd name="T27" fmla="*/ 179 h 405"/>
                  <a:gd name="T28" fmla="*/ 185 w 603"/>
                  <a:gd name="T29" fmla="*/ 217 h 405"/>
                  <a:gd name="T30" fmla="*/ 233 w 603"/>
                  <a:gd name="T31" fmla="*/ 243 h 405"/>
                  <a:gd name="T32" fmla="*/ 256 w 603"/>
                  <a:gd name="T33" fmla="*/ 255 h 405"/>
                  <a:gd name="T34" fmla="*/ 294 w 603"/>
                  <a:gd name="T35" fmla="*/ 271 h 405"/>
                  <a:gd name="T36" fmla="*/ 317 w 603"/>
                  <a:gd name="T37" fmla="*/ 277 h 405"/>
                  <a:gd name="T38" fmla="*/ 352 w 603"/>
                  <a:gd name="T39" fmla="*/ 271 h 405"/>
                  <a:gd name="T40" fmla="*/ 435 w 603"/>
                  <a:gd name="T41" fmla="*/ 314 h 405"/>
                  <a:gd name="T42" fmla="*/ 468 w 603"/>
                  <a:gd name="T43" fmla="*/ 337 h 405"/>
                  <a:gd name="T44" fmla="*/ 486 w 603"/>
                  <a:gd name="T45" fmla="*/ 367 h 405"/>
                  <a:gd name="T46" fmla="*/ 515 w 603"/>
                  <a:gd name="T47" fmla="*/ 387 h 405"/>
                  <a:gd name="T48" fmla="*/ 534 w 603"/>
                  <a:gd name="T49" fmla="*/ 391 h 405"/>
                  <a:gd name="T50" fmla="*/ 556 w 603"/>
                  <a:gd name="T51" fmla="*/ 393 h 405"/>
                  <a:gd name="T52" fmla="*/ 584 w 603"/>
                  <a:gd name="T53" fmla="*/ 394 h 405"/>
                  <a:gd name="T54" fmla="*/ 591 w 603"/>
                  <a:gd name="T55" fmla="*/ 397 h 405"/>
                  <a:gd name="T56" fmla="*/ 574 w 603"/>
                  <a:gd name="T57" fmla="*/ 368 h 405"/>
                  <a:gd name="T58" fmla="*/ 506 w 603"/>
                  <a:gd name="T59" fmla="*/ 346 h 405"/>
                  <a:gd name="T60" fmla="*/ 510 w 603"/>
                  <a:gd name="T61" fmla="*/ 282 h 405"/>
                  <a:gd name="T62" fmla="*/ 428 w 603"/>
                  <a:gd name="T63" fmla="*/ 269 h 405"/>
                  <a:gd name="T64" fmla="*/ 437 w 603"/>
                  <a:gd name="T65" fmla="*/ 230 h 405"/>
                  <a:gd name="T66" fmla="*/ 448 w 603"/>
                  <a:gd name="T67" fmla="*/ 216 h 405"/>
                  <a:gd name="T68" fmla="*/ 445 w 603"/>
                  <a:gd name="T69" fmla="*/ 184 h 405"/>
                  <a:gd name="T70" fmla="*/ 391 w 603"/>
                  <a:gd name="T71" fmla="*/ 224 h 405"/>
                  <a:gd name="T72" fmla="*/ 345 w 603"/>
                  <a:gd name="T73" fmla="*/ 236 h 405"/>
                  <a:gd name="T74" fmla="*/ 300 w 603"/>
                  <a:gd name="T75" fmla="*/ 192 h 405"/>
                  <a:gd name="T76" fmla="*/ 294 w 603"/>
                  <a:gd name="T77" fmla="*/ 139 h 405"/>
                  <a:gd name="T78" fmla="*/ 297 w 603"/>
                  <a:gd name="T79" fmla="*/ 108 h 405"/>
                  <a:gd name="T80" fmla="*/ 206 w 603"/>
                  <a:gd name="T81" fmla="*/ 60 h 405"/>
                  <a:gd name="T82" fmla="*/ 135 w 603"/>
                  <a:gd name="T83" fmla="*/ 13 h 405"/>
                  <a:gd name="T84" fmla="*/ 34 w 603"/>
                  <a:gd name="T85" fmla="*/ 0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03" h="405">
                    <a:moveTo>
                      <a:pt x="296" y="104"/>
                    </a:moveTo>
                    <a:cubicBezTo>
                      <a:pt x="297" y="108"/>
                      <a:pt x="297" y="108"/>
                      <a:pt x="297" y="108"/>
                    </a:cubicBezTo>
                    <a:cubicBezTo>
                      <a:pt x="298" y="108"/>
                      <a:pt x="298" y="109"/>
                      <a:pt x="298" y="109"/>
                    </a:cubicBezTo>
                    <a:cubicBezTo>
                      <a:pt x="298" y="107"/>
                      <a:pt x="297" y="106"/>
                      <a:pt x="296" y="104"/>
                    </a:cubicBezTo>
                    <a:moveTo>
                      <a:pt x="296" y="103"/>
                    </a:moveTo>
                    <a:cubicBezTo>
                      <a:pt x="296" y="104"/>
                      <a:pt x="296" y="104"/>
                      <a:pt x="296" y="104"/>
                    </a:cubicBezTo>
                    <a:cubicBezTo>
                      <a:pt x="296" y="103"/>
                      <a:pt x="296" y="103"/>
                      <a:pt x="296" y="103"/>
                    </a:cubicBezTo>
                    <a:moveTo>
                      <a:pt x="34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4" y="16"/>
                      <a:pt x="9" y="19"/>
                      <a:pt x="13" y="29"/>
                    </a:cubicBezTo>
                    <a:cubicBezTo>
                      <a:pt x="17" y="35"/>
                      <a:pt x="16" y="50"/>
                      <a:pt x="22" y="54"/>
                    </a:cubicBezTo>
                    <a:cubicBezTo>
                      <a:pt x="32" y="60"/>
                      <a:pt x="40" y="71"/>
                      <a:pt x="48" y="82"/>
                    </a:cubicBezTo>
                    <a:cubicBezTo>
                      <a:pt x="51" y="86"/>
                      <a:pt x="47" y="87"/>
                      <a:pt x="43" y="87"/>
                    </a:cubicBezTo>
                    <a:cubicBezTo>
                      <a:pt x="41" y="87"/>
                      <a:pt x="39" y="87"/>
                      <a:pt x="38" y="87"/>
                    </a:cubicBezTo>
                    <a:cubicBezTo>
                      <a:pt x="43" y="95"/>
                      <a:pt x="55" y="93"/>
                      <a:pt x="62" y="101"/>
                    </a:cubicBezTo>
                    <a:cubicBezTo>
                      <a:pt x="67" y="106"/>
                      <a:pt x="71" y="112"/>
                      <a:pt x="77" y="118"/>
                    </a:cubicBezTo>
                    <a:cubicBezTo>
                      <a:pt x="77" y="131"/>
                      <a:pt x="77" y="131"/>
                      <a:pt x="77" y="131"/>
                    </a:cubicBezTo>
                    <a:cubicBezTo>
                      <a:pt x="79" y="134"/>
                      <a:pt x="79" y="134"/>
                      <a:pt x="83" y="136"/>
                    </a:cubicBezTo>
                    <a:cubicBezTo>
                      <a:pt x="88" y="140"/>
                      <a:pt x="93" y="152"/>
                      <a:pt x="103" y="152"/>
                    </a:cubicBezTo>
                    <a:cubicBezTo>
                      <a:pt x="103" y="154"/>
                      <a:pt x="111" y="164"/>
                      <a:pt x="112" y="164"/>
                    </a:cubicBezTo>
                    <a:cubicBezTo>
                      <a:pt x="113" y="164"/>
                      <a:pt x="115" y="158"/>
                      <a:pt x="115" y="156"/>
                    </a:cubicBezTo>
                    <a:cubicBezTo>
                      <a:pt x="115" y="152"/>
                      <a:pt x="111" y="146"/>
                      <a:pt x="107" y="146"/>
                    </a:cubicBezTo>
                    <a:cubicBezTo>
                      <a:pt x="106" y="146"/>
                      <a:pt x="105" y="146"/>
                      <a:pt x="105" y="147"/>
                    </a:cubicBezTo>
                    <a:cubicBezTo>
                      <a:pt x="95" y="140"/>
                      <a:pt x="92" y="127"/>
                      <a:pt x="88" y="114"/>
                    </a:cubicBezTo>
                    <a:cubicBezTo>
                      <a:pt x="84" y="103"/>
                      <a:pt x="74" y="97"/>
                      <a:pt x="70" y="85"/>
                    </a:cubicBezTo>
                    <a:cubicBezTo>
                      <a:pt x="67" y="76"/>
                      <a:pt x="66" y="71"/>
                      <a:pt x="59" y="63"/>
                    </a:cubicBezTo>
                    <a:cubicBezTo>
                      <a:pt x="53" y="58"/>
                      <a:pt x="47" y="58"/>
                      <a:pt x="43" y="50"/>
                    </a:cubicBezTo>
                    <a:cubicBezTo>
                      <a:pt x="39" y="41"/>
                      <a:pt x="33" y="34"/>
                      <a:pt x="33" y="23"/>
                    </a:cubicBezTo>
                    <a:cubicBezTo>
                      <a:pt x="33" y="22"/>
                      <a:pt x="33" y="18"/>
                      <a:pt x="34" y="16"/>
                    </a:cubicBezTo>
                    <a:cubicBezTo>
                      <a:pt x="41" y="23"/>
                      <a:pt x="50" y="23"/>
                      <a:pt x="59" y="27"/>
                    </a:cubicBezTo>
                    <a:cubicBezTo>
                      <a:pt x="63" y="29"/>
                      <a:pt x="62" y="41"/>
                      <a:pt x="67" y="45"/>
                    </a:cubicBezTo>
                    <a:cubicBezTo>
                      <a:pt x="71" y="50"/>
                      <a:pt x="70" y="59"/>
                      <a:pt x="75" y="64"/>
                    </a:cubicBezTo>
                    <a:cubicBezTo>
                      <a:pt x="80" y="70"/>
                      <a:pt x="86" y="75"/>
                      <a:pt x="93" y="82"/>
                    </a:cubicBezTo>
                    <a:cubicBezTo>
                      <a:pt x="93" y="82"/>
                      <a:pt x="94" y="81"/>
                      <a:pt x="94" y="81"/>
                    </a:cubicBezTo>
                    <a:cubicBezTo>
                      <a:pt x="95" y="81"/>
                      <a:pt x="96" y="82"/>
                      <a:pt x="98" y="82"/>
                    </a:cubicBezTo>
                    <a:cubicBezTo>
                      <a:pt x="98" y="95"/>
                      <a:pt x="115" y="96"/>
                      <a:pt x="119" y="105"/>
                    </a:cubicBezTo>
                    <a:cubicBezTo>
                      <a:pt x="122" y="111"/>
                      <a:pt x="118" y="117"/>
                      <a:pt x="123" y="121"/>
                    </a:cubicBezTo>
                    <a:cubicBezTo>
                      <a:pt x="128" y="126"/>
                      <a:pt x="136" y="128"/>
                      <a:pt x="142" y="133"/>
                    </a:cubicBezTo>
                    <a:cubicBezTo>
                      <a:pt x="153" y="145"/>
                      <a:pt x="171" y="160"/>
                      <a:pt x="178" y="179"/>
                    </a:cubicBezTo>
                    <a:cubicBezTo>
                      <a:pt x="179" y="183"/>
                      <a:pt x="183" y="185"/>
                      <a:pt x="183" y="192"/>
                    </a:cubicBezTo>
                    <a:cubicBezTo>
                      <a:pt x="183" y="197"/>
                      <a:pt x="178" y="201"/>
                      <a:pt x="178" y="206"/>
                    </a:cubicBezTo>
                    <a:cubicBezTo>
                      <a:pt x="178" y="211"/>
                      <a:pt x="181" y="217"/>
                      <a:pt x="185" y="217"/>
                    </a:cubicBezTo>
                    <a:cubicBezTo>
                      <a:pt x="187" y="224"/>
                      <a:pt x="203" y="227"/>
                      <a:pt x="210" y="234"/>
                    </a:cubicBezTo>
                    <a:cubicBezTo>
                      <a:pt x="211" y="235"/>
                      <a:pt x="212" y="236"/>
                      <a:pt x="216" y="237"/>
                    </a:cubicBezTo>
                    <a:cubicBezTo>
                      <a:pt x="222" y="241"/>
                      <a:pt x="226" y="240"/>
                      <a:pt x="233" y="243"/>
                    </a:cubicBezTo>
                    <a:cubicBezTo>
                      <a:pt x="240" y="246"/>
                      <a:pt x="242" y="253"/>
                      <a:pt x="249" y="255"/>
                    </a:cubicBezTo>
                    <a:cubicBezTo>
                      <a:pt x="251" y="255"/>
                      <a:pt x="252" y="255"/>
                      <a:pt x="253" y="255"/>
                    </a:cubicBezTo>
                    <a:cubicBezTo>
                      <a:pt x="254" y="255"/>
                      <a:pt x="255" y="255"/>
                      <a:pt x="256" y="255"/>
                    </a:cubicBezTo>
                    <a:cubicBezTo>
                      <a:pt x="257" y="255"/>
                      <a:pt x="258" y="255"/>
                      <a:pt x="260" y="255"/>
                    </a:cubicBezTo>
                    <a:cubicBezTo>
                      <a:pt x="261" y="255"/>
                      <a:pt x="263" y="255"/>
                      <a:pt x="265" y="256"/>
                    </a:cubicBezTo>
                    <a:cubicBezTo>
                      <a:pt x="270" y="259"/>
                      <a:pt x="288" y="271"/>
                      <a:pt x="294" y="271"/>
                    </a:cubicBezTo>
                    <a:cubicBezTo>
                      <a:pt x="296" y="271"/>
                      <a:pt x="298" y="271"/>
                      <a:pt x="300" y="271"/>
                    </a:cubicBezTo>
                    <a:cubicBezTo>
                      <a:pt x="302" y="271"/>
                      <a:pt x="304" y="271"/>
                      <a:pt x="306" y="272"/>
                    </a:cubicBezTo>
                    <a:cubicBezTo>
                      <a:pt x="308" y="273"/>
                      <a:pt x="313" y="277"/>
                      <a:pt x="317" y="277"/>
                    </a:cubicBezTo>
                    <a:cubicBezTo>
                      <a:pt x="326" y="277"/>
                      <a:pt x="327" y="266"/>
                      <a:pt x="337" y="266"/>
                    </a:cubicBezTo>
                    <a:cubicBezTo>
                      <a:pt x="341" y="266"/>
                      <a:pt x="344" y="268"/>
                      <a:pt x="349" y="271"/>
                    </a:cubicBezTo>
                    <a:cubicBezTo>
                      <a:pt x="352" y="271"/>
                      <a:pt x="352" y="271"/>
                      <a:pt x="352" y="271"/>
                    </a:cubicBezTo>
                    <a:cubicBezTo>
                      <a:pt x="366" y="278"/>
                      <a:pt x="368" y="290"/>
                      <a:pt x="385" y="298"/>
                    </a:cubicBezTo>
                    <a:cubicBezTo>
                      <a:pt x="395" y="303"/>
                      <a:pt x="402" y="300"/>
                      <a:pt x="413" y="305"/>
                    </a:cubicBezTo>
                    <a:cubicBezTo>
                      <a:pt x="419" y="308"/>
                      <a:pt x="425" y="314"/>
                      <a:pt x="435" y="314"/>
                    </a:cubicBezTo>
                    <a:cubicBezTo>
                      <a:pt x="438" y="314"/>
                      <a:pt x="441" y="311"/>
                      <a:pt x="445" y="311"/>
                    </a:cubicBezTo>
                    <a:cubicBezTo>
                      <a:pt x="446" y="311"/>
                      <a:pt x="447" y="311"/>
                      <a:pt x="448" y="311"/>
                    </a:cubicBezTo>
                    <a:cubicBezTo>
                      <a:pt x="451" y="324"/>
                      <a:pt x="460" y="329"/>
                      <a:pt x="468" y="337"/>
                    </a:cubicBezTo>
                    <a:cubicBezTo>
                      <a:pt x="471" y="340"/>
                      <a:pt x="474" y="341"/>
                      <a:pt x="475" y="346"/>
                    </a:cubicBezTo>
                    <a:cubicBezTo>
                      <a:pt x="478" y="354"/>
                      <a:pt x="473" y="362"/>
                      <a:pt x="481" y="367"/>
                    </a:cubicBezTo>
                    <a:cubicBezTo>
                      <a:pt x="486" y="367"/>
                      <a:pt x="486" y="367"/>
                      <a:pt x="486" y="367"/>
                    </a:cubicBezTo>
                    <a:cubicBezTo>
                      <a:pt x="485" y="366"/>
                      <a:pt x="485" y="364"/>
                      <a:pt x="486" y="362"/>
                    </a:cubicBezTo>
                    <a:cubicBezTo>
                      <a:pt x="486" y="362"/>
                      <a:pt x="504" y="373"/>
                      <a:pt x="506" y="376"/>
                    </a:cubicBezTo>
                    <a:cubicBezTo>
                      <a:pt x="508" y="381"/>
                      <a:pt x="508" y="386"/>
                      <a:pt x="515" y="387"/>
                    </a:cubicBezTo>
                    <a:cubicBezTo>
                      <a:pt x="515" y="388"/>
                      <a:pt x="517" y="391"/>
                      <a:pt x="518" y="391"/>
                    </a:cubicBezTo>
                    <a:cubicBezTo>
                      <a:pt x="520" y="391"/>
                      <a:pt x="525" y="389"/>
                      <a:pt x="528" y="389"/>
                    </a:cubicBezTo>
                    <a:cubicBezTo>
                      <a:pt x="531" y="389"/>
                      <a:pt x="533" y="390"/>
                      <a:pt x="534" y="391"/>
                    </a:cubicBezTo>
                    <a:cubicBezTo>
                      <a:pt x="538" y="395"/>
                      <a:pt x="543" y="405"/>
                      <a:pt x="552" y="405"/>
                    </a:cubicBezTo>
                    <a:cubicBezTo>
                      <a:pt x="556" y="405"/>
                      <a:pt x="559" y="403"/>
                      <a:pt x="560" y="397"/>
                    </a:cubicBezTo>
                    <a:cubicBezTo>
                      <a:pt x="559" y="397"/>
                      <a:pt x="556" y="395"/>
                      <a:pt x="556" y="393"/>
                    </a:cubicBezTo>
                    <a:cubicBezTo>
                      <a:pt x="556" y="389"/>
                      <a:pt x="570" y="379"/>
                      <a:pt x="574" y="379"/>
                    </a:cubicBezTo>
                    <a:cubicBezTo>
                      <a:pt x="580" y="379"/>
                      <a:pt x="581" y="386"/>
                      <a:pt x="587" y="388"/>
                    </a:cubicBezTo>
                    <a:cubicBezTo>
                      <a:pt x="586" y="391"/>
                      <a:pt x="584" y="392"/>
                      <a:pt x="584" y="394"/>
                    </a:cubicBezTo>
                    <a:cubicBezTo>
                      <a:pt x="584" y="395"/>
                      <a:pt x="589" y="397"/>
                      <a:pt x="590" y="398"/>
                    </a:cubicBezTo>
                    <a:cubicBezTo>
                      <a:pt x="590" y="398"/>
                      <a:pt x="590" y="398"/>
                      <a:pt x="590" y="398"/>
                    </a:cubicBezTo>
                    <a:cubicBezTo>
                      <a:pt x="590" y="398"/>
                      <a:pt x="591" y="398"/>
                      <a:pt x="591" y="397"/>
                    </a:cubicBezTo>
                    <a:cubicBezTo>
                      <a:pt x="593" y="396"/>
                      <a:pt x="597" y="392"/>
                      <a:pt x="600" y="389"/>
                    </a:cubicBezTo>
                    <a:cubicBezTo>
                      <a:pt x="602" y="387"/>
                      <a:pt x="603" y="386"/>
                      <a:pt x="603" y="385"/>
                    </a:cubicBezTo>
                    <a:cubicBezTo>
                      <a:pt x="595" y="379"/>
                      <a:pt x="588" y="368"/>
                      <a:pt x="574" y="368"/>
                    </a:cubicBezTo>
                    <a:cubicBezTo>
                      <a:pt x="561" y="368"/>
                      <a:pt x="554" y="379"/>
                      <a:pt x="540" y="379"/>
                    </a:cubicBezTo>
                    <a:cubicBezTo>
                      <a:pt x="531" y="379"/>
                      <a:pt x="531" y="369"/>
                      <a:pt x="525" y="366"/>
                    </a:cubicBezTo>
                    <a:cubicBezTo>
                      <a:pt x="517" y="362"/>
                      <a:pt x="506" y="357"/>
                      <a:pt x="506" y="346"/>
                    </a:cubicBezTo>
                    <a:cubicBezTo>
                      <a:pt x="506" y="337"/>
                      <a:pt x="506" y="326"/>
                      <a:pt x="506" y="313"/>
                    </a:cubicBezTo>
                    <a:cubicBezTo>
                      <a:pt x="509" y="308"/>
                      <a:pt x="510" y="295"/>
                      <a:pt x="510" y="290"/>
                    </a:cubicBezTo>
                    <a:cubicBezTo>
                      <a:pt x="510" y="288"/>
                      <a:pt x="510" y="285"/>
                      <a:pt x="510" y="282"/>
                    </a:cubicBezTo>
                    <a:cubicBezTo>
                      <a:pt x="500" y="280"/>
                      <a:pt x="497" y="271"/>
                      <a:pt x="484" y="271"/>
                    </a:cubicBezTo>
                    <a:cubicBezTo>
                      <a:pt x="466" y="271"/>
                      <a:pt x="452" y="274"/>
                      <a:pt x="434" y="274"/>
                    </a:cubicBezTo>
                    <a:cubicBezTo>
                      <a:pt x="431" y="274"/>
                      <a:pt x="428" y="272"/>
                      <a:pt x="428" y="269"/>
                    </a:cubicBezTo>
                    <a:cubicBezTo>
                      <a:pt x="428" y="268"/>
                      <a:pt x="428" y="267"/>
                      <a:pt x="428" y="266"/>
                    </a:cubicBezTo>
                    <a:cubicBezTo>
                      <a:pt x="431" y="263"/>
                      <a:pt x="437" y="261"/>
                      <a:pt x="437" y="255"/>
                    </a:cubicBezTo>
                    <a:cubicBezTo>
                      <a:pt x="437" y="248"/>
                      <a:pt x="437" y="236"/>
                      <a:pt x="437" y="230"/>
                    </a:cubicBezTo>
                    <a:cubicBezTo>
                      <a:pt x="439" y="230"/>
                      <a:pt x="440" y="230"/>
                      <a:pt x="442" y="230"/>
                    </a:cubicBezTo>
                    <a:cubicBezTo>
                      <a:pt x="442" y="231"/>
                      <a:pt x="442" y="233"/>
                      <a:pt x="442" y="234"/>
                    </a:cubicBezTo>
                    <a:cubicBezTo>
                      <a:pt x="445" y="228"/>
                      <a:pt x="448" y="225"/>
                      <a:pt x="448" y="216"/>
                    </a:cubicBezTo>
                    <a:cubicBezTo>
                      <a:pt x="448" y="206"/>
                      <a:pt x="457" y="197"/>
                      <a:pt x="457" y="189"/>
                    </a:cubicBezTo>
                    <a:cubicBezTo>
                      <a:pt x="457" y="188"/>
                      <a:pt x="457" y="186"/>
                      <a:pt x="457" y="185"/>
                    </a:cubicBezTo>
                    <a:cubicBezTo>
                      <a:pt x="454" y="185"/>
                      <a:pt x="447" y="184"/>
                      <a:pt x="445" y="184"/>
                    </a:cubicBezTo>
                    <a:cubicBezTo>
                      <a:pt x="443" y="183"/>
                      <a:pt x="439" y="182"/>
                      <a:pt x="434" y="182"/>
                    </a:cubicBezTo>
                    <a:cubicBezTo>
                      <a:pt x="420" y="182"/>
                      <a:pt x="402" y="187"/>
                      <a:pt x="402" y="203"/>
                    </a:cubicBezTo>
                    <a:cubicBezTo>
                      <a:pt x="402" y="211"/>
                      <a:pt x="393" y="217"/>
                      <a:pt x="391" y="224"/>
                    </a:cubicBezTo>
                    <a:cubicBezTo>
                      <a:pt x="391" y="226"/>
                      <a:pt x="388" y="232"/>
                      <a:pt x="384" y="232"/>
                    </a:cubicBezTo>
                    <a:cubicBezTo>
                      <a:pt x="382" y="232"/>
                      <a:pt x="380" y="229"/>
                      <a:pt x="374" y="229"/>
                    </a:cubicBezTo>
                    <a:cubicBezTo>
                      <a:pt x="363" y="229"/>
                      <a:pt x="355" y="236"/>
                      <a:pt x="345" y="236"/>
                    </a:cubicBezTo>
                    <a:cubicBezTo>
                      <a:pt x="341" y="236"/>
                      <a:pt x="341" y="232"/>
                      <a:pt x="336" y="230"/>
                    </a:cubicBezTo>
                    <a:cubicBezTo>
                      <a:pt x="322" y="226"/>
                      <a:pt x="322" y="217"/>
                      <a:pt x="313" y="207"/>
                    </a:cubicBezTo>
                    <a:cubicBezTo>
                      <a:pt x="309" y="204"/>
                      <a:pt x="302" y="196"/>
                      <a:pt x="300" y="192"/>
                    </a:cubicBezTo>
                    <a:cubicBezTo>
                      <a:pt x="298" y="187"/>
                      <a:pt x="301" y="184"/>
                      <a:pt x="298" y="179"/>
                    </a:cubicBezTo>
                    <a:cubicBezTo>
                      <a:pt x="297" y="177"/>
                      <a:pt x="293" y="173"/>
                      <a:pt x="294" y="169"/>
                    </a:cubicBezTo>
                    <a:cubicBezTo>
                      <a:pt x="294" y="139"/>
                      <a:pt x="294" y="139"/>
                      <a:pt x="294" y="139"/>
                    </a:cubicBezTo>
                    <a:cubicBezTo>
                      <a:pt x="296" y="131"/>
                      <a:pt x="300" y="128"/>
                      <a:pt x="300" y="118"/>
                    </a:cubicBezTo>
                    <a:cubicBezTo>
                      <a:pt x="300" y="115"/>
                      <a:pt x="298" y="113"/>
                      <a:pt x="297" y="110"/>
                    </a:cubicBezTo>
                    <a:cubicBezTo>
                      <a:pt x="297" y="108"/>
                      <a:pt x="297" y="108"/>
                      <a:pt x="297" y="108"/>
                    </a:cubicBezTo>
                    <a:cubicBezTo>
                      <a:pt x="288" y="107"/>
                      <a:pt x="276" y="105"/>
                      <a:pt x="272" y="101"/>
                    </a:cubicBezTo>
                    <a:cubicBezTo>
                      <a:pt x="255" y="84"/>
                      <a:pt x="256" y="45"/>
                      <a:pt x="225" y="45"/>
                    </a:cubicBezTo>
                    <a:cubicBezTo>
                      <a:pt x="213" y="45"/>
                      <a:pt x="216" y="60"/>
                      <a:pt x="206" y="60"/>
                    </a:cubicBezTo>
                    <a:cubicBezTo>
                      <a:pt x="195" y="60"/>
                      <a:pt x="187" y="42"/>
                      <a:pt x="182" y="35"/>
                    </a:cubicBezTo>
                    <a:cubicBezTo>
                      <a:pt x="173" y="19"/>
                      <a:pt x="163" y="17"/>
                      <a:pt x="145" y="13"/>
                    </a:cubicBezTo>
                    <a:cubicBezTo>
                      <a:pt x="135" y="13"/>
                      <a:pt x="135" y="13"/>
                      <a:pt x="135" y="13"/>
                    </a:cubicBezTo>
                    <a:cubicBezTo>
                      <a:pt x="135" y="19"/>
                      <a:pt x="135" y="19"/>
                      <a:pt x="135" y="19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34" y="0"/>
                      <a:pt x="34" y="0"/>
                      <a:pt x="3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Freeform 177">
                <a:extLst>
                  <a:ext uri="{FF2B5EF4-FFF2-40B4-BE49-F238E27FC236}">
                    <a16:creationId xmlns:a16="http://schemas.microsoft.com/office/drawing/2014/main" xmlns="" id="{7995281A-5A39-4671-B0D0-DD2978FF03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" y="986"/>
                <a:ext cx="43" cy="21"/>
              </a:xfrm>
              <a:custGeom>
                <a:avLst/>
                <a:gdLst>
                  <a:gd name="T0" fmla="*/ 0 w 18"/>
                  <a:gd name="T1" fmla="*/ 0 h 9"/>
                  <a:gd name="T2" fmla="*/ 0 w 18"/>
                  <a:gd name="T3" fmla="*/ 4 h 9"/>
                  <a:gd name="T4" fmla="*/ 15 w 18"/>
                  <a:gd name="T5" fmla="*/ 9 h 9"/>
                  <a:gd name="T6" fmla="*/ 17 w 18"/>
                  <a:gd name="T7" fmla="*/ 9 h 9"/>
                  <a:gd name="T8" fmla="*/ 18 w 18"/>
                  <a:gd name="T9" fmla="*/ 9 h 9"/>
                  <a:gd name="T10" fmla="*/ 0 w 18"/>
                  <a:gd name="T1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9">
                    <a:moveTo>
                      <a:pt x="0" y="0"/>
                    </a:moveTo>
                    <a:cubicBezTo>
                      <a:pt x="0" y="1"/>
                      <a:pt x="0" y="3"/>
                      <a:pt x="0" y="4"/>
                    </a:cubicBezTo>
                    <a:cubicBezTo>
                      <a:pt x="3" y="7"/>
                      <a:pt x="10" y="9"/>
                      <a:pt x="15" y="9"/>
                    </a:cubicBezTo>
                    <a:cubicBezTo>
                      <a:pt x="15" y="9"/>
                      <a:pt x="16" y="9"/>
                      <a:pt x="17" y="9"/>
                    </a:cubicBezTo>
                    <a:cubicBezTo>
                      <a:pt x="17" y="9"/>
                      <a:pt x="18" y="9"/>
                      <a:pt x="18" y="9"/>
                    </a:cubicBezTo>
                    <a:cubicBezTo>
                      <a:pt x="18" y="1"/>
                      <a:pt x="9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Freeform 178">
                <a:extLst>
                  <a:ext uri="{FF2B5EF4-FFF2-40B4-BE49-F238E27FC236}">
                    <a16:creationId xmlns:a16="http://schemas.microsoft.com/office/drawing/2014/main" xmlns="" id="{E7EF2507-9C99-41C2-B99D-2A056E2C56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18" y="1104"/>
                <a:ext cx="168" cy="109"/>
              </a:xfrm>
              <a:custGeom>
                <a:avLst/>
                <a:gdLst>
                  <a:gd name="T0" fmla="*/ 8 w 71"/>
                  <a:gd name="T1" fmla="*/ 0 h 46"/>
                  <a:gd name="T2" fmla="*/ 0 w 71"/>
                  <a:gd name="T3" fmla="*/ 3 h 46"/>
                  <a:gd name="T4" fmla="*/ 2 w 71"/>
                  <a:gd name="T5" fmla="*/ 3 h 46"/>
                  <a:gd name="T6" fmla="*/ 10 w 71"/>
                  <a:gd name="T7" fmla="*/ 5 h 46"/>
                  <a:gd name="T8" fmla="*/ 5 w 71"/>
                  <a:gd name="T9" fmla="*/ 10 h 46"/>
                  <a:gd name="T10" fmla="*/ 32 w 71"/>
                  <a:gd name="T11" fmla="*/ 21 h 46"/>
                  <a:gd name="T12" fmla="*/ 27 w 71"/>
                  <a:gd name="T13" fmla="*/ 26 h 46"/>
                  <a:gd name="T14" fmla="*/ 66 w 71"/>
                  <a:gd name="T15" fmla="*/ 46 h 46"/>
                  <a:gd name="T16" fmla="*/ 71 w 71"/>
                  <a:gd name="T17" fmla="*/ 46 h 46"/>
                  <a:gd name="T18" fmla="*/ 71 w 71"/>
                  <a:gd name="T19" fmla="*/ 41 h 46"/>
                  <a:gd name="T20" fmla="*/ 22 w 71"/>
                  <a:gd name="T21" fmla="*/ 7 h 46"/>
                  <a:gd name="T22" fmla="*/ 8 w 71"/>
                  <a:gd name="T2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1" h="46">
                    <a:moveTo>
                      <a:pt x="8" y="0"/>
                    </a:moveTo>
                    <a:cubicBezTo>
                      <a:pt x="5" y="0"/>
                      <a:pt x="2" y="2"/>
                      <a:pt x="0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8" y="4"/>
                      <a:pt x="10" y="5"/>
                    </a:cubicBezTo>
                    <a:cubicBezTo>
                      <a:pt x="10" y="6"/>
                      <a:pt x="8" y="9"/>
                      <a:pt x="5" y="10"/>
                    </a:cubicBezTo>
                    <a:cubicBezTo>
                      <a:pt x="7" y="16"/>
                      <a:pt x="22" y="21"/>
                      <a:pt x="32" y="21"/>
                    </a:cubicBezTo>
                    <a:cubicBezTo>
                      <a:pt x="31" y="23"/>
                      <a:pt x="28" y="23"/>
                      <a:pt x="27" y="26"/>
                    </a:cubicBezTo>
                    <a:cubicBezTo>
                      <a:pt x="36" y="32"/>
                      <a:pt x="54" y="46"/>
                      <a:pt x="66" y="46"/>
                    </a:cubicBezTo>
                    <a:cubicBezTo>
                      <a:pt x="68" y="46"/>
                      <a:pt x="69" y="46"/>
                      <a:pt x="71" y="46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57" y="28"/>
                      <a:pt x="45" y="15"/>
                      <a:pt x="22" y="7"/>
                    </a:cubicBezTo>
                    <a:cubicBezTo>
                      <a:pt x="18" y="6"/>
                      <a:pt x="13" y="0"/>
                      <a:pt x="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Freeform 179">
                <a:extLst>
                  <a:ext uri="{FF2B5EF4-FFF2-40B4-BE49-F238E27FC236}">
                    <a16:creationId xmlns:a16="http://schemas.microsoft.com/office/drawing/2014/main" xmlns="" id="{94893638-C2AE-49AE-A45F-9859995E56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283" y="948"/>
                <a:ext cx="59" cy="85"/>
              </a:xfrm>
              <a:custGeom>
                <a:avLst/>
                <a:gdLst>
                  <a:gd name="T0" fmla="*/ 0 w 25"/>
                  <a:gd name="T1" fmla="*/ 0 h 36"/>
                  <a:gd name="T2" fmla="*/ 0 w 25"/>
                  <a:gd name="T3" fmla="*/ 4 h 36"/>
                  <a:gd name="T4" fmla="*/ 6 w 25"/>
                  <a:gd name="T5" fmla="*/ 13 h 36"/>
                  <a:gd name="T6" fmla="*/ 14 w 25"/>
                  <a:gd name="T7" fmla="*/ 20 h 36"/>
                  <a:gd name="T8" fmla="*/ 12 w 25"/>
                  <a:gd name="T9" fmla="*/ 26 h 36"/>
                  <a:gd name="T10" fmla="*/ 20 w 25"/>
                  <a:gd name="T11" fmla="*/ 36 h 36"/>
                  <a:gd name="T12" fmla="*/ 15 w 25"/>
                  <a:gd name="T13" fmla="*/ 26 h 36"/>
                  <a:gd name="T14" fmla="*/ 18 w 25"/>
                  <a:gd name="T15" fmla="*/ 21 h 36"/>
                  <a:gd name="T16" fmla="*/ 15 w 25"/>
                  <a:gd name="T17" fmla="*/ 14 h 36"/>
                  <a:gd name="T18" fmla="*/ 15 w 25"/>
                  <a:gd name="T19" fmla="*/ 3 h 36"/>
                  <a:gd name="T20" fmla="*/ 8 w 25"/>
                  <a:gd name="T21" fmla="*/ 10 h 36"/>
                  <a:gd name="T22" fmla="*/ 12 w 25"/>
                  <a:gd name="T23" fmla="*/ 3 h 36"/>
                  <a:gd name="T24" fmla="*/ 0 w 25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36">
                    <a:moveTo>
                      <a:pt x="0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2" y="7"/>
                      <a:pt x="4" y="13"/>
                      <a:pt x="6" y="13"/>
                    </a:cubicBezTo>
                    <a:cubicBezTo>
                      <a:pt x="9" y="13"/>
                      <a:pt x="10" y="19"/>
                      <a:pt x="14" y="20"/>
                    </a:cubicBezTo>
                    <a:cubicBezTo>
                      <a:pt x="14" y="21"/>
                      <a:pt x="12" y="23"/>
                      <a:pt x="12" y="26"/>
                    </a:cubicBezTo>
                    <a:cubicBezTo>
                      <a:pt x="12" y="30"/>
                      <a:pt x="15" y="36"/>
                      <a:pt x="20" y="36"/>
                    </a:cubicBezTo>
                    <a:cubicBezTo>
                      <a:pt x="25" y="36"/>
                      <a:pt x="15" y="28"/>
                      <a:pt x="15" y="26"/>
                    </a:cubicBezTo>
                    <a:cubicBezTo>
                      <a:pt x="15" y="24"/>
                      <a:pt x="18" y="23"/>
                      <a:pt x="18" y="21"/>
                    </a:cubicBezTo>
                    <a:cubicBezTo>
                      <a:pt x="18" y="18"/>
                      <a:pt x="15" y="17"/>
                      <a:pt x="15" y="14"/>
                    </a:cubicBezTo>
                    <a:cubicBezTo>
                      <a:pt x="15" y="9"/>
                      <a:pt x="16" y="6"/>
                      <a:pt x="15" y="3"/>
                    </a:cubicBezTo>
                    <a:cubicBezTo>
                      <a:pt x="14" y="5"/>
                      <a:pt x="12" y="10"/>
                      <a:pt x="8" y="10"/>
                    </a:cubicBezTo>
                    <a:cubicBezTo>
                      <a:pt x="5" y="10"/>
                      <a:pt x="12" y="4"/>
                      <a:pt x="12" y="3"/>
                    </a:cubicBezTo>
                    <a:cubicBezTo>
                      <a:pt x="7" y="3"/>
                      <a:pt x="4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Freeform 180">
                <a:extLst>
                  <a:ext uri="{FF2B5EF4-FFF2-40B4-BE49-F238E27FC236}">
                    <a16:creationId xmlns:a16="http://schemas.microsoft.com/office/drawing/2014/main" xmlns="" id="{D1E27D09-3490-400D-9DEF-FF1A82719B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047" y="759"/>
                <a:ext cx="76" cy="49"/>
              </a:xfrm>
              <a:custGeom>
                <a:avLst/>
                <a:gdLst>
                  <a:gd name="T0" fmla="*/ 32 w 32"/>
                  <a:gd name="T1" fmla="*/ 0 h 21"/>
                  <a:gd name="T2" fmla="*/ 25 w 32"/>
                  <a:gd name="T3" fmla="*/ 0 h 21"/>
                  <a:gd name="T4" fmla="*/ 0 w 32"/>
                  <a:gd name="T5" fmla="*/ 8 h 21"/>
                  <a:gd name="T6" fmla="*/ 0 w 32"/>
                  <a:gd name="T7" fmla="*/ 14 h 21"/>
                  <a:gd name="T8" fmla="*/ 11 w 32"/>
                  <a:gd name="T9" fmla="*/ 21 h 21"/>
                  <a:gd name="T10" fmla="*/ 32 w 32"/>
                  <a:gd name="T11" fmla="*/ 6 h 21"/>
                  <a:gd name="T12" fmla="*/ 32 w 32"/>
                  <a:gd name="T1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21">
                    <a:moveTo>
                      <a:pt x="32" y="0"/>
                    </a:moveTo>
                    <a:cubicBezTo>
                      <a:pt x="29" y="0"/>
                      <a:pt x="29" y="0"/>
                      <a:pt x="25" y="0"/>
                    </a:cubicBezTo>
                    <a:cubicBezTo>
                      <a:pt x="16" y="0"/>
                      <a:pt x="9" y="5"/>
                      <a:pt x="0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" y="17"/>
                      <a:pt x="6" y="17"/>
                      <a:pt x="11" y="21"/>
                    </a:cubicBezTo>
                    <a:cubicBezTo>
                      <a:pt x="19" y="15"/>
                      <a:pt x="22" y="11"/>
                      <a:pt x="32" y="6"/>
                    </a:cubicBezTo>
                    <a:cubicBezTo>
                      <a:pt x="32" y="0"/>
                      <a:pt x="32" y="0"/>
                      <a:pt x="3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Freeform 181">
                <a:extLst>
                  <a:ext uri="{FF2B5EF4-FFF2-40B4-BE49-F238E27FC236}">
                    <a16:creationId xmlns:a16="http://schemas.microsoft.com/office/drawing/2014/main" xmlns="" id="{2483B039-0D29-4B32-BD64-E035141ECB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1" y="1648"/>
                <a:ext cx="97" cy="59"/>
              </a:xfrm>
              <a:custGeom>
                <a:avLst/>
                <a:gdLst>
                  <a:gd name="T0" fmla="*/ 38 w 41"/>
                  <a:gd name="T1" fmla="*/ 0 h 25"/>
                  <a:gd name="T2" fmla="*/ 23 w 41"/>
                  <a:gd name="T3" fmla="*/ 4 h 25"/>
                  <a:gd name="T4" fmla="*/ 8 w 41"/>
                  <a:gd name="T5" fmla="*/ 0 h 25"/>
                  <a:gd name="T6" fmla="*/ 0 w 41"/>
                  <a:gd name="T7" fmla="*/ 2 h 25"/>
                  <a:gd name="T8" fmla="*/ 0 w 41"/>
                  <a:gd name="T9" fmla="*/ 6 h 25"/>
                  <a:gd name="T10" fmla="*/ 7 w 41"/>
                  <a:gd name="T11" fmla="*/ 9 h 25"/>
                  <a:gd name="T12" fmla="*/ 31 w 41"/>
                  <a:gd name="T13" fmla="*/ 22 h 25"/>
                  <a:gd name="T14" fmla="*/ 36 w 41"/>
                  <a:gd name="T15" fmla="*/ 25 h 25"/>
                  <a:gd name="T16" fmla="*/ 39 w 41"/>
                  <a:gd name="T17" fmla="*/ 21 h 25"/>
                  <a:gd name="T18" fmla="*/ 36 w 41"/>
                  <a:gd name="T19" fmla="*/ 12 h 25"/>
                  <a:gd name="T20" fmla="*/ 39 w 41"/>
                  <a:gd name="T21" fmla="*/ 7 h 25"/>
                  <a:gd name="T22" fmla="*/ 41 w 41"/>
                  <a:gd name="T23" fmla="*/ 0 h 25"/>
                  <a:gd name="T24" fmla="*/ 38 w 41"/>
                  <a:gd name="T2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" h="25">
                    <a:moveTo>
                      <a:pt x="38" y="0"/>
                    </a:moveTo>
                    <a:cubicBezTo>
                      <a:pt x="32" y="0"/>
                      <a:pt x="29" y="4"/>
                      <a:pt x="23" y="4"/>
                    </a:cubicBezTo>
                    <a:cubicBezTo>
                      <a:pt x="18" y="4"/>
                      <a:pt x="14" y="0"/>
                      <a:pt x="8" y="0"/>
                    </a:cubicBezTo>
                    <a:cubicBezTo>
                      <a:pt x="5" y="0"/>
                      <a:pt x="3" y="1"/>
                      <a:pt x="0" y="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9"/>
                      <a:pt x="6" y="8"/>
                      <a:pt x="7" y="9"/>
                    </a:cubicBezTo>
                    <a:cubicBezTo>
                      <a:pt x="16" y="11"/>
                      <a:pt x="22" y="20"/>
                      <a:pt x="31" y="22"/>
                    </a:cubicBezTo>
                    <a:cubicBezTo>
                      <a:pt x="31" y="24"/>
                      <a:pt x="34" y="25"/>
                      <a:pt x="36" y="25"/>
                    </a:cubicBezTo>
                    <a:cubicBezTo>
                      <a:pt x="37" y="25"/>
                      <a:pt x="39" y="22"/>
                      <a:pt x="39" y="21"/>
                    </a:cubicBezTo>
                    <a:cubicBezTo>
                      <a:pt x="39" y="17"/>
                      <a:pt x="36" y="16"/>
                      <a:pt x="36" y="12"/>
                    </a:cubicBezTo>
                    <a:cubicBezTo>
                      <a:pt x="36" y="10"/>
                      <a:pt x="39" y="7"/>
                      <a:pt x="39" y="7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0" y="0"/>
                      <a:pt x="39" y="0"/>
                      <a:pt x="3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182">
                <a:extLst>
                  <a:ext uri="{FF2B5EF4-FFF2-40B4-BE49-F238E27FC236}">
                    <a16:creationId xmlns:a16="http://schemas.microsoft.com/office/drawing/2014/main" xmlns="" id="{88CDD785-9124-4091-A8FD-ACF8820F28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4" y="1447"/>
                <a:ext cx="33" cy="64"/>
              </a:xfrm>
              <a:custGeom>
                <a:avLst/>
                <a:gdLst>
                  <a:gd name="T0" fmla="*/ 12 w 14"/>
                  <a:gd name="T1" fmla="*/ 0 h 27"/>
                  <a:gd name="T2" fmla="*/ 4 w 14"/>
                  <a:gd name="T3" fmla="*/ 5 h 27"/>
                  <a:gd name="T4" fmla="*/ 0 w 14"/>
                  <a:gd name="T5" fmla="*/ 6 h 27"/>
                  <a:gd name="T6" fmla="*/ 10 w 14"/>
                  <a:gd name="T7" fmla="*/ 27 h 27"/>
                  <a:gd name="T8" fmla="*/ 14 w 14"/>
                  <a:gd name="T9" fmla="*/ 6 h 27"/>
                  <a:gd name="T10" fmla="*/ 12 w 14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27">
                    <a:moveTo>
                      <a:pt x="12" y="0"/>
                    </a:moveTo>
                    <a:cubicBezTo>
                      <a:pt x="10" y="0"/>
                      <a:pt x="8" y="5"/>
                      <a:pt x="4" y="5"/>
                    </a:cubicBezTo>
                    <a:cubicBezTo>
                      <a:pt x="3" y="5"/>
                      <a:pt x="1" y="6"/>
                      <a:pt x="0" y="6"/>
                    </a:cubicBezTo>
                    <a:cubicBezTo>
                      <a:pt x="3" y="10"/>
                      <a:pt x="4" y="26"/>
                      <a:pt x="10" y="27"/>
                    </a:cubicBezTo>
                    <a:cubicBezTo>
                      <a:pt x="11" y="23"/>
                      <a:pt x="13" y="12"/>
                      <a:pt x="14" y="6"/>
                    </a:cubicBezTo>
                    <a:cubicBezTo>
                      <a:pt x="13" y="5"/>
                      <a:pt x="12" y="2"/>
                      <a:pt x="1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Freeform 183">
                <a:extLst>
                  <a:ext uri="{FF2B5EF4-FFF2-40B4-BE49-F238E27FC236}">
                    <a16:creationId xmlns:a16="http://schemas.microsoft.com/office/drawing/2014/main" xmlns="" id="{E82AC3D8-A68A-4C20-B1C5-B51FF4070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5" y="1518"/>
                <a:ext cx="54" cy="95"/>
              </a:xfrm>
              <a:custGeom>
                <a:avLst/>
                <a:gdLst>
                  <a:gd name="T0" fmla="*/ 12 w 23"/>
                  <a:gd name="T1" fmla="*/ 0 h 40"/>
                  <a:gd name="T2" fmla="*/ 0 w 23"/>
                  <a:gd name="T3" fmla="*/ 7 h 40"/>
                  <a:gd name="T4" fmla="*/ 6 w 23"/>
                  <a:gd name="T5" fmla="*/ 18 h 40"/>
                  <a:gd name="T6" fmla="*/ 3 w 23"/>
                  <a:gd name="T7" fmla="*/ 29 h 40"/>
                  <a:gd name="T8" fmla="*/ 8 w 23"/>
                  <a:gd name="T9" fmla="*/ 40 h 40"/>
                  <a:gd name="T10" fmla="*/ 22 w 23"/>
                  <a:gd name="T11" fmla="*/ 25 h 40"/>
                  <a:gd name="T12" fmla="*/ 18 w 23"/>
                  <a:gd name="T13" fmla="*/ 4 h 40"/>
                  <a:gd name="T14" fmla="*/ 12 w 23"/>
                  <a:gd name="T1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40">
                    <a:moveTo>
                      <a:pt x="12" y="0"/>
                    </a:moveTo>
                    <a:cubicBezTo>
                      <a:pt x="7" y="0"/>
                      <a:pt x="6" y="6"/>
                      <a:pt x="0" y="7"/>
                    </a:cubicBezTo>
                    <a:cubicBezTo>
                      <a:pt x="1" y="11"/>
                      <a:pt x="6" y="14"/>
                      <a:pt x="6" y="18"/>
                    </a:cubicBezTo>
                    <a:cubicBezTo>
                      <a:pt x="6" y="22"/>
                      <a:pt x="3" y="25"/>
                      <a:pt x="3" y="29"/>
                    </a:cubicBezTo>
                    <a:cubicBezTo>
                      <a:pt x="3" y="33"/>
                      <a:pt x="3" y="40"/>
                      <a:pt x="8" y="40"/>
                    </a:cubicBezTo>
                    <a:cubicBezTo>
                      <a:pt x="12" y="40"/>
                      <a:pt x="22" y="33"/>
                      <a:pt x="22" y="25"/>
                    </a:cubicBezTo>
                    <a:cubicBezTo>
                      <a:pt x="22" y="17"/>
                      <a:pt x="23" y="12"/>
                      <a:pt x="18" y="4"/>
                    </a:cubicBezTo>
                    <a:cubicBezTo>
                      <a:pt x="17" y="4"/>
                      <a:pt x="15" y="0"/>
                      <a:pt x="1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184">
                <a:extLst>
                  <a:ext uri="{FF2B5EF4-FFF2-40B4-BE49-F238E27FC236}">
                    <a16:creationId xmlns:a16="http://schemas.microsoft.com/office/drawing/2014/main" xmlns="" id="{AA6BB425-A112-44D5-BFBF-ACF4B5E587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4" y="1575"/>
                <a:ext cx="28" cy="21"/>
              </a:xfrm>
              <a:custGeom>
                <a:avLst/>
                <a:gdLst>
                  <a:gd name="T0" fmla="*/ 9 w 12"/>
                  <a:gd name="T1" fmla="*/ 0 h 9"/>
                  <a:gd name="T2" fmla="*/ 0 w 12"/>
                  <a:gd name="T3" fmla="*/ 4 h 9"/>
                  <a:gd name="T4" fmla="*/ 7 w 12"/>
                  <a:gd name="T5" fmla="*/ 9 h 9"/>
                  <a:gd name="T6" fmla="*/ 12 w 12"/>
                  <a:gd name="T7" fmla="*/ 6 h 9"/>
                  <a:gd name="T8" fmla="*/ 9 w 1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9">
                    <a:moveTo>
                      <a:pt x="9" y="0"/>
                    </a:moveTo>
                    <a:cubicBezTo>
                      <a:pt x="6" y="1"/>
                      <a:pt x="4" y="2"/>
                      <a:pt x="0" y="4"/>
                    </a:cubicBezTo>
                    <a:cubicBezTo>
                      <a:pt x="1" y="4"/>
                      <a:pt x="5" y="9"/>
                      <a:pt x="7" y="9"/>
                    </a:cubicBezTo>
                    <a:cubicBezTo>
                      <a:pt x="9" y="9"/>
                      <a:pt x="12" y="7"/>
                      <a:pt x="12" y="6"/>
                    </a:cubicBezTo>
                    <a:cubicBezTo>
                      <a:pt x="12" y="4"/>
                      <a:pt x="9" y="1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185">
                <a:extLst>
                  <a:ext uri="{FF2B5EF4-FFF2-40B4-BE49-F238E27FC236}">
                    <a16:creationId xmlns:a16="http://schemas.microsoft.com/office/drawing/2014/main" xmlns="" id="{6FDAB6D3-F480-42D3-AC1D-DE00E4140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4" y="858"/>
                <a:ext cx="31" cy="38"/>
              </a:xfrm>
              <a:custGeom>
                <a:avLst/>
                <a:gdLst>
                  <a:gd name="T0" fmla="*/ 10 w 13"/>
                  <a:gd name="T1" fmla="*/ 0 h 16"/>
                  <a:gd name="T2" fmla="*/ 0 w 13"/>
                  <a:gd name="T3" fmla="*/ 0 h 16"/>
                  <a:gd name="T4" fmla="*/ 0 w 13"/>
                  <a:gd name="T5" fmla="*/ 5 h 16"/>
                  <a:gd name="T6" fmla="*/ 12 w 13"/>
                  <a:gd name="T7" fmla="*/ 12 h 16"/>
                  <a:gd name="T8" fmla="*/ 12 w 13"/>
                  <a:gd name="T9" fmla="*/ 16 h 16"/>
                  <a:gd name="T10" fmla="*/ 13 w 13"/>
                  <a:gd name="T11" fmla="*/ 10 h 16"/>
                  <a:gd name="T12" fmla="*/ 10 w 13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16">
                    <a:moveTo>
                      <a:pt x="1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0"/>
                      <a:pt x="6" y="12"/>
                      <a:pt x="12" y="12"/>
                    </a:cubicBezTo>
                    <a:cubicBezTo>
                      <a:pt x="12" y="13"/>
                      <a:pt x="12" y="14"/>
                      <a:pt x="12" y="16"/>
                    </a:cubicBezTo>
                    <a:cubicBezTo>
                      <a:pt x="12" y="13"/>
                      <a:pt x="13" y="14"/>
                      <a:pt x="13" y="10"/>
                    </a:cubicBezTo>
                    <a:cubicBezTo>
                      <a:pt x="13" y="5"/>
                      <a:pt x="10" y="6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186">
                <a:extLst>
                  <a:ext uri="{FF2B5EF4-FFF2-40B4-BE49-F238E27FC236}">
                    <a16:creationId xmlns:a16="http://schemas.microsoft.com/office/drawing/2014/main" xmlns="" id="{0FD7D55D-B613-4EE7-A55F-2E7A3036D8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2" y="820"/>
                <a:ext cx="56" cy="83"/>
              </a:xfrm>
              <a:custGeom>
                <a:avLst/>
                <a:gdLst>
                  <a:gd name="T0" fmla="*/ 10 w 24"/>
                  <a:gd name="T1" fmla="*/ 0 h 35"/>
                  <a:gd name="T2" fmla="*/ 0 w 24"/>
                  <a:gd name="T3" fmla="*/ 16 h 35"/>
                  <a:gd name="T4" fmla="*/ 11 w 24"/>
                  <a:gd name="T5" fmla="*/ 24 h 35"/>
                  <a:gd name="T6" fmla="*/ 4 w 24"/>
                  <a:gd name="T7" fmla="*/ 31 h 35"/>
                  <a:gd name="T8" fmla="*/ 3 w 24"/>
                  <a:gd name="T9" fmla="*/ 29 h 35"/>
                  <a:gd name="T10" fmla="*/ 0 w 24"/>
                  <a:gd name="T11" fmla="*/ 32 h 35"/>
                  <a:gd name="T12" fmla="*/ 8 w 24"/>
                  <a:gd name="T13" fmla="*/ 35 h 35"/>
                  <a:gd name="T14" fmla="*/ 24 w 24"/>
                  <a:gd name="T15" fmla="*/ 14 h 35"/>
                  <a:gd name="T16" fmla="*/ 10 w 24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5">
                    <a:moveTo>
                      <a:pt x="10" y="0"/>
                    </a:moveTo>
                    <a:cubicBezTo>
                      <a:pt x="7" y="0"/>
                      <a:pt x="0" y="14"/>
                      <a:pt x="0" y="16"/>
                    </a:cubicBezTo>
                    <a:cubicBezTo>
                      <a:pt x="0" y="19"/>
                      <a:pt x="6" y="23"/>
                      <a:pt x="11" y="24"/>
                    </a:cubicBezTo>
                    <a:cubicBezTo>
                      <a:pt x="11" y="27"/>
                      <a:pt x="8" y="31"/>
                      <a:pt x="4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2" y="30"/>
                      <a:pt x="1" y="31"/>
                      <a:pt x="0" y="32"/>
                    </a:cubicBezTo>
                    <a:cubicBezTo>
                      <a:pt x="1" y="32"/>
                      <a:pt x="4" y="35"/>
                      <a:pt x="8" y="35"/>
                    </a:cubicBezTo>
                    <a:cubicBezTo>
                      <a:pt x="19" y="35"/>
                      <a:pt x="15" y="17"/>
                      <a:pt x="24" y="14"/>
                    </a:cubicBezTo>
                    <a:cubicBezTo>
                      <a:pt x="21" y="5"/>
                      <a:pt x="21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187">
                <a:extLst>
                  <a:ext uri="{FF2B5EF4-FFF2-40B4-BE49-F238E27FC236}">
                    <a16:creationId xmlns:a16="http://schemas.microsoft.com/office/drawing/2014/main" xmlns="" id="{37188797-1445-4B01-A56C-47F6CF8AD1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7" y="730"/>
                <a:ext cx="31" cy="48"/>
              </a:xfrm>
              <a:custGeom>
                <a:avLst/>
                <a:gdLst>
                  <a:gd name="T0" fmla="*/ 13 w 13"/>
                  <a:gd name="T1" fmla="*/ 0 h 20"/>
                  <a:gd name="T2" fmla="*/ 1 w 13"/>
                  <a:gd name="T3" fmla="*/ 13 h 20"/>
                  <a:gd name="T4" fmla="*/ 1 w 13"/>
                  <a:gd name="T5" fmla="*/ 20 h 20"/>
                  <a:gd name="T6" fmla="*/ 9 w 13"/>
                  <a:gd name="T7" fmla="*/ 7 h 20"/>
                  <a:gd name="T8" fmla="*/ 13 w 13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20">
                    <a:moveTo>
                      <a:pt x="13" y="0"/>
                    </a:moveTo>
                    <a:cubicBezTo>
                      <a:pt x="4" y="0"/>
                      <a:pt x="1" y="10"/>
                      <a:pt x="1" y="13"/>
                    </a:cubicBezTo>
                    <a:cubicBezTo>
                      <a:pt x="1" y="15"/>
                      <a:pt x="0" y="18"/>
                      <a:pt x="1" y="20"/>
                    </a:cubicBezTo>
                    <a:cubicBezTo>
                      <a:pt x="5" y="15"/>
                      <a:pt x="9" y="12"/>
                      <a:pt x="9" y="7"/>
                    </a:cubicBezTo>
                    <a:cubicBezTo>
                      <a:pt x="9" y="4"/>
                      <a:pt x="12" y="2"/>
                      <a:pt x="1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188">
                <a:extLst>
                  <a:ext uri="{FF2B5EF4-FFF2-40B4-BE49-F238E27FC236}">
                    <a16:creationId xmlns:a16="http://schemas.microsoft.com/office/drawing/2014/main" xmlns="" id="{0EA90310-BA8D-4D45-9868-2414083FB8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0" y="666"/>
                <a:ext cx="42" cy="57"/>
              </a:xfrm>
              <a:custGeom>
                <a:avLst/>
                <a:gdLst>
                  <a:gd name="T0" fmla="*/ 12 w 18"/>
                  <a:gd name="T1" fmla="*/ 0 h 24"/>
                  <a:gd name="T2" fmla="*/ 8 w 18"/>
                  <a:gd name="T3" fmla="*/ 6 h 24"/>
                  <a:gd name="T4" fmla="*/ 11 w 18"/>
                  <a:gd name="T5" fmla="*/ 12 h 24"/>
                  <a:gd name="T6" fmla="*/ 0 w 18"/>
                  <a:gd name="T7" fmla="*/ 16 h 24"/>
                  <a:gd name="T8" fmla="*/ 5 w 18"/>
                  <a:gd name="T9" fmla="*/ 24 h 24"/>
                  <a:gd name="T10" fmla="*/ 14 w 18"/>
                  <a:gd name="T11" fmla="*/ 19 h 24"/>
                  <a:gd name="T12" fmla="*/ 14 w 18"/>
                  <a:gd name="T13" fmla="*/ 12 h 24"/>
                  <a:gd name="T14" fmla="*/ 18 w 18"/>
                  <a:gd name="T15" fmla="*/ 6 h 24"/>
                  <a:gd name="T16" fmla="*/ 12 w 18"/>
                  <a:gd name="T1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24">
                    <a:moveTo>
                      <a:pt x="12" y="0"/>
                    </a:moveTo>
                    <a:cubicBezTo>
                      <a:pt x="12" y="0"/>
                      <a:pt x="8" y="3"/>
                      <a:pt x="8" y="6"/>
                    </a:cubicBezTo>
                    <a:cubicBezTo>
                      <a:pt x="8" y="8"/>
                      <a:pt x="10" y="10"/>
                      <a:pt x="11" y="12"/>
                    </a:cubicBezTo>
                    <a:cubicBezTo>
                      <a:pt x="7" y="12"/>
                      <a:pt x="4" y="16"/>
                      <a:pt x="0" y="16"/>
                    </a:cubicBezTo>
                    <a:cubicBezTo>
                      <a:pt x="0" y="19"/>
                      <a:pt x="0" y="24"/>
                      <a:pt x="5" y="24"/>
                    </a:cubicBezTo>
                    <a:cubicBezTo>
                      <a:pt x="7" y="24"/>
                      <a:pt x="14" y="20"/>
                      <a:pt x="14" y="19"/>
                    </a:cubicBezTo>
                    <a:cubicBezTo>
                      <a:pt x="14" y="17"/>
                      <a:pt x="14" y="15"/>
                      <a:pt x="14" y="12"/>
                    </a:cubicBezTo>
                    <a:cubicBezTo>
                      <a:pt x="15" y="12"/>
                      <a:pt x="18" y="8"/>
                      <a:pt x="18" y="6"/>
                    </a:cubicBezTo>
                    <a:cubicBezTo>
                      <a:pt x="16" y="5"/>
                      <a:pt x="15" y="3"/>
                      <a:pt x="1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189">
                <a:extLst>
                  <a:ext uri="{FF2B5EF4-FFF2-40B4-BE49-F238E27FC236}">
                    <a16:creationId xmlns:a16="http://schemas.microsoft.com/office/drawing/2014/main" xmlns="" id="{DC1C0B0C-8D4C-4221-8105-978657594A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5" y="1762"/>
                <a:ext cx="81" cy="11"/>
              </a:xfrm>
              <a:custGeom>
                <a:avLst/>
                <a:gdLst>
                  <a:gd name="T0" fmla="*/ 9 w 34"/>
                  <a:gd name="T1" fmla="*/ 0 h 5"/>
                  <a:gd name="T2" fmla="*/ 0 w 34"/>
                  <a:gd name="T3" fmla="*/ 0 h 5"/>
                  <a:gd name="T4" fmla="*/ 20 w 34"/>
                  <a:gd name="T5" fmla="*/ 5 h 5"/>
                  <a:gd name="T6" fmla="*/ 27 w 34"/>
                  <a:gd name="T7" fmla="*/ 5 h 5"/>
                  <a:gd name="T8" fmla="*/ 34 w 34"/>
                  <a:gd name="T9" fmla="*/ 3 h 5"/>
                  <a:gd name="T10" fmla="*/ 9 w 34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5">
                    <a:moveTo>
                      <a:pt x="9" y="0"/>
                    </a:moveTo>
                    <a:cubicBezTo>
                      <a:pt x="6" y="0"/>
                      <a:pt x="3" y="0"/>
                      <a:pt x="0" y="0"/>
                    </a:cubicBezTo>
                    <a:cubicBezTo>
                      <a:pt x="6" y="3"/>
                      <a:pt x="16" y="5"/>
                      <a:pt x="20" y="5"/>
                    </a:cubicBezTo>
                    <a:cubicBezTo>
                      <a:pt x="23" y="5"/>
                      <a:pt x="24" y="5"/>
                      <a:pt x="27" y="5"/>
                    </a:cubicBezTo>
                    <a:cubicBezTo>
                      <a:pt x="29" y="5"/>
                      <a:pt x="31" y="5"/>
                      <a:pt x="34" y="3"/>
                    </a:cubicBezTo>
                    <a:cubicBezTo>
                      <a:pt x="27" y="2"/>
                      <a:pt x="18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190">
                <a:extLst>
                  <a:ext uri="{FF2B5EF4-FFF2-40B4-BE49-F238E27FC236}">
                    <a16:creationId xmlns:a16="http://schemas.microsoft.com/office/drawing/2014/main" xmlns="" id="{BE7384CB-6046-4CE4-98A5-B781B4B813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8" y="1747"/>
                <a:ext cx="71" cy="38"/>
              </a:xfrm>
              <a:custGeom>
                <a:avLst/>
                <a:gdLst>
                  <a:gd name="T0" fmla="*/ 30 w 30"/>
                  <a:gd name="T1" fmla="*/ 0 h 16"/>
                  <a:gd name="T2" fmla="*/ 0 w 30"/>
                  <a:gd name="T3" fmla="*/ 11 h 16"/>
                  <a:gd name="T4" fmla="*/ 2 w 30"/>
                  <a:gd name="T5" fmla="*/ 13 h 16"/>
                  <a:gd name="T6" fmla="*/ 6 w 30"/>
                  <a:gd name="T7" fmla="*/ 16 h 16"/>
                  <a:gd name="T8" fmla="*/ 22 w 30"/>
                  <a:gd name="T9" fmla="*/ 10 h 16"/>
                  <a:gd name="T10" fmla="*/ 23 w 30"/>
                  <a:gd name="T11" fmla="*/ 5 h 16"/>
                  <a:gd name="T12" fmla="*/ 30 w 30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6">
                    <a:moveTo>
                      <a:pt x="30" y="0"/>
                    </a:moveTo>
                    <a:cubicBezTo>
                      <a:pt x="21" y="2"/>
                      <a:pt x="7" y="7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2" y="15"/>
                      <a:pt x="4" y="16"/>
                      <a:pt x="6" y="16"/>
                    </a:cubicBezTo>
                    <a:cubicBezTo>
                      <a:pt x="11" y="16"/>
                      <a:pt x="21" y="13"/>
                      <a:pt x="22" y="10"/>
                    </a:cubicBezTo>
                    <a:cubicBezTo>
                      <a:pt x="23" y="8"/>
                      <a:pt x="22" y="5"/>
                      <a:pt x="23" y="5"/>
                    </a:cubicBezTo>
                    <a:cubicBezTo>
                      <a:pt x="26" y="3"/>
                      <a:pt x="29" y="5"/>
                      <a:pt x="3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191">
                <a:extLst>
                  <a:ext uri="{FF2B5EF4-FFF2-40B4-BE49-F238E27FC236}">
                    <a16:creationId xmlns:a16="http://schemas.microsoft.com/office/drawing/2014/main" xmlns="" id="{0870BD9C-A26E-4B53-8F80-9880C241B9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" y="2627"/>
                <a:ext cx="35" cy="17"/>
              </a:xfrm>
              <a:custGeom>
                <a:avLst/>
                <a:gdLst>
                  <a:gd name="T0" fmla="*/ 15 w 15"/>
                  <a:gd name="T1" fmla="*/ 0 h 7"/>
                  <a:gd name="T2" fmla="*/ 0 w 15"/>
                  <a:gd name="T3" fmla="*/ 3 h 7"/>
                  <a:gd name="T4" fmla="*/ 5 w 15"/>
                  <a:gd name="T5" fmla="*/ 7 h 7"/>
                  <a:gd name="T6" fmla="*/ 15 w 15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7">
                    <a:moveTo>
                      <a:pt x="15" y="0"/>
                    </a:moveTo>
                    <a:cubicBezTo>
                      <a:pt x="8" y="0"/>
                      <a:pt x="4" y="1"/>
                      <a:pt x="0" y="3"/>
                    </a:cubicBezTo>
                    <a:cubicBezTo>
                      <a:pt x="0" y="5"/>
                      <a:pt x="4" y="7"/>
                      <a:pt x="5" y="7"/>
                    </a:cubicBezTo>
                    <a:cubicBezTo>
                      <a:pt x="10" y="7"/>
                      <a:pt x="14" y="2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192">
                <a:extLst>
                  <a:ext uri="{FF2B5EF4-FFF2-40B4-BE49-F238E27FC236}">
                    <a16:creationId xmlns:a16="http://schemas.microsoft.com/office/drawing/2014/main" xmlns="" id="{485F6E71-8F77-43C5-9617-FB401B2E5C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" y="68"/>
                <a:ext cx="76" cy="57"/>
              </a:xfrm>
              <a:custGeom>
                <a:avLst/>
                <a:gdLst>
                  <a:gd name="T0" fmla="*/ 14 w 32"/>
                  <a:gd name="T1" fmla="*/ 0 h 24"/>
                  <a:gd name="T2" fmla="*/ 7 w 32"/>
                  <a:gd name="T3" fmla="*/ 5 h 24"/>
                  <a:gd name="T4" fmla="*/ 0 w 32"/>
                  <a:gd name="T5" fmla="*/ 17 h 24"/>
                  <a:gd name="T6" fmla="*/ 10 w 32"/>
                  <a:gd name="T7" fmla="*/ 24 h 24"/>
                  <a:gd name="T8" fmla="*/ 32 w 32"/>
                  <a:gd name="T9" fmla="*/ 15 h 24"/>
                  <a:gd name="T10" fmla="*/ 32 w 32"/>
                  <a:gd name="T11" fmla="*/ 8 h 24"/>
                  <a:gd name="T12" fmla="*/ 14 w 32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24">
                    <a:moveTo>
                      <a:pt x="14" y="0"/>
                    </a:moveTo>
                    <a:cubicBezTo>
                      <a:pt x="11" y="0"/>
                      <a:pt x="10" y="5"/>
                      <a:pt x="7" y="5"/>
                    </a:cubicBezTo>
                    <a:cubicBezTo>
                      <a:pt x="6" y="5"/>
                      <a:pt x="0" y="15"/>
                      <a:pt x="0" y="17"/>
                    </a:cubicBezTo>
                    <a:cubicBezTo>
                      <a:pt x="0" y="23"/>
                      <a:pt x="3" y="24"/>
                      <a:pt x="10" y="24"/>
                    </a:cubicBezTo>
                    <a:cubicBezTo>
                      <a:pt x="19" y="24"/>
                      <a:pt x="25" y="18"/>
                      <a:pt x="32" y="15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25" y="7"/>
                      <a:pt x="21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193">
                <a:extLst>
                  <a:ext uri="{FF2B5EF4-FFF2-40B4-BE49-F238E27FC236}">
                    <a16:creationId xmlns:a16="http://schemas.microsoft.com/office/drawing/2014/main" xmlns="" id="{126EA278-B152-4A3E-AF13-559F4C3F41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0" y="18"/>
                <a:ext cx="59" cy="41"/>
              </a:xfrm>
              <a:custGeom>
                <a:avLst/>
                <a:gdLst>
                  <a:gd name="T0" fmla="*/ 5 w 25"/>
                  <a:gd name="T1" fmla="*/ 0 h 17"/>
                  <a:gd name="T2" fmla="*/ 0 w 25"/>
                  <a:gd name="T3" fmla="*/ 4 h 17"/>
                  <a:gd name="T4" fmla="*/ 18 w 25"/>
                  <a:gd name="T5" fmla="*/ 17 h 17"/>
                  <a:gd name="T6" fmla="*/ 20 w 25"/>
                  <a:gd name="T7" fmla="*/ 17 h 17"/>
                  <a:gd name="T8" fmla="*/ 25 w 25"/>
                  <a:gd name="T9" fmla="*/ 15 h 17"/>
                  <a:gd name="T10" fmla="*/ 5 w 25"/>
                  <a:gd name="T1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17">
                    <a:moveTo>
                      <a:pt x="5" y="0"/>
                    </a:moveTo>
                    <a:cubicBezTo>
                      <a:pt x="2" y="0"/>
                      <a:pt x="0" y="1"/>
                      <a:pt x="0" y="4"/>
                    </a:cubicBezTo>
                    <a:cubicBezTo>
                      <a:pt x="0" y="10"/>
                      <a:pt x="11" y="17"/>
                      <a:pt x="18" y="17"/>
                    </a:cubicBezTo>
                    <a:cubicBezTo>
                      <a:pt x="18" y="17"/>
                      <a:pt x="19" y="17"/>
                      <a:pt x="20" y="17"/>
                    </a:cubicBezTo>
                    <a:cubicBezTo>
                      <a:pt x="22" y="17"/>
                      <a:pt x="25" y="17"/>
                      <a:pt x="25" y="15"/>
                    </a:cubicBezTo>
                    <a:cubicBezTo>
                      <a:pt x="25" y="7"/>
                      <a:pt x="12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94">
                <a:extLst>
                  <a:ext uri="{FF2B5EF4-FFF2-40B4-BE49-F238E27FC236}">
                    <a16:creationId xmlns:a16="http://schemas.microsoft.com/office/drawing/2014/main" xmlns="" id="{59793E30-F0EF-40B4-BE52-D9DDEC0421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4" y="-197"/>
                <a:ext cx="54" cy="38"/>
              </a:xfrm>
              <a:custGeom>
                <a:avLst/>
                <a:gdLst>
                  <a:gd name="T0" fmla="*/ 10 w 23"/>
                  <a:gd name="T1" fmla="*/ 0 h 16"/>
                  <a:gd name="T2" fmla="*/ 2 w 23"/>
                  <a:gd name="T3" fmla="*/ 10 h 16"/>
                  <a:gd name="T4" fmla="*/ 2 w 23"/>
                  <a:gd name="T5" fmla="*/ 16 h 16"/>
                  <a:gd name="T6" fmla="*/ 23 w 23"/>
                  <a:gd name="T7" fmla="*/ 10 h 16"/>
                  <a:gd name="T8" fmla="*/ 10 w 23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6">
                    <a:moveTo>
                      <a:pt x="10" y="0"/>
                    </a:moveTo>
                    <a:cubicBezTo>
                      <a:pt x="5" y="0"/>
                      <a:pt x="2" y="6"/>
                      <a:pt x="2" y="10"/>
                    </a:cubicBezTo>
                    <a:cubicBezTo>
                      <a:pt x="2" y="12"/>
                      <a:pt x="0" y="16"/>
                      <a:pt x="2" y="16"/>
                    </a:cubicBezTo>
                    <a:cubicBezTo>
                      <a:pt x="8" y="16"/>
                      <a:pt x="20" y="12"/>
                      <a:pt x="23" y="10"/>
                    </a:cubicBezTo>
                    <a:cubicBezTo>
                      <a:pt x="18" y="6"/>
                      <a:pt x="16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195">
                <a:extLst>
                  <a:ext uri="{FF2B5EF4-FFF2-40B4-BE49-F238E27FC236}">
                    <a16:creationId xmlns:a16="http://schemas.microsoft.com/office/drawing/2014/main" xmlns="" id="{6DA2955C-3564-4844-9B94-CB214763C7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7" y="-235"/>
                <a:ext cx="118" cy="50"/>
              </a:xfrm>
              <a:custGeom>
                <a:avLst/>
                <a:gdLst>
                  <a:gd name="T0" fmla="*/ 25 w 50"/>
                  <a:gd name="T1" fmla="*/ 0 h 21"/>
                  <a:gd name="T2" fmla="*/ 0 w 50"/>
                  <a:gd name="T3" fmla="*/ 16 h 21"/>
                  <a:gd name="T4" fmla="*/ 2 w 50"/>
                  <a:gd name="T5" fmla="*/ 13 h 21"/>
                  <a:gd name="T6" fmla="*/ 34 w 50"/>
                  <a:gd name="T7" fmla="*/ 21 h 21"/>
                  <a:gd name="T8" fmla="*/ 50 w 50"/>
                  <a:gd name="T9" fmla="*/ 21 h 21"/>
                  <a:gd name="T10" fmla="*/ 25 w 50"/>
                  <a:gd name="T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21">
                    <a:moveTo>
                      <a:pt x="25" y="0"/>
                    </a:moveTo>
                    <a:cubicBezTo>
                      <a:pt x="13" y="0"/>
                      <a:pt x="6" y="8"/>
                      <a:pt x="0" y="16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13" y="17"/>
                      <a:pt x="25" y="16"/>
                      <a:pt x="34" y="21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49" y="9"/>
                      <a:pt x="39" y="0"/>
                      <a:pt x="2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196">
                <a:extLst>
                  <a:ext uri="{FF2B5EF4-FFF2-40B4-BE49-F238E27FC236}">
                    <a16:creationId xmlns:a16="http://schemas.microsoft.com/office/drawing/2014/main" xmlns="" id="{DBE96398-AE53-4712-9570-9B90D87122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42" y="-351"/>
                <a:ext cx="158" cy="57"/>
              </a:xfrm>
              <a:custGeom>
                <a:avLst/>
                <a:gdLst>
                  <a:gd name="T0" fmla="*/ 0 w 67"/>
                  <a:gd name="T1" fmla="*/ 0 h 24"/>
                  <a:gd name="T2" fmla="*/ 5 w 67"/>
                  <a:gd name="T3" fmla="*/ 4 h 24"/>
                  <a:gd name="T4" fmla="*/ 44 w 67"/>
                  <a:gd name="T5" fmla="*/ 24 h 24"/>
                  <a:gd name="T6" fmla="*/ 67 w 67"/>
                  <a:gd name="T7" fmla="*/ 16 h 24"/>
                  <a:gd name="T8" fmla="*/ 62 w 67"/>
                  <a:gd name="T9" fmla="*/ 11 h 24"/>
                  <a:gd name="T10" fmla="*/ 0 w 67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24">
                    <a:moveTo>
                      <a:pt x="0" y="0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17"/>
                      <a:pt x="30" y="24"/>
                      <a:pt x="44" y="24"/>
                    </a:cubicBezTo>
                    <a:cubicBezTo>
                      <a:pt x="52" y="24"/>
                      <a:pt x="67" y="22"/>
                      <a:pt x="67" y="16"/>
                    </a:cubicBezTo>
                    <a:cubicBezTo>
                      <a:pt x="67" y="13"/>
                      <a:pt x="65" y="11"/>
                      <a:pt x="62" y="11"/>
                    </a:cubicBezTo>
                    <a:cubicBezTo>
                      <a:pt x="60" y="11"/>
                      <a:pt x="5" y="4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197">
                <a:extLst>
                  <a:ext uri="{FF2B5EF4-FFF2-40B4-BE49-F238E27FC236}">
                    <a16:creationId xmlns:a16="http://schemas.microsoft.com/office/drawing/2014/main" xmlns="" id="{DC51A08C-D400-4E83-94AE-C2EB39E307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5" y="-265"/>
                <a:ext cx="33" cy="30"/>
              </a:xfrm>
              <a:custGeom>
                <a:avLst/>
                <a:gdLst>
                  <a:gd name="T0" fmla="*/ 7 w 14"/>
                  <a:gd name="T1" fmla="*/ 0 h 13"/>
                  <a:gd name="T2" fmla="*/ 0 w 14"/>
                  <a:gd name="T3" fmla="*/ 6 h 13"/>
                  <a:gd name="T4" fmla="*/ 6 w 14"/>
                  <a:gd name="T5" fmla="*/ 13 h 13"/>
                  <a:gd name="T6" fmla="*/ 14 w 14"/>
                  <a:gd name="T7" fmla="*/ 6 h 13"/>
                  <a:gd name="T8" fmla="*/ 7 w 14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3">
                    <a:moveTo>
                      <a:pt x="7" y="0"/>
                    </a:moveTo>
                    <a:cubicBezTo>
                      <a:pt x="3" y="0"/>
                      <a:pt x="0" y="2"/>
                      <a:pt x="0" y="6"/>
                    </a:cubicBezTo>
                    <a:cubicBezTo>
                      <a:pt x="0" y="11"/>
                      <a:pt x="0" y="13"/>
                      <a:pt x="6" y="13"/>
                    </a:cubicBezTo>
                    <a:cubicBezTo>
                      <a:pt x="10" y="13"/>
                      <a:pt x="14" y="10"/>
                      <a:pt x="14" y="6"/>
                    </a:cubicBezTo>
                    <a:cubicBezTo>
                      <a:pt x="14" y="2"/>
                      <a:pt x="10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198">
                <a:extLst>
                  <a:ext uri="{FF2B5EF4-FFF2-40B4-BE49-F238E27FC236}">
                    <a16:creationId xmlns:a16="http://schemas.microsoft.com/office/drawing/2014/main" xmlns="" id="{13DFE2BC-A159-4388-8608-FDFF0097D7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8" y="1139"/>
                <a:ext cx="90" cy="38"/>
              </a:xfrm>
              <a:custGeom>
                <a:avLst/>
                <a:gdLst>
                  <a:gd name="T0" fmla="*/ 7 w 38"/>
                  <a:gd name="T1" fmla="*/ 0 h 16"/>
                  <a:gd name="T2" fmla="*/ 0 w 38"/>
                  <a:gd name="T3" fmla="*/ 0 h 16"/>
                  <a:gd name="T4" fmla="*/ 30 w 38"/>
                  <a:gd name="T5" fmla="*/ 16 h 16"/>
                  <a:gd name="T6" fmla="*/ 38 w 38"/>
                  <a:gd name="T7" fmla="*/ 13 h 16"/>
                  <a:gd name="T8" fmla="*/ 7 w 38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6">
                    <a:moveTo>
                      <a:pt x="7" y="0"/>
                    </a:moveTo>
                    <a:cubicBezTo>
                      <a:pt x="5" y="0"/>
                      <a:pt x="3" y="0"/>
                      <a:pt x="0" y="0"/>
                    </a:cubicBezTo>
                    <a:cubicBezTo>
                      <a:pt x="7" y="5"/>
                      <a:pt x="22" y="16"/>
                      <a:pt x="30" y="16"/>
                    </a:cubicBezTo>
                    <a:cubicBezTo>
                      <a:pt x="35" y="16"/>
                      <a:pt x="36" y="16"/>
                      <a:pt x="38" y="13"/>
                    </a:cubicBezTo>
                    <a:cubicBezTo>
                      <a:pt x="28" y="8"/>
                      <a:pt x="20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Freeform 199">
                <a:extLst>
                  <a:ext uri="{FF2B5EF4-FFF2-40B4-BE49-F238E27FC236}">
                    <a16:creationId xmlns:a16="http://schemas.microsoft.com/office/drawing/2014/main" xmlns="" id="{9B3647CD-1B1A-4C9D-85CF-542ADB9573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5" y="1274"/>
                <a:ext cx="69" cy="43"/>
              </a:xfrm>
              <a:custGeom>
                <a:avLst/>
                <a:gdLst>
                  <a:gd name="T0" fmla="*/ 2 w 29"/>
                  <a:gd name="T1" fmla="*/ 0 h 18"/>
                  <a:gd name="T2" fmla="*/ 0 w 29"/>
                  <a:gd name="T3" fmla="*/ 4 h 18"/>
                  <a:gd name="T4" fmla="*/ 23 w 29"/>
                  <a:gd name="T5" fmla="*/ 18 h 18"/>
                  <a:gd name="T6" fmla="*/ 29 w 29"/>
                  <a:gd name="T7" fmla="*/ 12 h 18"/>
                  <a:gd name="T8" fmla="*/ 29 w 29"/>
                  <a:gd name="T9" fmla="*/ 9 h 18"/>
                  <a:gd name="T10" fmla="*/ 14 w 29"/>
                  <a:gd name="T11" fmla="*/ 9 h 18"/>
                  <a:gd name="T12" fmla="*/ 2 w 29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18">
                    <a:moveTo>
                      <a:pt x="2" y="0"/>
                    </a:moveTo>
                    <a:cubicBezTo>
                      <a:pt x="1" y="1"/>
                      <a:pt x="0" y="3"/>
                      <a:pt x="0" y="4"/>
                    </a:cubicBezTo>
                    <a:cubicBezTo>
                      <a:pt x="0" y="8"/>
                      <a:pt x="19" y="18"/>
                      <a:pt x="23" y="18"/>
                    </a:cubicBezTo>
                    <a:cubicBezTo>
                      <a:pt x="24" y="18"/>
                      <a:pt x="29" y="15"/>
                      <a:pt x="29" y="12"/>
                    </a:cubicBezTo>
                    <a:cubicBezTo>
                      <a:pt x="29" y="11"/>
                      <a:pt x="29" y="10"/>
                      <a:pt x="29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8" y="8"/>
                      <a:pt x="5" y="6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Freeform 200">
                <a:extLst>
                  <a:ext uri="{FF2B5EF4-FFF2-40B4-BE49-F238E27FC236}">
                    <a16:creationId xmlns:a16="http://schemas.microsoft.com/office/drawing/2014/main" xmlns="" id="{ED0C0262-15DB-4D8E-9EA3-E5565C7F96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7" y="1277"/>
                <a:ext cx="47" cy="56"/>
              </a:xfrm>
              <a:custGeom>
                <a:avLst/>
                <a:gdLst>
                  <a:gd name="T0" fmla="*/ 12 w 20"/>
                  <a:gd name="T1" fmla="*/ 0 h 24"/>
                  <a:gd name="T2" fmla="*/ 0 w 20"/>
                  <a:gd name="T3" fmla="*/ 18 h 24"/>
                  <a:gd name="T4" fmla="*/ 8 w 20"/>
                  <a:gd name="T5" fmla="*/ 24 h 24"/>
                  <a:gd name="T6" fmla="*/ 20 w 20"/>
                  <a:gd name="T7" fmla="*/ 17 h 24"/>
                  <a:gd name="T8" fmla="*/ 20 w 20"/>
                  <a:gd name="T9" fmla="*/ 13 h 24"/>
                  <a:gd name="T10" fmla="*/ 16 w 20"/>
                  <a:gd name="T11" fmla="*/ 5 h 24"/>
                  <a:gd name="T12" fmla="*/ 12 w 2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4">
                    <a:moveTo>
                      <a:pt x="12" y="0"/>
                    </a:moveTo>
                    <a:cubicBezTo>
                      <a:pt x="7" y="2"/>
                      <a:pt x="0" y="15"/>
                      <a:pt x="0" y="18"/>
                    </a:cubicBezTo>
                    <a:cubicBezTo>
                      <a:pt x="0" y="21"/>
                      <a:pt x="3" y="24"/>
                      <a:pt x="8" y="24"/>
                    </a:cubicBezTo>
                    <a:cubicBezTo>
                      <a:pt x="14" y="24"/>
                      <a:pt x="20" y="21"/>
                      <a:pt x="20" y="17"/>
                    </a:cubicBezTo>
                    <a:cubicBezTo>
                      <a:pt x="20" y="16"/>
                      <a:pt x="20" y="14"/>
                      <a:pt x="20" y="13"/>
                    </a:cubicBezTo>
                    <a:cubicBezTo>
                      <a:pt x="8" y="13"/>
                      <a:pt x="16" y="10"/>
                      <a:pt x="16" y="5"/>
                    </a:cubicBezTo>
                    <a:cubicBezTo>
                      <a:pt x="16" y="3"/>
                      <a:pt x="13" y="2"/>
                      <a:pt x="1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Freeform 201">
                <a:extLst>
                  <a:ext uri="{FF2B5EF4-FFF2-40B4-BE49-F238E27FC236}">
                    <a16:creationId xmlns:a16="http://schemas.microsoft.com/office/drawing/2014/main" xmlns="" id="{FA8E77B1-3EBF-462A-ABEE-ADF9CF97D1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493" y="626"/>
                <a:ext cx="56" cy="22"/>
              </a:xfrm>
              <a:custGeom>
                <a:avLst/>
                <a:gdLst>
                  <a:gd name="T0" fmla="*/ 13 w 24"/>
                  <a:gd name="T1" fmla="*/ 0 h 9"/>
                  <a:gd name="T2" fmla="*/ 8 w 24"/>
                  <a:gd name="T3" fmla="*/ 4 h 9"/>
                  <a:gd name="T4" fmla="*/ 0 w 24"/>
                  <a:gd name="T5" fmla="*/ 4 h 9"/>
                  <a:gd name="T6" fmla="*/ 7 w 24"/>
                  <a:gd name="T7" fmla="*/ 9 h 9"/>
                  <a:gd name="T8" fmla="*/ 24 w 24"/>
                  <a:gd name="T9" fmla="*/ 9 h 9"/>
                  <a:gd name="T10" fmla="*/ 16 w 24"/>
                  <a:gd name="T11" fmla="*/ 0 h 9"/>
                  <a:gd name="T12" fmla="*/ 13 w 24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9">
                    <a:moveTo>
                      <a:pt x="13" y="0"/>
                    </a:moveTo>
                    <a:cubicBezTo>
                      <a:pt x="11" y="0"/>
                      <a:pt x="10" y="1"/>
                      <a:pt x="8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" y="6"/>
                      <a:pt x="5" y="8"/>
                      <a:pt x="7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3" y="4"/>
                      <a:pt x="23" y="0"/>
                      <a:pt x="16" y="0"/>
                    </a:cubicBezTo>
                    <a:cubicBezTo>
                      <a:pt x="15" y="0"/>
                      <a:pt x="14" y="0"/>
                      <a:pt x="1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Freeform 202">
                <a:extLst>
                  <a:ext uri="{FF2B5EF4-FFF2-40B4-BE49-F238E27FC236}">
                    <a16:creationId xmlns:a16="http://schemas.microsoft.com/office/drawing/2014/main" xmlns="" id="{26B4554A-BA1B-4449-B24A-15472087D2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080" y="2393"/>
                <a:ext cx="31" cy="28"/>
              </a:xfrm>
              <a:custGeom>
                <a:avLst/>
                <a:gdLst>
                  <a:gd name="T0" fmla="*/ 0 w 13"/>
                  <a:gd name="T1" fmla="*/ 0 h 12"/>
                  <a:gd name="T2" fmla="*/ 0 w 13"/>
                  <a:gd name="T3" fmla="*/ 8 h 12"/>
                  <a:gd name="T4" fmla="*/ 3 w 13"/>
                  <a:gd name="T5" fmla="*/ 12 h 12"/>
                  <a:gd name="T6" fmla="*/ 13 w 13"/>
                  <a:gd name="T7" fmla="*/ 9 h 12"/>
                  <a:gd name="T8" fmla="*/ 13 w 13"/>
                  <a:gd name="T9" fmla="*/ 5 h 12"/>
                  <a:gd name="T10" fmla="*/ 0 w 13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2">
                    <a:moveTo>
                      <a:pt x="0" y="0"/>
                    </a:moveTo>
                    <a:cubicBezTo>
                      <a:pt x="1" y="3"/>
                      <a:pt x="0" y="5"/>
                      <a:pt x="0" y="8"/>
                    </a:cubicBezTo>
                    <a:cubicBezTo>
                      <a:pt x="0" y="9"/>
                      <a:pt x="2" y="12"/>
                      <a:pt x="3" y="12"/>
                    </a:cubicBezTo>
                    <a:cubicBezTo>
                      <a:pt x="7" y="12"/>
                      <a:pt x="9" y="10"/>
                      <a:pt x="13" y="9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0" y="2"/>
                      <a:pt x="6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203">
                <a:extLst>
                  <a:ext uri="{FF2B5EF4-FFF2-40B4-BE49-F238E27FC236}">
                    <a16:creationId xmlns:a16="http://schemas.microsoft.com/office/drawing/2014/main" xmlns="" id="{C41A8144-52FE-457B-A787-AE001DF331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103" y="2353"/>
                <a:ext cx="16" cy="12"/>
              </a:xfrm>
              <a:custGeom>
                <a:avLst/>
                <a:gdLst>
                  <a:gd name="T0" fmla="*/ 0 w 7"/>
                  <a:gd name="T1" fmla="*/ 0 h 5"/>
                  <a:gd name="T2" fmla="*/ 5 w 7"/>
                  <a:gd name="T3" fmla="*/ 5 h 5"/>
                  <a:gd name="T4" fmla="*/ 7 w 7"/>
                  <a:gd name="T5" fmla="*/ 4 h 5"/>
                  <a:gd name="T6" fmla="*/ 0 w 7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5">
                    <a:moveTo>
                      <a:pt x="0" y="0"/>
                    </a:moveTo>
                    <a:cubicBezTo>
                      <a:pt x="2" y="1"/>
                      <a:pt x="2" y="5"/>
                      <a:pt x="5" y="5"/>
                    </a:cubicBezTo>
                    <a:cubicBezTo>
                      <a:pt x="5" y="5"/>
                      <a:pt x="7" y="4"/>
                      <a:pt x="7" y="4"/>
                    </a:cubicBezTo>
                    <a:cubicBezTo>
                      <a:pt x="5" y="2"/>
                      <a:pt x="3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204">
                <a:extLst>
                  <a:ext uri="{FF2B5EF4-FFF2-40B4-BE49-F238E27FC236}">
                    <a16:creationId xmlns:a16="http://schemas.microsoft.com/office/drawing/2014/main" xmlns="" id="{A75DFFE5-C90F-453F-B02F-B3E773C7CA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134" y="2339"/>
                <a:ext cx="21" cy="9"/>
              </a:xfrm>
              <a:custGeom>
                <a:avLst/>
                <a:gdLst>
                  <a:gd name="T0" fmla="*/ 9 w 9"/>
                  <a:gd name="T1" fmla="*/ 0 h 4"/>
                  <a:gd name="T2" fmla="*/ 0 w 9"/>
                  <a:gd name="T3" fmla="*/ 0 h 4"/>
                  <a:gd name="T4" fmla="*/ 3 w 9"/>
                  <a:gd name="T5" fmla="*/ 4 h 4"/>
                  <a:gd name="T6" fmla="*/ 9 w 9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4">
                    <a:moveTo>
                      <a:pt x="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1" y="4"/>
                      <a:pt x="3" y="4"/>
                    </a:cubicBezTo>
                    <a:cubicBezTo>
                      <a:pt x="5" y="4"/>
                      <a:pt x="8" y="2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Freeform 205">
                <a:extLst>
                  <a:ext uri="{FF2B5EF4-FFF2-40B4-BE49-F238E27FC236}">
                    <a16:creationId xmlns:a16="http://schemas.microsoft.com/office/drawing/2014/main" xmlns="" id="{815CD54E-9FFC-46A5-92B6-9F9FE0E09B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165" y="2324"/>
                <a:ext cx="19" cy="12"/>
              </a:xfrm>
              <a:custGeom>
                <a:avLst/>
                <a:gdLst>
                  <a:gd name="T0" fmla="*/ 8 w 8"/>
                  <a:gd name="T1" fmla="*/ 0 h 5"/>
                  <a:gd name="T2" fmla="*/ 3 w 8"/>
                  <a:gd name="T3" fmla="*/ 1 h 5"/>
                  <a:gd name="T4" fmla="*/ 4 w 8"/>
                  <a:gd name="T5" fmla="*/ 1 h 5"/>
                  <a:gd name="T6" fmla="*/ 0 w 8"/>
                  <a:gd name="T7" fmla="*/ 1 h 5"/>
                  <a:gd name="T8" fmla="*/ 5 w 8"/>
                  <a:gd name="T9" fmla="*/ 5 h 5"/>
                  <a:gd name="T10" fmla="*/ 8 w 8"/>
                  <a:gd name="T11" fmla="*/ 3 h 5"/>
                  <a:gd name="T12" fmla="*/ 8 w 8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5">
                    <a:moveTo>
                      <a:pt x="8" y="0"/>
                    </a:moveTo>
                    <a:cubicBezTo>
                      <a:pt x="6" y="0"/>
                      <a:pt x="5" y="0"/>
                      <a:pt x="3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1" y="1"/>
                      <a:pt x="0" y="1"/>
                    </a:cubicBezTo>
                    <a:cubicBezTo>
                      <a:pt x="0" y="1"/>
                      <a:pt x="3" y="5"/>
                      <a:pt x="5" y="5"/>
                    </a:cubicBezTo>
                    <a:cubicBezTo>
                      <a:pt x="6" y="5"/>
                      <a:pt x="8" y="4"/>
                      <a:pt x="8" y="3"/>
                    </a:cubicBezTo>
                    <a:cubicBezTo>
                      <a:pt x="8" y="2"/>
                      <a:pt x="8" y="1"/>
                      <a:pt x="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Freeform 206">
                <a:extLst>
                  <a:ext uri="{FF2B5EF4-FFF2-40B4-BE49-F238E27FC236}">
                    <a16:creationId xmlns:a16="http://schemas.microsoft.com/office/drawing/2014/main" xmlns="" id="{062E05DA-118C-4224-A1D2-5EAF67D8D4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215" y="2296"/>
                <a:ext cx="19" cy="17"/>
              </a:xfrm>
              <a:custGeom>
                <a:avLst/>
                <a:gdLst>
                  <a:gd name="T0" fmla="*/ 3 w 8"/>
                  <a:gd name="T1" fmla="*/ 0 h 7"/>
                  <a:gd name="T2" fmla="*/ 0 w 8"/>
                  <a:gd name="T3" fmla="*/ 3 h 7"/>
                  <a:gd name="T4" fmla="*/ 4 w 8"/>
                  <a:gd name="T5" fmla="*/ 7 h 7"/>
                  <a:gd name="T6" fmla="*/ 8 w 8"/>
                  <a:gd name="T7" fmla="*/ 7 h 7"/>
                  <a:gd name="T8" fmla="*/ 7 w 8"/>
                  <a:gd name="T9" fmla="*/ 2 h 7"/>
                  <a:gd name="T10" fmla="*/ 3 w 8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7">
                    <a:moveTo>
                      <a:pt x="3" y="0"/>
                    </a:moveTo>
                    <a:cubicBezTo>
                      <a:pt x="2" y="1"/>
                      <a:pt x="1" y="2"/>
                      <a:pt x="0" y="3"/>
                    </a:cubicBezTo>
                    <a:cubicBezTo>
                      <a:pt x="0" y="4"/>
                      <a:pt x="2" y="7"/>
                      <a:pt x="4" y="7"/>
                    </a:cubicBezTo>
                    <a:cubicBezTo>
                      <a:pt x="5" y="7"/>
                      <a:pt x="7" y="7"/>
                      <a:pt x="8" y="7"/>
                    </a:cubicBezTo>
                    <a:cubicBezTo>
                      <a:pt x="7" y="5"/>
                      <a:pt x="7" y="4"/>
                      <a:pt x="7" y="2"/>
                    </a:cubicBezTo>
                    <a:cubicBezTo>
                      <a:pt x="5" y="2"/>
                      <a:pt x="4" y="1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" name="Espace réservé du contenu 2"/>
            <p:cNvSpPr txBox="1">
              <a:spLocks/>
            </p:cNvSpPr>
            <p:nvPr/>
          </p:nvSpPr>
          <p:spPr>
            <a:xfrm>
              <a:off x="838200" y="1415043"/>
              <a:ext cx="10515600" cy="476192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7B26D-D374-450E-A79D-03753CF91F3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BB886-0CB8-401B-B2E8-AEE154C4E84B}" type="slidenum">
              <a:rPr lang="en-US" smtClean="0"/>
              <a:t>‹#›</a:t>
            </a:fld>
            <a:endParaRPr lang="en-US"/>
          </a:p>
        </p:txBody>
      </p:sp>
      <p:grpSp>
        <p:nvGrpSpPr>
          <p:cNvPr id="5" name="Grouper 4"/>
          <p:cNvGrpSpPr/>
          <p:nvPr userDrawn="1"/>
        </p:nvGrpSpPr>
        <p:grpSpPr>
          <a:xfrm>
            <a:off x="732487" y="814068"/>
            <a:ext cx="10727026" cy="5418315"/>
            <a:chOff x="732487" y="758648"/>
            <a:chExt cx="10727026" cy="5418315"/>
          </a:xfrm>
        </p:grpSpPr>
        <p:grpSp>
          <p:nvGrpSpPr>
            <p:cNvPr id="6" name="Group 28">
              <a:extLst>
                <a:ext uri="{FF2B5EF4-FFF2-40B4-BE49-F238E27FC236}">
                  <a16:creationId xmlns:a16="http://schemas.microsoft.com/office/drawing/2014/main" xmlns="" id="{1AD0D858-2495-4C20-8648-EE03BA659BEA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732487" y="758648"/>
              <a:ext cx="10727026" cy="5340704"/>
              <a:chOff x="-2508" y="-1001"/>
              <a:chExt cx="12698" cy="6322"/>
            </a:xfrm>
            <a:solidFill>
              <a:schemeClr val="bg1">
                <a:lumMod val="65000"/>
                <a:alpha val="16000"/>
              </a:schemeClr>
            </a:solidFill>
          </p:grpSpPr>
          <p:sp>
            <p:nvSpPr>
              <p:cNvPr id="8" name="Freeform 29">
                <a:extLst>
                  <a:ext uri="{FF2B5EF4-FFF2-40B4-BE49-F238E27FC236}">
                    <a16:creationId xmlns:a16="http://schemas.microsoft.com/office/drawing/2014/main" xmlns="" id="{02130A52-7450-4503-B21E-A6800012A2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64" y="3519"/>
                <a:ext cx="257" cy="494"/>
              </a:xfrm>
              <a:custGeom>
                <a:avLst/>
                <a:gdLst>
                  <a:gd name="T0" fmla="*/ 88 w 109"/>
                  <a:gd name="T1" fmla="*/ 0 h 209"/>
                  <a:gd name="T2" fmla="*/ 84 w 109"/>
                  <a:gd name="T3" fmla="*/ 15 h 209"/>
                  <a:gd name="T4" fmla="*/ 48 w 109"/>
                  <a:gd name="T5" fmla="*/ 51 h 209"/>
                  <a:gd name="T6" fmla="*/ 13 w 109"/>
                  <a:gd name="T7" fmla="*/ 84 h 209"/>
                  <a:gd name="T8" fmla="*/ 21 w 109"/>
                  <a:gd name="T9" fmla="*/ 112 h 209"/>
                  <a:gd name="T10" fmla="*/ 11 w 109"/>
                  <a:gd name="T11" fmla="*/ 135 h 209"/>
                  <a:gd name="T12" fmla="*/ 0 w 109"/>
                  <a:gd name="T13" fmla="*/ 146 h 209"/>
                  <a:gd name="T14" fmla="*/ 6 w 109"/>
                  <a:gd name="T15" fmla="*/ 167 h 209"/>
                  <a:gd name="T16" fmla="*/ 5 w 109"/>
                  <a:gd name="T17" fmla="*/ 180 h 209"/>
                  <a:gd name="T18" fmla="*/ 30 w 109"/>
                  <a:gd name="T19" fmla="*/ 209 h 209"/>
                  <a:gd name="T20" fmla="*/ 77 w 109"/>
                  <a:gd name="T21" fmla="*/ 150 h 209"/>
                  <a:gd name="T22" fmla="*/ 100 w 109"/>
                  <a:gd name="T23" fmla="*/ 55 h 209"/>
                  <a:gd name="T24" fmla="*/ 109 w 109"/>
                  <a:gd name="T25" fmla="*/ 58 h 209"/>
                  <a:gd name="T26" fmla="*/ 109 w 109"/>
                  <a:gd name="T27" fmla="*/ 50 h 209"/>
                  <a:gd name="T28" fmla="*/ 88 w 109"/>
                  <a:gd name="T29" fmla="*/ 0 h 2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09" h="209">
                    <a:moveTo>
                      <a:pt x="88" y="0"/>
                    </a:moveTo>
                    <a:cubicBezTo>
                      <a:pt x="86" y="4"/>
                      <a:pt x="87" y="13"/>
                      <a:pt x="84" y="15"/>
                    </a:cubicBezTo>
                    <a:cubicBezTo>
                      <a:pt x="76" y="24"/>
                      <a:pt x="60" y="44"/>
                      <a:pt x="48" y="51"/>
                    </a:cubicBezTo>
                    <a:cubicBezTo>
                      <a:pt x="32" y="60"/>
                      <a:pt x="13" y="58"/>
                      <a:pt x="13" y="84"/>
                    </a:cubicBezTo>
                    <a:cubicBezTo>
                      <a:pt x="13" y="93"/>
                      <a:pt x="21" y="106"/>
                      <a:pt x="21" y="112"/>
                    </a:cubicBezTo>
                    <a:cubicBezTo>
                      <a:pt x="21" y="113"/>
                      <a:pt x="11" y="135"/>
                      <a:pt x="11" y="135"/>
                    </a:cubicBezTo>
                    <a:cubicBezTo>
                      <a:pt x="10" y="135"/>
                      <a:pt x="0" y="144"/>
                      <a:pt x="0" y="146"/>
                    </a:cubicBezTo>
                    <a:cubicBezTo>
                      <a:pt x="0" y="154"/>
                      <a:pt x="0" y="162"/>
                      <a:pt x="6" y="167"/>
                    </a:cubicBezTo>
                    <a:cubicBezTo>
                      <a:pt x="7" y="171"/>
                      <a:pt x="5" y="173"/>
                      <a:pt x="5" y="180"/>
                    </a:cubicBezTo>
                    <a:cubicBezTo>
                      <a:pt x="5" y="194"/>
                      <a:pt x="17" y="209"/>
                      <a:pt x="30" y="209"/>
                    </a:cubicBezTo>
                    <a:cubicBezTo>
                      <a:pt x="62" y="209"/>
                      <a:pt x="67" y="174"/>
                      <a:pt x="77" y="150"/>
                    </a:cubicBezTo>
                    <a:cubicBezTo>
                      <a:pt x="88" y="120"/>
                      <a:pt x="100" y="94"/>
                      <a:pt x="100" y="55"/>
                    </a:cubicBezTo>
                    <a:cubicBezTo>
                      <a:pt x="101" y="55"/>
                      <a:pt x="107" y="57"/>
                      <a:pt x="109" y="58"/>
                    </a:cubicBezTo>
                    <a:cubicBezTo>
                      <a:pt x="109" y="50"/>
                      <a:pt x="109" y="50"/>
                      <a:pt x="109" y="50"/>
                    </a:cubicBezTo>
                    <a:cubicBezTo>
                      <a:pt x="104" y="36"/>
                      <a:pt x="106" y="2"/>
                      <a:pt x="8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30">
                <a:extLst>
                  <a:ext uri="{FF2B5EF4-FFF2-40B4-BE49-F238E27FC236}">
                    <a16:creationId xmlns:a16="http://schemas.microsoft.com/office/drawing/2014/main" xmlns="" id="{04D17F65-EA26-4F80-A901-054A7583E8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9" y="1672"/>
                <a:ext cx="2426" cy="2710"/>
              </a:xfrm>
              <a:custGeom>
                <a:avLst/>
                <a:gdLst>
                  <a:gd name="T0" fmla="*/ 384 w 1026"/>
                  <a:gd name="T1" fmla="*/ 8 h 1146"/>
                  <a:gd name="T2" fmla="*/ 346 w 1026"/>
                  <a:gd name="T3" fmla="*/ 12 h 1146"/>
                  <a:gd name="T4" fmla="*/ 244 w 1026"/>
                  <a:gd name="T5" fmla="*/ 32 h 1146"/>
                  <a:gd name="T6" fmla="*/ 180 w 1026"/>
                  <a:gd name="T7" fmla="*/ 28 h 1146"/>
                  <a:gd name="T8" fmla="*/ 170 w 1026"/>
                  <a:gd name="T9" fmla="*/ 43 h 1146"/>
                  <a:gd name="T10" fmla="*/ 116 w 1026"/>
                  <a:gd name="T11" fmla="*/ 134 h 1146"/>
                  <a:gd name="T12" fmla="*/ 62 w 1026"/>
                  <a:gd name="T13" fmla="*/ 172 h 1146"/>
                  <a:gd name="T14" fmla="*/ 12 w 1026"/>
                  <a:gd name="T15" fmla="*/ 263 h 1146"/>
                  <a:gd name="T16" fmla="*/ 0 w 1026"/>
                  <a:gd name="T17" fmla="*/ 370 h 1146"/>
                  <a:gd name="T18" fmla="*/ 11 w 1026"/>
                  <a:gd name="T19" fmla="*/ 404 h 1146"/>
                  <a:gd name="T20" fmla="*/ 16 w 1026"/>
                  <a:gd name="T21" fmla="*/ 412 h 1146"/>
                  <a:gd name="T22" fmla="*/ 74 w 1026"/>
                  <a:gd name="T23" fmla="*/ 480 h 1146"/>
                  <a:gd name="T24" fmla="*/ 146 w 1026"/>
                  <a:gd name="T25" fmla="*/ 530 h 1146"/>
                  <a:gd name="T26" fmla="*/ 228 w 1026"/>
                  <a:gd name="T27" fmla="*/ 527 h 1146"/>
                  <a:gd name="T28" fmla="*/ 313 w 1026"/>
                  <a:gd name="T29" fmla="*/ 499 h 1146"/>
                  <a:gd name="T30" fmla="*/ 376 w 1026"/>
                  <a:gd name="T31" fmla="*/ 530 h 1146"/>
                  <a:gd name="T32" fmla="*/ 404 w 1026"/>
                  <a:gd name="T33" fmla="*/ 578 h 1146"/>
                  <a:gd name="T34" fmla="*/ 392 w 1026"/>
                  <a:gd name="T35" fmla="*/ 607 h 1146"/>
                  <a:gd name="T36" fmla="*/ 445 w 1026"/>
                  <a:gd name="T37" fmla="*/ 700 h 1146"/>
                  <a:gd name="T38" fmla="*/ 465 w 1026"/>
                  <a:gd name="T39" fmla="*/ 774 h 1146"/>
                  <a:gd name="T40" fmla="*/ 462 w 1026"/>
                  <a:gd name="T41" fmla="*/ 927 h 1146"/>
                  <a:gd name="T42" fmla="*/ 473 w 1026"/>
                  <a:gd name="T43" fmla="*/ 959 h 1146"/>
                  <a:gd name="T44" fmla="*/ 533 w 1026"/>
                  <a:gd name="T45" fmla="*/ 1097 h 1146"/>
                  <a:gd name="T46" fmla="*/ 536 w 1026"/>
                  <a:gd name="T47" fmla="*/ 1138 h 1146"/>
                  <a:gd name="T48" fmla="*/ 558 w 1026"/>
                  <a:gd name="T49" fmla="*/ 1146 h 1146"/>
                  <a:gd name="T50" fmla="*/ 628 w 1026"/>
                  <a:gd name="T51" fmla="*/ 1135 h 1146"/>
                  <a:gd name="T52" fmla="*/ 668 w 1026"/>
                  <a:gd name="T53" fmla="*/ 1122 h 1146"/>
                  <a:gd name="T54" fmla="*/ 730 w 1026"/>
                  <a:gd name="T55" fmla="*/ 1046 h 1146"/>
                  <a:gd name="T56" fmla="*/ 743 w 1026"/>
                  <a:gd name="T57" fmla="*/ 1002 h 1146"/>
                  <a:gd name="T58" fmla="*/ 785 w 1026"/>
                  <a:gd name="T59" fmla="*/ 973 h 1146"/>
                  <a:gd name="T60" fmla="*/ 775 w 1026"/>
                  <a:gd name="T61" fmla="*/ 907 h 1146"/>
                  <a:gd name="T62" fmla="*/ 866 w 1026"/>
                  <a:gd name="T63" fmla="*/ 820 h 1146"/>
                  <a:gd name="T64" fmla="*/ 863 w 1026"/>
                  <a:gd name="T65" fmla="*/ 776 h 1146"/>
                  <a:gd name="T66" fmla="*/ 867 w 1026"/>
                  <a:gd name="T67" fmla="*/ 755 h 1146"/>
                  <a:gd name="T68" fmla="*/ 843 w 1026"/>
                  <a:gd name="T69" fmla="*/ 679 h 1146"/>
                  <a:gd name="T70" fmla="*/ 946 w 1026"/>
                  <a:gd name="T71" fmla="*/ 564 h 1146"/>
                  <a:gd name="T72" fmla="*/ 1026 w 1026"/>
                  <a:gd name="T73" fmla="*/ 422 h 1146"/>
                  <a:gd name="T74" fmla="*/ 964 w 1026"/>
                  <a:gd name="T75" fmla="*/ 430 h 1146"/>
                  <a:gd name="T76" fmla="*/ 955 w 1026"/>
                  <a:gd name="T77" fmla="*/ 429 h 1146"/>
                  <a:gd name="T78" fmla="*/ 943 w 1026"/>
                  <a:gd name="T79" fmla="*/ 430 h 1146"/>
                  <a:gd name="T80" fmla="*/ 904 w 1026"/>
                  <a:gd name="T81" fmla="*/ 416 h 1146"/>
                  <a:gd name="T82" fmla="*/ 874 w 1026"/>
                  <a:gd name="T83" fmla="*/ 371 h 1146"/>
                  <a:gd name="T84" fmla="*/ 837 w 1026"/>
                  <a:gd name="T85" fmla="*/ 320 h 1146"/>
                  <a:gd name="T86" fmla="*/ 813 w 1026"/>
                  <a:gd name="T87" fmla="*/ 267 h 1146"/>
                  <a:gd name="T88" fmla="*/ 742 w 1026"/>
                  <a:gd name="T89" fmla="*/ 138 h 1146"/>
                  <a:gd name="T90" fmla="*/ 771 w 1026"/>
                  <a:gd name="T91" fmla="*/ 163 h 1146"/>
                  <a:gd name="T92" fmla="*/ 781 w 1026"/>
                  <a:gd name="T93" fmla="*/ 130 h 1146"/>
                  <a:gd name="T94" fmla="*/ 771 w 1026"/>
                  <a:gd name="T95" fmla="*/ 106 h 1146"/>
                  <a:gd name="T96" fmla="*/ 729 w 1026"/>
                  <a:gd name="T97" fmla="*/ 103 h 1146"/>
                  <a:gd name="T98" fmla="*/ 631 w 1026"/>
                  <a:gd name="T99" fmla="*/ 97 h 1146"/>
                  <a:gd name="T100" fmla="*/ 598 w 1026"/>
                  <a:gd name="T101" fmla="*/ 79 h 1146"/>
                  <a:gd name="T102" fmla="*/ 585 w 1026"/>
                  <a:gd name="T103" fmla="*/ 78 h 1146"/>
                  <a:gd name="T104" fmla="*/ 556 w 1026"/>
                  <a:gd name="T105" fmla="*/ 111 h 1146"/>
                  <a:gd name="T106" fmla="*/ 460 w 1026"/>
                  <a:gd name="T107" fmla="*/ 77 h 1146"/>
                  <a:gd name="T108" fmla="*/ 421 w 1026"/>
                  <a:gd name="T109" fmla="*/ 52 h 1146"/>
                  <a:gd name="T110" fmla="*/ 421 w 1026"/>
                  <a:gd name="T111" fmla="*/ 20 h 1146"/>
                  <a:gd name="T112" fmla="*/ 421 w 1026"/>
                  <a:gd name="T113" fmla="*/ 10 h 11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1026" h="1146">
                    <a:moveTo>
                      <a:pt x="405" y="0"/>
                    </a:moveTo>
                    <a:cubicBezTo>
                      <a:pt x="395" y="0"/>
                      <a:pt x="395" y="8"/>
                      <a:pt x="384" y="8"/>
                    </a:cubicBezTo>
                    <a:cubicBezTo>
                      <a:pt x="378" y="8"/>
                      <a:pt x="375" y="5"/>
                      <a:pt x="368" y="5"/>
                    </a:cubicBezTo>
                    <a:cubicBezTo>
                      <a:pt x="360" y="5"/>
                      <a:pt x="352" y="12"/>
                      <a:pt x="346" y="12"/>
                    </a:cubicBezTo>
                    <a:cubicBezTo>
                      <a:pt x="342" y="12"/>
                      <a:pt x="335" y="7"/>
                      <a:pt x="328" y="7"/>
                    </a:cubicBezTo>
                    <a:cubicBezTo>
                      <a:pt x="304" y="7"/>
                      <a:pt x="265" y="22"/>
                      <a:pt x="244" y="32"/>
                    </a:cubicBezTo>
                    <a:cubicBezTo>
                      <a:pt x="238" y="35"/>
                      <a:pt x="236" y="41"/>
                      <a:pt x="225" y="41"/>
                    </a:cubicBezTo>
                    <a:cubicBezTo>
                      <a:pt x="207" y="41"/>
                      <a:pt x="193" y="38"/>
                      <a:pt x="180" y="28"/>
                    </a:cubicBezTo>
                    <a:cubicBezTo>
                      <a:pt x="174" y="32"/>
                      <a:pt x="173" y="37"/>
                      <a:pt x="169" y="43"/>
                    </a:cubicBezTo>
                    <a:cubicBezTo>
                      <a:pt x="170" y="43"/>
                      <a:pt x="170" y="43"/>
                      <a:pt x="170" y="43"/>
                    </a:cubicBezTo>
                    <a:cubicBezTo>
                      <a:pt x="157" y="59"/>
                      <a:pt x="139" y="75"/>
                      <a:pt x="125" y="93"/>
                    </a:cubicBezTo>
                    <a:cubicBezTo>
                      <a:pt x="115" y="106"/>
                      <a:pt x="123" y="114"/>
                      <a:pt x="116" y="134"/>
                    </a:cubicBezTo>
                    <a:cubicBezTo>
                      <a:pt x="114" y="142"/>
                      <a:pt x="101" y="153"/>
                      <a:pt x="93" y="158"/>
                    </a:cubicBezTo>
                    <a:cubicBezTo>
                      <a:pt x="83" y="163"/>
                      <a:pt x="69" y="162"/>
                      <a:pt x="62" y="172"/>
                    </a:cubicBezTo>
                    <a:cubicBezTo>
                      <a:pt x="49" y="189"/>
                      <a:pt x="33" y="217"/>
                      <a:pt x="27" y="238"/>
                    </a:cubicBezTo>
                    <a:cubicBezTo>
                      <a:pt x="24" y="246"/>
                      <a:pt x="12" y="253"/>
                      <a:pt x="12" y="263"/>
                    </a:cubicBezTo>
                    <a:cubicBezTo>
                      <a:pt x="12" y="284"/>
                      <a:pt x="22" y="299"/>
                      <a:pt x="22" y="322"/>
                    </a:cubicBezTo>
                    <a:cubicBezTo>
                      <a:pt x="22" y="336"/>
                      <a:pt x="12" y="364"/>
                      <a:pt x="0" y="370"/>
                    </a:cubicBezTo>
                    <a:cubicBezTo>
                      <a:pt x="4" y="377"/>
                      <a:pt x="8" y="380"/>
                      <a:pt x="8" y="387"/>
                    </a:cubicBezTo>
                    <a:cubicBezTo>
                      <a:pt x="8" y="392"/>
                      <a:pt x="11" y="396"/>
                      <a:pt x="11" y="404"/>
                    </a:cubicBezTo>
                    <a:cubicBezTo>
                      <a:pt x="9" y="404"/>
                      <a:pt x="9" y="404"/>
                      <a:pt x="9" y="404"/>
                    </a:cubicBezTo>
                    <a:cubicBezTo>
                      <a:pt x="12" y="407"/>
                      <a:pt x="13" y="408"/>
                      <a:pt x="16" y="412"/>
                    </a:cubicBezTo>
                    <a:cubicBezTo>
                      <a:pt x="16" y="414"/>
                      <a:pt x="44" y="439"/>
                      <a:pt x="48" y="441"/>
                    </a:cubicBezTo>
                    <a:cubicBezTo>
                      <a:pt x="61" y="452"/>
                      <a:pt x="64" y="464"/>
                      <a:pt x="74" y="480"/>
                    </a:cubicBezTo>
                    <a:cubicBezTo>
                      <a:pt x="85" y="497"/>
                      <a:pt x="116" y="515"/>
                      <a:pt x="131" y="526"/>
                    </a:cubicBezTo>
                    <a:cubicBezTo>
                      <a:pt x="133" y="527"/>
                      <a:pt x="140" y="530"/>
                      <a:pt x="146" y="530"/>
                    </a:cubicBezTo>
                    <a:cubicBezTo>
                      <a:pt x="167" y="530"/>
                      <a:pt x="176" y="519"/>
                      <a:pt x="197" y="519"/>
                    </a:cubicBezTo>
                    <a:cubicBezTo>
                      <a:pt x="207" y="519"/>
                      <a:pt x="220" y="527"/>
                      <a:pt x="228" y="527"/>
                    </a:cubicBezTo>
                    <a:cubicBezTo>
                      <a:pt x="236" y="527"/>
                      <a:pt x="239" y="520"/>
                      <a:pt x="247" y="518"/>
                    </a:cubicBezTo>
                    <a:cubicBezTo>
                      <a:pt x="267" y="511"/>
                      <a:pt x="286" y="499"/>
                      <a:pt x="313" y="499"/>
                    </a:cubicBezTo>
                    <a:cubicBezTo>
                      <a:pt x="334" y="499"/>
                      <a:pt x="338" y="530"/>
                      <a:pt x="354" y="530"/>
                    </a:cubicBezTo>
                    <a:cubicBezTo>
                      <a:pt x="359" y="530"/>
                      <a:pt x="367" y="530"/>
                      <a:pt x="376" y="530"/>
                    </a:cubicBezTo>
                    <a:cubicBezTo>
                      <a:pt x="394" y="530"/>
                      <a:pt x="404" y="540"/>
                      <a:pt x="409" y="552"/>
                    </a:cubicBezTo>
                    <a:cubicBezTo>
                      <a:pt x="404" y="556"/>
                      <a:pt x="404" y="572"/>
                      <a:pt x="404" y="578"/>
                    </a:cubicBezTo>
                    <a:cubicBezTo>
                      <a:pt x="404" y="581"/>
                      <a:pt x="402" y="582"/>
                      <a:pt x="404" y="586"/>
                    </a:cubicBezTo>
                    <a:cubicBezTo>
                      <a:pt x="400" y="588"/>
                      <a:pt x="392" y="602"/>
                      <a:pt x="392" y="607"/>
                    </a:cubicBezTo>
                    <a:cubicBezTo>
                      <a:pt x="392" y="632"/>
                      <a:pt x="422" y="651"/>
                      <a:pt x="436" y="668"/>
                    </a:cubicBezTo>
                    <a:cubicBezTo>
                      <a:pt x="443" y="677"/>
                      <a:pt x="441" y="689"/>
                      <a:pt x="445" y="700"/>
                    </a:cubicBezTo>
                    <a:cubicBezTo>
                      <a:pt x="450" y="713"/>
                      <a:pt x="454" y="721"/>
                      <a:pt x="458" y="744"/>
                    </a:cubicBezTo>
                    <a:cubicBezTo>
                      <a:pt x="460" y="755"/>
                      <a:pt x="465" y="761"/>
                      <a:pt x="465" y="774"/>
                    </a:cubicBezTo>
                    <a:cubicBezTo>
                      <a:pt x="465" y="802"/>
                      <a:pt x="432" y="811"/>
                      <a:pt x="432" y="848"/>
                    </a:cubicBezTo>
                    <a:cubicBezTo>
                      <a:pt x="432" y="882"/>
                      <a:pt x="447" y="902"/>
                      <a:pt x="462" y="927"/>
                    </a:cubicBezTo>
                    <a:cubicBezTo>
                      <a:pt x="466" y="934"/>
                      <a:pt x="473" y="937"/>
                      <a:pt x="473" y="944"/>
                    </a:cubicBezTo>
                    <a:cubicBezTo>
                      <a:pt x="473" y="949"/>
                      <a:pt x="473" y="950"/>
                      <a:pt x="473" y="959"/>
                    </a:cubicBezTo>
                    <a:cubicBezTo>
                      <a:pt x="473" y="1005"/>
                      <a:pt x="497" y="1036"/>
                      <a:pt x="516" y="1068"/>
                    </a:cubicBezTo>
                    <a:cubicBezTo>
                      <a:pt x="519" y="1073"/>
                      <a:pt x="533" y="1089"/>
                      <a:pt x="533" y="1097"/>
                    </a:cubicBezTo>
                    <a:cubicBezTo>
                      <a:pt x="533" y="1103"/>
                      <a:pt x="531" y="1107"/>
                      <a:pt x="527" y="1112"/>
                    </a:cubicBezTo>
                    <a:cubicBezTo>
                      <a:pt x="531" y="1116"/>
                      <a:pt x="536" y="1127"/>
                      <a:pt x="536" y="1138"/>
                    </a:cubicBezTo>
                    <a:cubicBezTo>
                      <a:pt x="537" y="1138"/>
                      <a:pt x="538" y="1136"/>
                      <a:pt x="541" y="1135"/>
                    </a:cubicBezTo>
                    <a:cubicBezTo>
                      <a:pt x="545" y="1141"/>
                      <a:pt x="549" y="1146"/>
                      <a:pt x="558" y="1146"/>
                    </a:cubicBezTo>
                    <a:cubicBezTo>
                      <a:pt x="578" y="1146"/>
                      <a:pt x="592" y="1130"/>
                      <a:pt x="614" y="1130"/>
                    </a:cubicBezTo>
                    <a:cubicBezTo>
                      <a:pt x="620" y="1130"/>
                      <a:pt x="623" y="1135"/>
                      <a:pt x="628" y="1135"/>
                    </a:cubicBezTo>
                    <a:cubicBezTo>
                      <a:pt x="633" y="1135"/>
                      <a:pt x="637" y="1132"/>
                      <a:pt x="644" y="1132"/>
                    </a:cubicBezTo>
                    <a:cubicBezTo>
                      <a:pt x="646" y="1122"/>
                      <a:pt x="659" y="1126"/>
                      <a:pt x="668" y="1122"/>
                    </a:cubicBezTo>
                    <a:cubicBezTo>
                      <a:pt x="690" y="1112"/>
                      <a:pt x="696" y="1097"/>
                      <a:pt x="709" y="1080"/>
                    </a:cubicBezTo>
                    <a:cubicBezTo>
                      <a:pt x="717" y="1069"/>
                      <a:pt x="718" y="1057"/>
                      <a:pt x="730" y="1046"/>
                    </a:cubicBezTo>
                    <a:cubicBezTo>
                      <a:pt x="736" y="1039"/>
                      <a:pt x="751" y="1028"/>
                      <a:pt x="751" y="1013"/>
                    </a:cubicBezTo>
                    <a:cubicBezTo>
                      <a:pt x="751" y="1008"/>
                      <a:pt x="748" y="1004"/>
                      <a:pt x="743" y="1002"/>
                    </a:cubicBezTo>
                    <a:cubicBezTo>
                      <a:pt x="749" y="989"/>
                      <a:pt x="757" y="983"/>
                      <a:pt x="769" y="977"/>
                    </a:cubicBezTo>
                    <a:cubicBezTo>
                      <a:pt x="773" y="975"/>
                      <a:pt x="782" y="978"/>
                      <a:pt x="785" y="973"/>
                    </a:cubicBezTo>
                    <a:cubicBezTo>
                      <a:pt x="788" y="969"/>
                      <a:pt x="790" y="951"/>
                      <a:pt x="790" y="943"/>
                    </a:cubicBezTo>
                    <a:cubicBezTo>
                      <a:pt x="790" y="927"/>
                      <a:pt x="775" y="919"/>
                      <a:pt x="775" y="907"/>
                    </a:cubicBezTo>
                    <a:cubicBezTo>
                      <a:pt x="775" y="902"/>
                      <a:pt x="783" y="893"/>
                      <a:pt x="791" y="891"/>
                    </a:cubicBezTo>
                    <a:cubicBezTo>
                      <a:pt x="796" y="857"/>
                      <a:pt x="866" y="861"/>
                      <a:pt x="866" y="820"/>
                    </a:cubicBezTo>
                    <a:cubicBezTo>
                      <a:pt x="866" y="816"/>
                      <a:pt x="865" y="813"/>
                      <a:pt x="862" y="810"/>
                    </a:cubicBezTo>
                    <a:cubicBezTo>
                      <a:pt x="862" y="795"/>
                      <a:pt x="863" y="785"/>
                      <a:pt x="863" y="776"/>
                    </a:cubicBezTo>
                    <a:cubicBezTo>
                      <a:pt x="863" y="763"/>
                      <a:pt x="863" y="763"/>
                      <a:pt x="863" y="763"/>
                    </a:cubicBezTo>
                    <a:cubicBezTo>
                      <a:pt x="864" y="762"/>
                      <a:pt x="867" y="758"/>
                      <a:pt x="867" y="755"/>
                    </a:cubicBezTo>
                    <a:cubicBezTo>
                      <a:pt x="867" y="745"/>
                      <a:pt x="848" y="736"/>
                      <a:pt x="848" y="718"/>
                    </a:cubicBezTo>
                    <a:cubicBezTo>
                      <a:pt x="848" y="702"/>
                      <a:pt x="843" y="695"/>
                      <a:pt x="843" y="679"/>
                    </a:cubicBezTo>
                    <a:cubicBezTo>
                      <a:pt x="843" y="664"/>
                      <a:pt x="857" y="660"/>
                      <a:pt x="861" y="647"/>
                    </a:cubicBezTo>
                    <a:cubicBezTo>
                      <a:pt x="874" y="600"/>
                      <a:pt x="911" y="592"/>
                      <a:pt x="946" y="564"/>
                    </a:cubicBezTo>
                    <a:cubicBezTo>
                      <a:pt x="966" y="549"/>
                      <a:pt x="973" y="530"/>
                      <a:pt x="989" y="509"/>
                    </a:cubicBezTo>
                    <a:cubicBezTo>
                      <a:pt x="1002" y="491"/>
                      <a:pt x="1026" y="452"/>
                      <a:pt x="1026" y="422"/>
                    </a:cubicBezTo>
                    <a:cubicBezTo>
                      <a:pt x="1026" y="418"/>
                      <a:pt x="1023" y="417"/>
                      <a:pt x="1022" y="414"/>
                    </a:cubicBezTo>
                    <a:cubicBezTo>
                      <a:pt x="1003" y="418"/>
                      <a:pt x="984" y="426"/>
                      <a:pt x="964" y="430"/>
                    </a:cubicBezTo>
                    <a:cubicBezTo>
                      <a:pt x="963" y="430"/>
                      <a:pt x="962" y="430"/>
                      <a:pt x="961" y="430"/>
                    </a:cubicBezTo>
                    <a:cubicBezTo>
                      <a:pt x="959" y="430"/>
                      <a:pt x="957" y="429"/>
                      <a:pt x="955" y="429"/>
                    </a:cubicBezTo>
                    <a:cubicBezTo>
                      <a:pt x="953" y="429"/>
                      <a:pt x="951" y="429"/>
                      <a:pt x="949" y="429"/>
                    </a:cubicBezTo>
                    <a:cubicBezTo>
                      <a:pt x="947" y="429"/>
                      <a:pt x="945" y="429"/>
                      <a:pt x="943" y="430"/>
                    </a:cubicBezTo>
                    <a:cubicBezTo>
                      <a:pt x="936" y="432"/>
                      <a:pt x="935" y="439"/>
                      <a:pt x="927" y="439"/>
                    </a:cubicBezTo>
                    <a:cubicBezTo>
                      <a:pt x="918" y="439"/>
                      <a:pt x="911" y="422"/>
                      <a:pt x="904" y="416"/>
                    </a:cubicBezTo>
                    <a:cubicBezTo>
                      <a:pt x="909" y="410"/>
                      <a:pt x="904" y="409"/>
                      <a:pt x="904" y="400"/>
                    </a:cubicBezTo>
                    <a:cubicBezTo>
                      <a:pt x="887" y="400"/>
                      <a:pt x="882" y="378"/>
                      <a:pt x="874" y="371"/>
                    </a:cubicBezTo>
                    <a:cubicBezTo>
                      <a:pt x="864" y="365"/>
                      <a:pt x="859" y="364"/>
                      <a:pt x="850" y="356"/>
                    </a:cubicBezTo>
                    <a:cubicBezTo>
                      <a:pt x="841" y="346"/>
                      <a:pt x="847" y="332"/>
                      <a:pt x="837" y="320"/>
                    </a:cubicBezTo>
                    <a:cubicBezTo>
                      <a:pt x="829" y="309"/>
                      <a:pt x="819" y="309"/>
                      <a:pt x="813" y="295"/>
                    </a:cubicBezTo>
                    <a:cubicBezTo>
                      <a:pt x="813" y="267"/>
                      <a:pt x="813" y="267"/>
                      <a:pt x="813" y="267"/>
                    </a:cubicBezTo>
                    <a:cubicBezTo>
                      <a:pt x="805" y="261"/>
                      <a:pt x="790" y="237"/>
                      <a:pt x="792" y="226"/>
                    </a:cubicBezTo>
                    <a:cubicBezTo>
                      <a:pt x="742" y="138"/>
                      <a:pt x="742" y="138"/>
                      <a:pt x="742" y="138"/>
                    </a:cubicBezTo>
                    <a:cubicBezTo>
                      <a:pt x="742" y="129"/>
                      <a:pt x="742" y="129"/>
                      <a:pt x="742" y="129"/>
                    </a:cubicBezTo>
                    <a:cubicBezTo>
                      <a:pt x="751" y="138"/>
                      <a:pt x="760" y="161"/>
                      <a:pt x="771" y="163"/>
                    </a:cubicBezTo>
                    <a:cubicBezTo>
                      <a:pt x="773" y="158"/>
                      <a:pt x="778" y="144"/>
                      <a:pt x="781" y="137"/>
                    </a:cubicBezTo>
                    <a:cubicBezTo>
                      <a:pt x="781" y="135"/>
                      <a:pt x="781" y="132"/>
                      <a:pt x="781" y="130"/>
                    </a:cubicBezTo>
                    <a:cubicBezTo>
                      <a:pt x="773" y="111"/>
                      <a:pt x="773" y="111"/>
                      <a:pt x="773" y="111"/>
                    </a:cubicBezTo>
                    <a:cubicBezTo>
                      <a:pt x="773" y="109"/>
                      <a:pt x="772" y="108"/>
                      <a:pt x="771" y="106"/>
                    </a:cubicBezTo>
                    <a:cubicBezTo>
                      <a:pt x="764" y="107"/>
                      <a:pt x="764" y="110"/>
                      <a:pt x="756" y="110"/>
                    </a:cubicBezTo>
                    <a:cubicBezTo>
                      <a:pt x="745" y="110"/>
                      <a:pt x="739" y="103"/>
                      <a:pt x="729" y="103"/>
                    </a:cubicBezTo>
                    <a:cubicBezTo>
                      <a:pt x="712" y="103"/>
                      <a:pt x="707" y="111"/>
                      <a:pt x="690" y="111"/>
                    </a:cubicBezTo>
                    <a:cubicBezTo>
                      <a:pt x="672" y="111"/>
                      <a:pt x="648" y="103"/>
                      <a:pt x="631" y="97"/>
                    </a:cubicBezTo>
                    <a:cubicBezTo>
                      <a:pt x="623" y="94"/>
                      <a:pt x="611" y="98"/>
                      <a:pt x="606" y="92"/>
                    </a:cubicBezTo>
                    <a:cubicBezTo>
                      <a:pt x="604" y="88"/>
                      <a:pt x="598" y="87"/>
                      <a:pt x="598" y="79"/>
                    </a:cubicBezTo>
                    <a:cubicBezTo>
                      <a:pt x="586" y="79"/>
                      <a:pt x="586" y="79"/>
                      <a:pt x="586" y="79"/>
                    </a:cubicBezTo>
                    <a:cubicBezTo>
                      <a:pt x="585" y="78"/>
                      <a:pt x="585" y="78"/>
                      <a:pt x="585" y="78"/>
                    </a:cubicBezTo>
                    <a:cubicBezTo>
                      <a:pt x="568" y="84"/>
                      <a:pt x="556" y="84"/>
                      <a:pt x="556" y="101"/>
                    </a:cubicBezTo>
                    <a:cubicBezTo>
                      <a:pt x="556" y="104"/>
                      <a:pt x="556" y="107"/>
                      <a:pt x="556" y="111"/>
                    </a:cubicBezTo>
                    <a:cubicBezTo>
                      <a:pt x="556" y="114"/>
                      <a:pt x="550" y="119"/>
                      <a:pt x="545" y="119"/>
                    </a:cubicBezTo>
                    <a:cubicBezTo>
                      <a:pt x="506" y="119"/>
                      <a:pt x="494" y="77"/>
                      <a:pt x="460" y="77"/>
                    </a:cubicBezTo>
                    <a:cubicBezTo>
                      <a:pt x="455" y="77"/>
                      <a:pt x="451" y="77"/>
                      <a:pt x="445" y="77"/>
                    </a:cubicBezTo>
                    <a:cubicBezTo>
                      <a:pt x="435" y="77"/>
                      <a:pt x="421" y="65"/>
                      <a:pt x="421" y="52"/>
                    </a:cubicBezTo>
                    <a:cubicBezTo>
                      <a:pt x="421" y="44"/>
                      <a:pt x="428" y="40"/>
                      <a:pt x="428" y="32"/>
                    </a:cubicBezTo>
                    <a:cubicBezTo>
                      <a:pt x="428" y="27"/>
                      <a:pt x="421" y="25"/>
                      <a:pt x="421" y="20"/>
                    </a:cubicBezTo>
                    <a:cubicBezTo>
                      <a:pt x="421" y="13"/>
                      <a:pt x="428" y="15"/>
                      <a:pt x="429" y="7"/>
                    </a:cubicBezTo>
                    <a:cubicBezTo>
                      <a:pt x="426" y="7"/>
                      <a:pt x="424" y="10"/>
                      <a:pt x="421" y="10"/>
                    </a:cubicBezTo>
                    <a:cubicBezTo>
                      <a:pt x="413" y="10"/>
                      <a:pt x="415" y="0"/>
                      <a:pt x="40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31">
                <a:extLst>
                  <a:ext uri="{FF2B5EF4-FFF2-40B4-BE49-F238E27FC236}">
                    <a16:creationId xmlns:a16="http://schemas.microsoft.com/office/drawing/2014/main" xmlns="" id="{5C7DA521-12EE-46F5-AA32-158B53C35B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9" y="1478"/>
                <a:ext cx="1323" cy="1149"/>
              </a:xfrm>
              <a:custGeom>
                <a:avLst/>
                <a:gdLst>
                  <a:gd name="T0" fmla="*/ 75 w 560"/>
                  <a:gd name="T1" fmla="*/ 16 h 486"/>
                  <a:gd name="T2" fmla="*/ 46 w 560"/>
                  <a:gd name="T3" fmla="*/ 18 h 486"/>
                  <a:gd name="T4" fmla="*/ 9 w 560"/>
                  <a:gd name="T5" fmla="*/ 45 h 486"/>
                  <a:gd name="T6" fmla="*/ 0 w 560"/>
                  <a:gd name="T7" fmla="*/ 66 h 486"/>
                  <a:gd name="T8" fmla="*/ 27 w 560"/>
                  <a:gd name="T9" fmla="*/ 95 h 486"/>
                  <a:gd name="T10" fmla="*/ 59 w 560"/>
                  <a:gd name="T11" fmla="*/ 105 h 486"/>
                  <a:gd name="T12" fmla="*/ 130 w 560"/>
                  <a:gd name="T13" fmla="*/ 93 h 486"/>
                  <a:gd name="T14" fmla="*/ 150 w 560"/>
                  <a:gd name="T15" fmla="*/ 98 h 486"/>
                  <a:gd name="T16" fmla="*/ 136 w 560"/>
                  <a:gd name="T17" fmla="*/ 151 h 486"/>
                  <a:gd name="T18" fmla="*/ 126 w 560"/>
                  <a:gd name="T19" fmla="*/ 193 h 486"/>
                  <a:gd name="T20" fmla="*/ 131 w 560"/>
                  <a:gd name="T21" fmla="*/ 235 h 486"/>
                  <a:gd name="T22" fmla="*/ 165 w 560"/>
                  <a:gd name="T23" fmla="*/ 287 h 486"/>
                  <a:gd name="T24" fmla="*/ 185 w 560"/>
                  <a:gd name="T25" fmla="*/ 311 h 486"/>
                  <a:gd name="T26" fmla="*/ 238 w 560"/>
                  <a:gd name="T27" fmla="*/ 408 h 486"/>
                  <a:gd name="T28" fmla="*/ 260 w 560"/>
                  <a:gd name="T29" fmla="*/ 472 h 486"/>
                  <a:gd name="T30" fmla="*/ 280 w 560"/>
                  <a:gd name="T31" fmla="*/ 484 h 486"/>
                  <a:gd name="T32" fmla="*/ 353 w 560"/>
                  <a:gd name="T33" fmla="*/ 453 h 486"/>
                  <a:gd name="T34" fmla="*/ 438 w 560"/>
                  <a:gd name="T35" fmla="*/ 416 h 486"/>
                  <a:gd name="T36" fmla="*/ 476 w 560"/>
                  <a:gd name="T37" fmla="*/ 370 h 486"/>
                  <a:gd name="T38" fmla="*/ 497 w 560"/>
                  <a:gd name="T39" fmla="*/ 324 h 486"/>
                  <a:gd name="T40" fmla="*/ 454 w 560"/>
                  <a:gd name="T41" fmla="*/ 289 h 486"/>
                  <a:gd name="T42" fmla="*/ 375 w 560"/>
                  <a:gd name="T43" fmla="*/ 295 h 486"/>
                  <a:gd name="T44" fmla="*/ 368 w 560"/>
                  <a:gd name="T45" fmla="*/ 281 h 486"/>
                  <a:gd name="T46" fmla="*/ 333 w 560"/>
                  <a:gd name="T47" fmla="*/ 219 h 486"/>
                  <a:gd name="T48" fmla="*/ 379 w 560"/>
                  <a:gd name="T49" fmla="*/ 240 h 486"/>
                  <a:gd name="T50" fmla="*/ 443 w 560"/>
                  <a:gd name="T51" fmla="*/ 263 h 486"/>
                  <a:gd name="T52" fmla="*/ 489 w 560"/>
                  <a:gd name="T53" fmla="*/ 281 h 486"/>
                  <a:gd name="T54" fmla="*/ 540 w 560"/>
                  <a:gd name="T55" fmla="*/ 288 h 486"/>
                  <a:gd name="T56" fmla="*/ 537 w 560"/>
                  <a:gd name="T57" fmla="*/ 279 h 486"/>
                  <a:gd name="T58" fmla="*/ 527 w 560"/>
                  <a:gd name="T59" fmla="*/ 206 h 486"/>
                  <a:gd name="T60" fmla="*/ 538 w 560"/>
                  <a:gd name="T61" fmla="*/ 187 h 486"/>
                  <a:gd name="T62" fmla="*/ 523 w 560"/>
                  <a:gd name="T63" fmla="*/ 149 h 486"/>
                  <a:gd name="T64" fmla="*/ 521 w 560"/>
                  <a:gd name="T65" fmla="*/ 143 h 486"/>
                  <a:gd name="T66" fmla="*/ 521 w 560"/>
                  <a:gd name="T67" fmla="*/ 138 h 486"/>
                  <a:gd name="T68" fmla="*/ 532 w 560"/>
                  <a:gd name="T69" fmla="*/ 106 h 486"/>
                  <a:gd name="T70" fmla="*/ 526 w 560"/>
                  <a:gd name="T71" fmla="*/ 89 h 486"/>
                  <a:gd name="T72" fmla="*/ 441 w 560"/>
                  <a:gd name="T73" fmla="*/ 69 h 486"/>
                  <a:gd name="T74" fmla="*/ 420 w 560"/>
                  <a:gd name="T75" fmla="*/ 91 h 486"/>
                  <a:gd name="T76" fmla="*/ 371 w 560"/>
                  <a:gd name="T77" fmla="*/ 91 h 486"/>
                  <a:gd name="T78" fmla="*/ 356 w 560"/>
                  <a:gd name="T79" fmla="*/ 82 h 486"/>
                  <a:gd name="T80" fmla="*/ 344 w 560"/>
                  <a:gd name="T81" fmla="*/ 61 h 486"/>
                  <a:gd name="T82" fmla="*/ 337 w 560"/>
                  <a:gd name="T83" fmla="*/ 49 h 486"/>
                  <a:gd name="T84" fmla="*/ 307 w 560"/>
                  <a:gd name="T85" fmla="*/ 53 h 486"/>
                  <a:gd name="T86" fmla="*/ 246 w 560"/>
                  <a:gd name="T87" fmla="*/ 5 h 486"/>
                  <a:gd name="T88" fmla="*/ 246 w 560"/>
                  <a:gd name="T89" fmla="*/ 5 h 486"/>
                  <a:gd name="T90" fmla="*/ 246 w 560"/>
                  <a:gd name="T91" fmla="*/ 5 h 486"/>
                  <a:gd name="T92" fmla="*/ 210 w 560"/>
                  <a:gd name="T93" fmla="*/ 19 h 486"/>
                  <a:gd name="T94" fmla="*/ 127 w 560"/>
                  <a:gd name="T95" fmla="*/ 0 h 4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</a:cxnLst>
                <a:rect l="0" t="0" r="r" b="b"/>
                <a:pathLst>
                  <a:path w="560" h="486">
                    <a:moveTo>
                      <a:pt x="127" y="0"/>
                    </a:moveTo>
                    <a:cubicBezTo>
                      <a:pt x="118" y="0"/>
                      <a:pt x="103" y="1"/>
                      <a:pt x="97" y="5"/>
                    </a:cubicBezTo>
                    <a:cubicBezTo>
                      <a:pt x="91" y="9"/>
                      <a:pt x="81" y="16"/>
                      <a:pt x="75" y="16"/>
                    </a:cubicBezTo>
                    <a:cubicBezTo>
                      <a:pt x="75" y="16"/>
                      <a:pt x="65" y="16"/>
                      <a:pt x="59" y="16"/>
                    </a:cubicBezTo>
                    <a:cubicBezTo>
                      <a:pt x="57" y="16"/>
                      <a:pt x="54" y="15"/>
                      <a:pt x="52" y="15"/>
                    </a:cubicBezTo>
                    <a:cubicBezTo>
                      <a:pt x="49" y="15"/>
                      <a:pt x="46" y="16"/>
                      <a:pt x="46" y="18"/>
                    </a:cubicBezTo>
                    <a:cubicBezTo>
                      <a:pt x="46" y="22"/>
                      <a:pt x="49" y="21"/>
                      <a:pt x="50" y="25"/>
                    </a:cubicBezTo>
                    <a:cubicBezTo>
                      <a:pt x="41" y="30"/>
                      <a:pt x="3" y="26"/>
                      <a:pt x="3" y="43"/>
                    </a:cubicBezTo>
                    <a:cubicBezTo>
                      <a:pt x="3" y="45"/>
                      <a:pt x="6" y="45"/>
                      <a:pt x="9" y="45"/>
                    </a:cubicBezTo>
                    <a:cubicBezTo>
                      <a:pt x="10" y="45"/>
                      <a:pt x="11" y="45"/>
                      <a:pt x="12" y="45"/>
                    </a:cubicBezTo>
                    <a:cubicBezTo>
                      <a:pt x="11" y="48"/>
                      <a:pt x="12" y="48"/>
                      <a:pt x="12" y="52"/>
                    </a:cubicBezTo>
                    <a:cubicBezTo>
                      <a:pt x="12" y="62"/>
                      <a:pt x="6" y="61"/>
                      <a:pt x="0" y="66"/>
                    </a:cubicBezTo>
                    <a:cubicBezTo>
                      <a:pt x="8" y="70"/>
                      <a:pt x="14" y="69"/>
                      <a:pt x="18" y="76"/>
                    </a:cubicBezTo>
                    <a:cubicBezTo>
                      <a:pt x="13" y="81"/>
                      <a:pt x="28" y="89"/>
                      <a:pt x="32" y="92"/>
                    </a:cubicBezTo>
                    <a:cubicBezTo>
                      <a:pt x="31" y="93"/>
                      <a:pt x="29" y="95"/>
                      <a:pt x="27" y="95"/>
                    </a:cubicBezTo>
                    <a:cubicBezTo>
                      <a:pt x="33" y="95"/>
                      <a:pt x="33" y="95"/>
                      <a:pt x="33" y="95"/>
                    </a:cubicBezTo>
                    <a:cubicBezTo>
                      <a:pt x="35" y="95"/>
                      <a:pt x="36" y="95"/>
                      <a:pt x="37" y="95"/>
                    </a:cubicBezTo>
                    <a:cubicBezTo>
                      <a:pt x="45" y="95"/>
                      <a:pt x="50" y="105"/>
                      <a:pt x="59" y="105"/>
                    </a:cubicBezTo>
                    <a:cubicBezTo>
                      <a:pt x="68" y="105"/>
                      <a:pt x="66" y="93"/>
                      <a:pt x="77" y="93"/>
                    </a:cubicBezTo>
                    <a:cubicBezTo>
                      <a:pt x="88" y="93"/>
                      <a:pt x="92" y="106"/>
                      <a:pt x="103" y="106"/>
                    </a:cubicBezTo>
                    <a:cubicBezTo>
                      <a:pt x="119" y="106"/>
                      <a:pt x="121" y="99"/>
                      <a:pt x="130" y="93"/>
                    </a:cubicBezTo>
                    <a:cubicBezTo>
                      <a:pt x="132" y="95"/>
                      <a:pt x="135" y="97"/>
                      <a:pt x="140" y="97"/>
                    </a:cubicBezTo>
                    <a:cubicBezTo>
                      <a:pt x="145" y="97"/>
                      <a:pt x="146" y="94"/>
                      <a:pt x="150" y="92"/>
                    </a:cubicBezTo>
                    <a:cubicBezTo>
                      <a:pt x="150" y="98"/>
                      <a:pt x="150" y="98"/>
                      <a:pt x="150" y="98"/>
                    </a:cubicBezTo>
                    <a:cubicBezTo>
                      <a:pt x="149" y="99"/>
                      <a:pt x="147" y="100"/>
                      <a:pt x="147" y="103"/>
                    </a:cubicBezTo>
                    <a:cubicBezTo>
                      <a:pt x="147" y="109"/>
                      <a:pt x="149" y="117"/>
                      <a:pt x="149" y="126"/>
                    </a:cubicBezTo>
                    <a:cubicBezTo>
                      <a:pt x="149" y="138"/>
                      <a:pt x="139" y="140"/>
                      <a:pt x="136" y="151"/>
                    </a:cubicBezTo>
                    <a:cubicBezTo>
                      <a:pt x="132" y="161"/>
                      <a:pt x="131" y="167"/>
                      <a:pt x="127" y="179"/>
                    </a:cubicBezTo>
                    <a:cubicBezTo>
                      <a:pt x="127" y="181"/>
                      <a:pt x="123" y="181"/>
                      <a:pt x="123" y="185"/>
                    </a:cubicBezTo>
                    <a:cubicBezTo>
                      <a:pt x="126" y="193"/>
                      <a:pt x="126" y="193"/>
                      <a:pt x="126" y="193"/>
                    </a:cubicBezTo>
                    <a:cubicBezTo>
                      <a:pt x="134" y="212"/>
                      <a:pt x="134" y="212"/>
                      <a:pt x="134" y="212"/>
                    </a:cubicBezTo>
                    <a:cubicBezTo>
                      <a:pt x="134" y="214"/>
                      <a:pt x="134" y="217"/>
                      <a:pt x="134" y="219"/>
                    </a:cubicBezTo>
                    <a:cubicBezTo>
                      <a:pt x="133" y="225"/>
                      <a:pt x="131" y="232"/>
                      <a:pt x="131" y="235"/>
                    </a:cubicBezTo>
                    <a:cubicBezTo>
                      <a:pt x="131" y="237"/>
                      <a:pt x="138" y="245"/>
                      <a:pt x="140" y="248"/>
                    </a:cubicBezTo>
                    <a:cubicBezTo>
                      <a:pt x="146" y="257"/>
                      <a:pt x="151" y="265"/>
                      <a:pt x="157" y="274"/>
                    </a:cubicBezTo>
                    <a:cubicBezTo>
                      <a:pt x="159" y="278"/>
                      <a:pt x="163" y="282"/>
                      <a:pt x="165" y="287"/>
                    </a:cubicBezTo>
                    <a:cubicBezTo>
                      <a:pt x="166" y="290"/>
                      <a:pt x="165" y="298"/>
                      <a:pt x="168" y="301"/>
                    </a:cubicBezTo>
                    <a:cubicBezTo>
                      <a:pt x="169" y="303"/>
                      <a:pt x="176" y="302"/>
                      <a:pt x="178" y="304"/>
                    </a:cubicBezTo>
                    <a:cubicBezTo>
                      <a:pt x="180" y="306"/>
                      <a:pt x="183" y="309"/>
                      <a:pt x="185" y="311"/>
                    </a:cubicBezTo>
                    <a:cubicBezTo>
                      <a:pt x="187" y="321"/>
                      <a:pt x="194" y="324"/>
                      <a:pt x="194" y="336"/>
                    </a:cubicBezTo>
                    <a:cubicBezTo>
                      <a:pt x="194" y="356"/>
                      <a:pt x="199" y="367"/>
                      <a:pt x="217" y="371"/>
                    </a:cubicBezTo>
                    <a:cubicBezTo>
                      <a:pt x="217" y="383"/>
                      <a:pt x="232" y="402"/>
                      <a:pt x="238" y="408"/>
                    </a:cubicBezTo>
                    <a:cubicBezTo>
                      <a:pt x="244" y="414"/>
                      <a:pt x="253" y="419"/>
                      <a:pt x="250" y="430"/>
                    </a:cubicBezTo>
                    <a:cubicBezTo>
                      <a:pt x="249" y="435"/>
                      <a:pt x="245" y="445"/>
                      <a:pt x="251" y="446"/>
                    </a:cubicBezTo>
                    <a:cubicBezTo>
                      <a:pt x="251" y="456"/>
                      <a:pt x="255" y="464"/>
                      <a:pt x="260" y="472"/>
                    </a:cubicBezTo>
                    <a:cubicBezTo>
                      <a:pt x="263" y="478"/>
                      <a:pt x="259" y="478"/>
                      <a:pt x="261" y="478"/>
                    </a:cubicBezTo>
                    <a:cubicBezTo>
                      <a:pt x="262" y="479"/>
                      <a:pt x="276" y="486"/>
                      <a:pt x="277" y="486"/>
                    </a:cubicBezTo>
                    <a:cubicBezTo>
                      <a:pt x="280" y="484"/>
                      <a:pt x="280" y="484"/>
                      <a:pt x="280" y="484"/>
                    </a:cubicBezTo>
                    <a:cubicBezTo>
                      <a:pt x="292" y="484"/>
                      <a:pt x="293" y="479"/>
                      <a:pt x="302" y="473"/>
                    </a:cubicBezTo>
                    <a:cubicBezTo>
                      <a:pt x="318" y="473"/>
                      <a:pt x="318" y="473"/>
                      <a:pt x="318" y="473"/>
                    </a:cubicBezTo>
                    <a:cubicBezTo>
                      <a:pt x="325" y="470"/>
                      <a:pt x="346" y="455"/>
                      <a:pt x="353" y="453"/>
                    </a:cubicBezTo>
                    <a:cubicBezTo>
                      <a:pt x="365" y="450"/>
                      <a:pt x="382" y="447"/>
                      <a:pt x="394" y="441"/>
                    </a:cubicBezTo>
                    <a:cubicBezTo>
                      <a:pt x="393" y="440"/>
                      <a:pt x="392" y="438"/>
                      <a:pt x="392" y="436"/>
                    </a:cubicBezTo>
                    <a:cubicBezTo>
                      <a:pt x="392" y="424"/>
                      <a:pt x="424" y="419"/>
                      <a:pt x="438" y="416"/>
                    </a:cubicBezTo>
                    <a:cubicBezTo>
                      <a:pt x="438" y="410"/>
                      <a:pt x="448" y="401"/>
                      <a:pt x="453" y="401"/>
                    </a:cubicBezTo>
                    <a:cubicBezTo>
                      <a:pt x="461" y="401"/>
                      <a:pt x="460" y="385"/>
                      <a:pt x="468" y="385"/>
                    </a:cubicBezTo>
                    <a:cubicBezTo>
                      <a:pt x="475" y="385"/>
                      <a:pt x="474" y="376"/>
                      <a:pt x="476" y="370"/>
                    </a:cubicBezTo>
                    <a:cubicBezTo>
                      <a:pt x="478" y="364"/>
                      <a:pt x="484" y="362"/>
                      <a:pt x="491" y="362"/>
                    </a:cubicBezTo>
                    <a:cubicBezTo>
                      <a:pt x="491" y="349"/>
                      <a:pt x="507" y="345"/>
                      <a:pt x="507" y="333"/>
                    </a:cubicBezTo>
                    <a:cubicBezTo>
                      <a:pt x="507" y="328"/>
                      <a:pt x="499" y="329"/>
                      <a:pt x="497" y="324"/>
                    </a:cubicBezTo>
                    <a:cubicBezTo>
                      <a:pt x="497" y="325"/>
                      <a:pt x="497" y="325"/>
                      <a:pt x="497" y="325"/>
                    </a:cubicBezTo>
                    <a:cubicBezTo>
                      <a:pt x="493" y="323"/>
                      <a:pt x="493" y="314"/>
                      <a:pt x="487" y="312"/>
                    </a:cubicBezTo>
                    <a:cubicBezTo>
                      <a:pt x="471" y="307"/>
                      <a:pt x="461" y="305"/>
                      <a:pt x="454" y="289"/>
                    </a:cubicBezTo>
                    <a:cubicBezTo>
                      <a:pt x="454" y="270"/>
                      <a:pt x="454" y="270"/>
                      <a:pt x="454" y="270"/>
                    </a:cubicBezTo>
                    <a:cubicBezTo>
                      <a:pt x="435" y="284"/>
                      <a:pt x="432" y="306"/>
                      <a:pt x="397" y="306"/>
                    </a:cubicBezTo>
                    <a:cubicBezTo>
                      <a:pt x="389" y="306"/>
                      <a:pt x="375" y="302"/>
                      <a:pt x="375" y="295"/>
                    </a:cubicBezTo>
                    <a:cubicBezTo>
                      <a:pt x="375" y="288"/>
                      <a:pt x="379" y="284"/>
                      <a:pt x="379" y="278"/>
                    </a:cubicBezTo>
                    <a:cubicBezTo>
                      <a:pt x="379" y="276"/>
                      <a:pt x="379" y="274"/>
                      <a:pt x="379" y="272"/>
                    </a:cubicBezTo>
                    <a:cubicBezTo>
                      <a:pt x="373" y="273"/>
                      <a:pt x="374" y="280"/>
                      <a:pt x="368" y="281"/>
                    </a:cubicBezTo>
                    <a:cubicBezTo>
                      <a:pt x="367" y="277"/>
                      <a:pt x="364" y="275"/>
                      <a:pt x="364" y="269"/>
                    </a:cubicBezTo>
                    <a:cubicBezTo>
                      <a:pt x="352" y="267"/>
                      <a:pt x="337" y="244"/>
                      <a:pt x="334" y="231"/>
                    </a:cubicBezTo>
                    <a:cubicBezTo>
                      <a:pt x="333" y="227"/>
                      <a:pt x="333" y="224"/>
                      <a:pt x="333" y="219"/>
                    </a:cubicBezTo>
                    <a:cubicBezTo>
                      <a:pt x="333" y="212"/>
                      <a:pt x="336" y="202"/>
                      <a:pt x="344" y="202"/>
                    </a:cubicBezTo>
                    <a:cubicBezTo>
                      <a:pt x="358" y="202"/>
                      <a:pt x="370" y="219"/>
                      <a:pt x="376" y="230"/>
                    </a:cubicBezTo>
                    <a:cubicBezTo>
                      <a:pt x="377" y="232"/>
                      <a:pt x="375" y="236"/>
                      <a:pt x="379" y="240"/>
                    </a:cubicBezTo>
                    <a:cubicBezTo>
                      <a:pt x="384" y="245"/>
                      <a:pt x="393" y="242"/>
                      <a:pt x="399" y="249"/>
                    </a:cubicBezTo>
                    <a:cubicBezTo>
                      <a:pt x="404" y="254"/>
                      <a:pt x="409" y="261"/>
                      <a:pt x="417" y="263"/>
                    </a:cubicBezTo>
                    <a:cubicBezTo>
                      <a:pt x="443" y="263"/>
                      <a:pt x="443" y="263"/>
                      <a:pt x="443" y="263"/>
                    </a:cubicBezTo>
                    <a:cubicBezTo>
                      <a:pt x="447" y="260"/>
                      <a:pt x="449" y="255"/>
                      <a:pt x="455" y="255"/>
                    </a:cubicBezTo>
                    <a:cubicBezTo>
                      <a:pt x="466" y="255"/>
                      <a:pt x="466" y="271"/>
                      <a:pt x="471" y="277"/>
                    </a:cubicBezTo>
                    <a:cubicBezTo>
                      <a:pt x="471" y="277"/>
                      <a:pt x="487" y="281"/>
                      <a:pt x="489" y="281"/>
                    </a:cubicBezTo>
                    <a:cubicBezTo>
                      <a:pt x="504" y="281"/>
                      <a:pt x="527" y="288"/>
                      <a:pt x="537" y="288"/>
                    </a:cubicBezTo>
                    <a:cubicBezTo>
                      <a:pt x="537" y="288"/>
                      <a:pt x="538" y="288"/>
                      <a:pt x="539" y="288"/>
                    </a:cubicBezTo>
                    <a:cubicBezTo>
                      <a:pt x="539" y="288"/>
                      <a:pt x="540" y="288"/>
                      <a:pt x="540" y="288"/>
                    </a:cubicBezTo>
                    <a:cubicBezTo>
                      <a:pt x="540" y="285"/>
                      <a:pt x="537" y="282"/>
                      <a:pt x="537" y="279"/>
                    </a:cubicBezTo>
                    <a:cubicBezTo>
                      <a:pt x="537" y="279"/>
                      <a:pt x="537" y="279"/>
                      <a:pt x="537" y="279"/>
                    </a:cubicBezTo>
                    <a:cubicBezTo>
                      <a:pt x="537" y="279"/>
                      <a:pt x="537" y="279"/>
                      <a:pt x="537" y="279"/>
                    </a:cubicBezTo>
                    <a:cubicBezTo>
                      <a:pt x="537" y="264"/>
                      <a:pt x="546" y="261"/>
                      <a:pt x="560" y="258"/>
                    </a:cubicBezTo>
                    <a:cubicBezTo>
                      <a:pt x="560" y="235"/>
                      <a:pt x="542" y="233"/>
                      <a:pt x="533" y="215"/>
                    </a:cubicBezTo>
                    <a:cubicBezTo>
                      <a:pt x="532" y="212"/>
                      <a:pt x="527" y="212"/>
                      <a:pt x="527" y="206"/>
                    </a:cubicBezTo>
                    <a:cubicBezTo>
                      <a:pt x="527" y="206"/>
                      <a:pt x="527" y="206"/>
                      <a:pt x="527" y="206"/>
                    </a:cubicBezTo>
                    <a:cubicBezTo>
                      <a:pt x="527" y="206"/>
                      <a:pt x="527" y="206"/>
                      <a:pt x="527" y="206"/>
                    </a:cubicBezTo>
                    <a:cubicBezTo>
                      <a:pt x="527" y="196"/>
                      <a:pt x="538" y="198"/>
                      <a:pt x="538" y="187"/>
                    </a:cubicBezTo>
                    <a:cubicBezTo>
                      <a:pt x="538" y="178"/>
                      <a:pt x="528" y="183"/>
                      <a:pt x="526" y="178"/>
                    </a:cubicBezTo>
                    <a:cubicBezTo>
                      <a:pt x="524" y="174"/>
                      <a:pt x="525" y="170"/>
                      <a:pt x="523" y="166"/>
                    </a:cubicBezTo>
                    <a:cubicBezTo>
                      <a:pt x="523" y="149"/>
                      <a:pt x="523" y="149"/>
                      <a:pt x="523" y="149"/>
                    </a:cubicBezTo>
                    <a:cubicBezTo>
                      <a:pt x="522" y="147"/>
                      <a:pt x="523" y="146"/>
                      <a:pt x="521" y="143"/>
                    </a:cubicBezTo>
                    <a:cubicBezTo>
                      <a:pt x="521" y="143"/>
                      <a:pt x="521" y="143"/>
                      <a:pt x="521" y="143"/>
                    </a:cubicBezTo>
                    <a:cubicBezTo>
                      <a:pt x="521" y="143"/>
                      <a:pt x="521" y="143"/>
                      <a:pt x="521" y="143"/>
                    </a:cubicBezTo>
                    <a:cubicBezTo>
                      <a:pt x="522" y="143"/>
                      <a:pt x="522" y="142"/>
                      <a:pt x="522" y="142"/>
                    </a:cubicBezTo>
                    <a:cubicBezTo>
                      <a:pt x="522" y="140"/>
                      <a:pt x="521" y="139"/>
                      <a:pt x="521" y="138"/>
                    </a:cubicBezTo>
                    <a:cubicBezTo>
                      <a:pt x="521" y="138"/>
                      <a:pt x="521" y="138"/>
                      <a:pt x="521" y="138"/>
                    </a:cubicBezTo>
                    <a:cubicBezTo>
                      <a:pt x="521" y="138"/>
                      <a:pt x="521" y="138"/>
                      <a:pt x="521" y="138"/>
                    </a:cubicBezTo>
                    <a:cubicBezTo>
                      <a:pt x="521" y="137"/>
                      <a:pt x="529" y="118"/>
                      <a:pt x="533" y="116"/>
                    </a:cubicBezTo>
                    <a:cubicBezTo>
                      <a:pt x="531" y="113"/>
                      <a:pt x="532" y="110"/>
                      <a:pt x="532" y="106"/>
                    </a:cubicBezTo>
                    <a:cubicBezTo>
                      <a:pt x="531" y="102"/>
                      <a:pt x="532" y="98"/>
                      <a:pt x="531" y="95"/>
                    </a:cubicBezTo>
                    <a:cubicBezTo>
                      <a:pt x="531" y="95"/>
                      <a:pt x="531" y="95"/>
                      <a:pt x="531" y="95"/>
                    </a:cubicBezTo>
                    <a:cubicBezTo>
                      <a:pt x="530" y="93"/>
                      <a:pt x="527" y="92"/>
                      <a:pt x="526" y="89"/>
                    </a:cubicBezTo>
                    <a:cubicBezTo>
                      <a:pt x="511" y="89"/>
                      <a:pt x="507" y="77"/>
                      <a:pt x="494" y="73"/>
                    </a:cubicBezTo>
                    <a:cubicBezTo>
                      <a:pt x="483" y="69"/>
                      <a:pt x="476" y="69"/>
                      <a:pt x="465" y="62"/>
                    </a:cubicBezTo>
                    <a:cubicBezTo>
                      <a:pt x="457" y="68"/>
                      <a:pt x="451" y="65"/>
                      <a:pt x="441" y="69"/>
                    </a:cubicBezTo>
                    <a:cubicBezTo>
                      <a:pt x="435" y="71"/>
                      <a:pt x="437" y="73"/>
                      <a:pt x="431" y="75"/>
                    </a:cubicBezTo>
                    <a:cubicBezTo>
                      <a:pt x="426" y="77"/>
                      <a:pt x="420" y="77"/>
                      <a:pt x="420" y="82"/>
                    </a:cubicBezTo>
                    <a:cubicBezTo>
                      <a:pt x="420" y="86"/>
                      <a:pt x="420" y="87"/>
                      <a:pt x="420" y="91"/>
                    </a:cubicBezTo>
                    <a:cubicBezTo>
                      <a:pt x="413" y="93"/>
                      <a:pt x="404" y="94"/>
                      <a:pt x="395" y="94"/>
                    </a:cubicBezTo>
                    <a:cubicBezTo>
                      <a:pt x="393" y="94"/>
                      <a:pt x="390" y="95"/>
                      <a:pt x="387" y="95"/>
                    </a:cubicBezTo>
                    <a:cubicBezTo>
                      <a:pt x="380" y="95"/>
                      <a:pt x="373" y="94"/>
                      <a:pt x="371" y="91"/>
                    </a:cubicBezTo>
                    <a:cubicBezTo>
                      <a:pt x="367" y="88"/>
                      <a:pt x="366" y="83"/>
                      <a:pt x="362" y="82"/>
                    </a:cubicBezTo>
                    <a:cubicBezTo>
                      <a:pt x="361" y="82"/>
                      <a:pt x="360" y="82"/>
                      <a:pt x="359" y="82"/>
                    </a:cubicBezTo>
                    <a:cubicBezTo>
                      <a:pt x="358" y="82"/>
                      <a:pt x="357" y="82"/>
                      <a:pt x="356" y="82"/>
                    </a:cubicBezTo>
                    <a:cubicBezTo>
                      <a:pt x="355" y="82"/>
                      <a:pt x="354" y="82"/>
                      <a:pt x="353" y="82"/>
                    </a:cubicBezTo>
                    <a:cubicBezTo>
                      <a:pt x="350" y="82"/>
                      <a:pt x="348" y="81"/>
                      <a:pt x="346" y="78"/>
                    </a:cubicBezTo>
                    <a:cubicBezTo>
                      <a:pt x="343" y="72"/>
                      <a:pt x="348" y="67"/>
                      <a:pt x="344" y="61"/>
                    </a:cubicBezTo>
                    <a:cubicBezTo>
                      <a:pt x="341" y="57"/>
                      <a:pt x="337" y="57"/>
                      <a:pt x="337" y="52"/>
                    </a:cubicBezTo>
                    <a:cubicBezTo>
                      <a:pt x="337" y="52"/>
                      <a:pt x="337" y="51"/>
                      <a:pt x="337" y="50"/>
                    </a:cubicBezTo>
                    <a:cubicBezTo>
                      <a:pt x="337" y="50"/>
                      <a:pt x="337" y="49"/>
                      <a:pt x="337" y="49"/>
                    </a:cubicBezTo>
                    <a:cubicBezTo>
                      <a:pt x="335" y="47"/>
                      <a:pt x="335" y="43"/>
                      <a:pt x="333" y="40"/>
                    </a:cubicBezTo>
                    <a:cubicBezTo>
                      <a:pt x="329" y="40"/>
                      <a:pt x="330" y="40"/>
                      <a:pt x="326" y="41"/>
                    </a:cubicBezTo>
                    <a:cubicBezTo>
                      <a:pt x="318" y="44"/>
                      <a:pt x="318" y="53"/>
                      <a:pt x="307" y="53"/>
                    </a:cubicBezTo>
                    <a:cubicBezTo>
                      <a:pt x="292" y="53"/>
                      <a:pt x="290" y="37"/>
                      <a:pt x="280" y="34"/>
                    </a:cubicBezTo>
                    <a:cubicBezTo>
                      <a:pt x="279" y="34"/>
                      <a:pt x="269" y="28"/>
                      <a:pt x="268" y="26"/>
                    </a:cubicBezTo>
                    <a:cubicBezTo>
                      <a:pt x="262" y="15"/>
                      <a:pt x="263" y="5"/>
                      <a:pt x="246" y="5"/>
                    </a:cubicBezTo>
                    <a:cubicBezTo>
                      <a:pt x="246" y="5"/>
                      <a:pt x="246" y="5"/>
                      <a:pt x="246" y="5"/>
                    </a:cubicBezTo>
                    <a:cubicBezTo>
                      <a:pt x="246" y="5"/>
                      <a:pt x="246" y="5"/>
                      <a:pt x="246" y="5"/>
                    </a:cubicBezTo>
                    <a:cubicBezTo>
                      <a:pt x="246" y="5"/>
                      <a:pt x="246" y="5"/>
                      <a:pt x="246" y="5"/>
                    </a:cubicBezTo>
                    <a:cubicBezTo>
                      <a:pt x="246" y="5"/>
                      <a:pt x="246" y="5"/>
                      <a:pt x="246" y="5"/>
                    </a:cubicBezTo>
                    <a:cubicBezTo>
                      <a:pt x="246" y="5"/>
                      <a:pt x="246" y="5"/>
                      <a:pt x="246" y="5"/>
                    </a:cubicBezTo>
                    <a:cubicBezTo>
                      <a:pt x="246" y="5"/>
                      <a:pt x="246" y="5"/>
                      <a:pt x="246" y="5"/>
                    </a:cubicBezTo>
                    <a:cubicBezTo>
                      <a:pt x="246" y="5"/>
                      <a:pt x="246" y="5"/>
                      <a:pt x="246" y="5"/>
                    </a:cubicBezTo>
                    <a:cubicBezTo>
                      <a:pt x="246" y="5"/>
                      <a:pt x="246" y="5"/>
                      <a:pt x="246" y="5"/>
                    </a:cubicBezTo>
                    <a:cubicBezTo>
                      <a:pt x="230" y="5"/>
                      <a:pt x="224" y="19"/>
                      <a:pt x="210" y="19"/>
                    </a:cubicBezTo>
                    <a:cubicBezTo>
                      <a:pt x="204" y="19"/>
                      <a:pt x="195" y="19"/>
                      <a:pt x="179" y="19"/>
                    </a:cubicBezTo>
                    <a:cubicBezTo>
                      <a:pt x="174" y="18"/>
                      <a:pt x="153" y="15"/>
                      <a:pt x="153" y="8"/>
                    </a:cubicBezTo>
                    <a:cubicBezTo>
                      <a:pt x="141" y="8"/>
                      <a:pt x="141" y="0"/>
                      <a:pt x="12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32">
                <a:extLst>
                  <a:ext uri="{FF2B5EF4-FFF2-40B4-BE49-F238E27FC236}">
                    <a16:creationId xmlns:a16="http://schemas.microsoft.com/office/drawing/2014/main" xmlns="" id="{C4187439-E50B-4E7A-8912-AB7C4717B9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4" y="2726"/>
                <a:ext cx="71" cy="135"/>
              </a:xfrm>
              <a:custGeom>
                <a:avLst/>
                <a:gdLst>
                  <a:gd name="T0" fmla="*/ 7 w 30"/>
                  <a:gd name="T1" fmla="*/ 0 h 57"/>
                  <a:gd name="T2" fmla="*/ 0 w 30"/>
                  <a:gd name="T3" fmla="*/ 43 h 57"/>
                  <a:gd name="T4" fmla="*/ 13 w 30"/>
                  <a:gd name="T5" fmla="*/ 57 h 57"/>
                  <a:gd name="T6" fmla="*/ 30 w 30"/>
                  <a:gd name="T7" fmla="*/ 36 h 57"/>
                  <a:gd name="T8" fmla="*/ 7 w 30"/>
                  <a:gd name="T9" fmla="*/ 0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" h="57">
                    <a:moveTo>
                      <a:pt x="7" y="0"/>
                    </a:moveTo>
                    <a:cubicBezTo>
                      <a:pt x="7" y="16"/>
                      <a:pt x="0" y="27"/>
                      <a:pt x="0" y="43"/>
                    </a:cubicBezTo>
                    <a:cubicBezTo>
                      <a:pt x="0" y="50"/>
                      <a:pt x="5" y="57"/>
                      <a:pt x="13" y="57"/>
                    </a:cubicBezTo>
                    <a:cubicBezTo>
                      <a:pt x="23" y="57"/>
                      <a:pt x="30" y="45"/>
                      <a:pt x="30" y="36"/>
                    </a:cubicBezTo>
                    <a:cubicBezTo>
                      <a:pt x="30" y="19"/>
                      <a:pt x="14" y="13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33">
                <a:extLst>
                  <a:ext uri="{FF2B5EF4-FFF2-40B4-BE49-F238E27FC236}">
                    <a16:creationId xmlns:a16="http://schemas.microsoft.com/office/drawing/2014/main" xmlns="" id="{F78D21E8-648A-4B43-A52B-1BBDDC679E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0" y="1622"/>
                <a:ext cx="1440" cy="1161"/>
              </a:xfrm>
              <a:custGeom>
                <a:avLst/>
                <a:gdLst>
                  <a:gd name="T0" fmla="*/ 137 w 609"/>
                  <a:gd name="T1" fmla="*/ 13 h 491"/>
                  <a:gd name="T2" fmla="*/ 137 w 609"/>
                  <a:gd name="T3" fmla="*/ 13 h 491"/>
                  <a:gd name="T4" fmla="*/ 114 w 609"/>
                  <a:gd name="T5" fmla="*/ 26 h 491"/>
                  <a:gd name="T6" fmla="*/ 93 w 609"/>
                  <a:gd name="T7" fmla="*/ 22 h 491"/>
                  <a:gd name="T8" fmla="*/ 87 w 609"/>
                  <a:gd name="T9" fmla="*/ 18 h 491"/>
                  <a:gd name="T10" fmla="*/ 55 w 609"/>
                  <a:gd name="T11" fmla="*/ 39 h 491"/>
                  <a:gd name="T12" fmla="*/ 12 w 609"/>
                  <a:gd name="T13" fmla="*/ 55 h 491"/>
                  <a:gd name="T14" fmla="*/ 1 w 609"/>
                  <a:gd name="T15" fmla="*/ 81 h 491"/>
                  <a:gd name="T16" fmla="*/ 2 w 609"/>
                  <a:gd name="T17" fmla="*/ 105 h 491"/>
                  <a:gd name="T18" fmla="*/ 6 w 609"/>
                  <a:gd name="T19" fmla="*/ 145 h 491"/>
                  <a:gd name="T20" fmla="*/ 39 w 609"/>
                  <a:gd name="T21" fmla="*/ 197 h 491"/>
                  <a:gd name="T22" fmla="*/ 37 w 609"/>
                  <a:gd name="T23" fmla="*/ 226 h 491"/>
                  <a:gd name="T24" fmla="*/ 78 w 609"/>
                  <a:gd name="T25" fmla="*/ 221 h 491"/>
                  <a:gd name="T26" fmla="*/ 142 w 609"/>
                  <a:gd name="T27" fmla="*/ 263 h 491"/>
                  <a:gd name="T28" fmla="*/ 127 w 609"/>
                  <a:gd name="T29" fmla="*/ 271 h 491"/>
                  <a:gd name="T30" fmla="*/ 177 w 609"/>
                  <a:gd name="T31" fmla="*/ 272 h 491"/>
                  <a:gd name="T32" fmla="*/ 177 w 609"/>
                  <a:gd name="T33" fmla="*/ 316 h 491"/>
                  <a:gd name="T34" fmla="*/ 209 w 609"/>
                  <a:gd name="T35" fmla="*/ 408 h 491"/>
                  <a:gd name="T36" fmla="*/ 244 w 609"/>
                  <a:gd name="T37" fmla="*/ 486 h 491"/>
                  <a:gd name="T38" fmla="*/ 269 w 609"/>
                  <a:gd name="T39" fmla="*/ 474 h 491"/>
                  <a:gd name="T40" fmla="*/ 285 w 609"/>
                  <a:gd name="T41" fmla="*/ 440 h 491"/>
                  <a:gd name="T42" fmla="*/ 322 w 609"/>
                  <a:gd name="T43" fmla="*/ 358 h 491"/>
                  <a:gd name="T44" fmla="*/ 408 w 609"/>
                  <a:gd name="T45" fmla="*/ 275 h 491"/>
                  <a:gd name="T46" fmla="*/ 473 w 609"/>
                  <a:gd name="T47" fmla="*/ 294 h 491"/>
                  <a:gd name="T48" fmla="*/ 506 w 609"/>
                  <a:gd name="T49" fmla="*/ 362 h 491"/>
                  <a:gd name="T50" fmla="*/ 554 w 609"/>
                  <a:gd name="T51" fmla="*/ 362 h 491"/>
                  <a:gd name="T52" fmla="*/ 571 w 609"/>
                  <a:gd name="T53" fmla="*/ 460 h 491"/>
                  <a:gd name="T54" fmla="*/ 565 w 609"/>
                  <a:gd name="T55" fmla="*/ 384 h 491"/>
                  <a:gd name="T56" fmla="*/ 565 w 609"/>
                  <a:gd name="T57" fmla="*/ 380 h 491"/>
                  <a:gd name="T58" fmla="*/ 557 w 609"/>
                  <a:gd name="T59" fmla="*/ 331 h 491"/>
                  <a:gd name="T60" fmla="*/ 609 w 609"/>
                  <a:gd name="T61" fmla="*/ 276 h 491"/>
                  <a:gd name="T62" fmla="*/ 562 w 609"/>
                  <a:gd name="T63" fmla="*/ 242 h 491"/>
                  <a:gd name="T64" fmla="*/ 573 w 609"/>
                  <a:gd name="T65" fmla="*/ 195 h 491"/>
                  <a:gd name="T66" fmla="*/ 525 w 609"/>
                  <a:gd name="T67" fmla="*/ 155 h 491"/>
                  <a:gd name="T68" fmla="*/ 522 w 609"/>
                  <a:gd name="T69" fmla="*/ 156 h 491"/>
                  <a:gd name="T70" fmla="*/ 516 w 609"/>
                  <a:gd name="T71" fmla="*/ 155 h 491"/>
                  <a:gd name="T72" fmla="*/ 510 w 609"/>
                  <a:gd name="T73" fmla="*/ 155 h 491"/>
                  <a:gd name="T74" fmla="*/ 507 w 609"/>
                  <a:gd name="T75" fmla="*/ 156 h 491"/>
                  <a:gd name="T76" fmla="*/ 473 w 609"/>
                  <a:gd name="T77" fmla="*/ 179 h 491"/>
                  <a:gd name="T78" fmla="*/ 409 w 609"/>
                  <a:gd name="T79" fmla="*/ 177 h 491"/>
                  <a:gd name="T80" fmla="*/ 362 w 609"/>
                  <a:gd name="T81" fmla="*/ 164 h 491"/>
                  <a:gd name="T82" fmla="*/ 361 w 609"/>
                  <a:gd name="T83" fmla="*/ 163 h 491"/>
                  <a:gd name="T84" fmla="*/ 359 w 609"/>
                  <a:gd name="T85" fmla="*/ 164 h 491"/>
                  <a:gd name="T86" fmla="*/ 358 w 609"/>
                  <a:gd name="T87" fmla="*/ 164 h 491"/>
                  <a:gd name="T88" fmla="*/ 356 w 609"/>
                  <a:gd name="T89" fmla="*/ 164 h 491"/>
                  <a:gd name="T90" fmla="*/ 354 w 609"/>
                  <a:gd name="T91" fmla="*/ 163 h 491"/>
                  <a:gd name="T92" fmla="*/ 328 w 609"/>
                  <a:gd name="T93" fmla="*/ 145 h 491"/>
                  <a:gd name="T94" fmla="*/ 271 w 609"/>
                  <a:gd name="T95" fmla="*/ 107 h 491"/>
                  <a:gd name="T96" fmla="*/ 275 w 609"/>
                  <a:gd name="T97" fmla="*/ 102 h 491"/>
                  <a:gd name="T98" fmla="*/ 275 w 609"/>
                  <a:gd name="T99" fmla="*/ 83 h 491"/>
                  <a:gd name="T100" fmla="*/ 278 w 609"/>
                  <a:gd name="T101" fmla="*/ 42 h 491"/>
                  <a:gd name="T102" fmla="*/ 213 w 609"/>
                  <a:gd name="T103" fmla="*/ 20 h 491"/>
                  <a:gd name="T104" fmla="*/ 162 w 609"/>
                  <a:gd name="T105" fmla="*/ 11 h 4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09" h="491">
                    <a:moveTo>
                      <a:pt x="157" y="0"/>
                    </a:moveTo>
                    <a:cubicBezTo>
                      <a:pt x="146" y="0"/>
                      <a:pt x="144" y="13"/>
                      <a:pt x="139" y="13"/>
                    </a:cubicBezTo>
                    <a:cubicBezTo>
                      <a:pt x="139" y="13"/>
                      <a:pt x="139" y="13"/>
                      <a:pt x="138" y="13"/>
                    </a:cubicBezTo>
                    <a:cubicBezTo>
                      <a:pt x="138" y="13"/>
                      <a:pt x="138" y="13"/>
                      <a:pt x="137" y="13"/>
                    </a:cubicBezTo>
                    <a:cubicBezTo>
                      <a:pt x="137" y="13"/>
                      <a:pt x="137" y="13"/>
                      <a:pt x="137" y="13"/>
                    </a:cubicBezTo>
                    <a:cubicBezTo>
                      <a:pt x="137" y="13"/>
                      <a:pt x="137" y="13"/>
                      <a:pt x="137" y="13"/>
                    </a:cubicBezTo>
                    <a:cubicBezTo>
                      <a:pt x="137" y="13"/>
                      <a:pt x="137" y="13"/>
                      <a:pt x="137" y="13"/>
                    </a:cubicBezTo>
                    <a:cubicBezTo>
                      <a:pt x="137" y="13"/>
                      <a:pt x="137" y="13"/>
                      <a:pt x="137" y="13"/>
                    </a:cubicBezTo>
                    <a:cubicBezTo>
                      <a:pt x="137" y="13"/>
                      <a:pt x="137" y="13"/>
                      <a:pt x="136" y="13"/>
                    </a:cubicBezTo>
                    <a:cubicBezTo>
                      <a:pt x="136" y="13"/>
                      <a:pt x="136" y="13"/>
                      <a:pt x="136" y="13"/>
                    </a:cubicBezTo>
                    <a:cubicBezTo>
                      <a:pt x="136" y="13"/>
                      <a:pt x="136" y="13"/>
                      <a:pt x="136" y="13"/>
                    </a:cubicBezTo>
                    <a:cubicBezTo>
                      <a:pt x="132" y="20"/>
                      <a:pt x="124" y="26"/>
                      <a:pt x="114" y="26"/>
                    </a:cubicBezTo>
                    <a:cubicBezTo>
                      <a:pt x="109" y="26"/>
                      <a:pt x="108" y="20"/>
                      <a:pt x="104" y="20"/>
                    </a:cubicBezTo>
                    <a:cubicBezTo>
                      <a:pt x="103" y="20"/>
                      <a:pt x="101" y="21"/>
                      <a:pt x="100" y="21"/>
                    </a:cubicBezTo>
                    <a:cubicBezTo>
                      <a:pt x="98" y="21"/>
                      <a:pt x="95" y="22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3" y="22"/>
                      <a:pt x="93" y="22"/>
                      <a:pt x="93" y="22"/>
                    </a:cubicBezTo>
                    <a:cubicBezTo>
                      <a:pt x="90" y="22"/>
                      <a:pt x="87" y="21"/>
                      <a:pt x="87" y="18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7" y="18"/>
                      <a:pt x="87" y="18"/>
                      <a:pt x="87" y="18"/>
                    </a:cubicBezTo>
                    <a:cubicBezTo>
                      <a:pt x="82" y="18"/>
                      <a:pt x="83" y="16"/>
                      <a:pt x="78" y="16"/>
                    </a:cubicBezTo>
                    <a:cubicBezTo>
                      <a:pt x="65" y="16"/>
                      <a:pt x="64" y="30"/>
                      <a:pt x="55" y="39"/>
                    </a:cubicBezTo>
                    <a:cubicBezTo>
                      <a:pt x="51" y="43"/>
                      <a:pt x="44" y="43"/>
                      <a:pt x="40" y="47"/>
                    </a:cubicBezTo>
                    <a:cubicBezTo>
                      <a:pt x="37" y="50"/>
                      <a:pt x="34" y="56"/>
                      <a:pt x="28" y="56"/>
                    </a:cubicBezTo>
                    <a:cubicBezTo>
                      <a:pt x="23" y="56"/>
                      <a:pt x="20" y="51"/>
                      <a:pt x="15" y="51"/>
                    </a:cubicBezTo>
                    <a:cubicBezTo>
                      <a:pt x="13" y="51"/>
                      <a:pt x="13" y="54"/>
                      <a:pt x="12" y="55"/>
                    </a:cubicBezTo>
                    <a:cubicBezTo>
                      <a:pt x="12" y="55"/>
                      <a:pt x="12" y="55"/>
                      <a:pt x="12" y="55"/>
                    </a:cubicBezTo>
                    <a:cubicBezTo>
                      <a:pt x="8" y="57"/>
                      <a:pt x="0" y="76"/>
                      <a:pt x="0" y="77"/>
                    </a:cubicBezTo>
                    <a:cubicBezTo>
                      <a:pt x="0" y="77"/>
                      <a:pt x="0" y="77"/>
                      <a:pt x="0" y="77"/>
                    </a:cubicBezTo>
                    <a:cubicBezTo>
                      <a:pt x="0" y="78"/>
                      <a:pt x="1" y="79"/>
                      <a:pt x="1" y="81"/>
                    </a:cubicBezTo>
                    <a:cubicBezTo>
                      <a:pt x="1" y="81"/>
                      <a:pt x="1" y="82"/>
                      <a:pt x="0" y="82"/>
                    </a:cubicBezTo>
                    <a:cubicBezTo>
                      <a:pt x="0" y="82"/>
                      <a:pt x="0" y="82"/>
                      <a:pt x="0" y="82"/>
                    </a:cubicBezTo>
                    <a:cubicBezTo>
                      <a:pt x="2" y="85"/>
                      <a:pt x="1" y="86"/>
                      <a:pt x="2" y="88"/>
                    </a:cubicBezTo>
                    <a:cubicBezTo>
                      <a:pt x="2" y="105"/>
                      <a:pt x="2" y="105"/>
                      <a:pt x="2" y="105"/>
                    </a:cubicBezTo>
                    <a:cubicBezTo>
                      <a:pt x="4" y="109"/>
                      <a:pt x="3" y="113"/>
                      <a:pt x="5" y="117"/>
                    </a:cubicBezTo>
                    <a:cubicBezTo>
                      <a:pt x="7" y="122"/>
                      <a:pt x="17" y="117"/>
                      <a:pt x="17" y="126"/>
                    </a:cubicBezTo>
                    <a:cubicBezTo>
                      <a:pt x="17" y="126"/>
                      <a:pt x="17" y="126"/>
                      <a:pt x="17" y="126"/>
                    </a:cubicBezTo>
                    <a:cubicBezTo>
                      <a:pt x="17" y="137"/>
                      <a:pt x="6" y="135"/>
                      <a:pt x="6" y="145"/>
                    </a:cubicBezTo>
                    <a:cubicBezTo>
                      <a:pt x="6" y="145"/>
                      <a:pt x="6" y="145"/>
                      <a:pt x="6" y="145"/>
                    </a:cubicBezTo>
                    <a:cubicBezTo>
                      <a:pt x="6" y="151"/>
                      <a:pt x="11" y="151"/>
                      <a:pt x="12" y="154"/>
                    </a:cubicBezTo>
                    <a:cubicBezTo>
                      <a:pt x="21" y="172"/>
                      <a:pt x="39" y="174"/>
                      <a:pt x="39" y="197"/>
                    </a:cubicBezTo>
                    <a:cubicBezTo>
                      <a:pt x="39" y="197"/>
                      <a:pt x="39" y="197"/>
                      <a:pt x="39" y="197"/>
                    </a:cubicBezTo>
                    <a:cubicBezTo>
                      <a:pt x="25" y="200"/>
                      <a:pt x="16" y="203"/>
                      <a:pt x="16" y="218"/>
                    </a:cubicBezTo>
                    <a:cubicBezTo>
                      <a:pt x="16" y="218"/>
                      <a:pt x="16" y="218"/>
                      <a:pt x="16" y="218"/>
                    </a:cubicBezTo>
                    <a:cubicBezTo>
                      <a:pt x="16" y="221"/>
                      <a:pt x="19" y="224"/>
                      <a:pt x="19" y="227"/>
                    </a:cubicBezTo>
                    <a:cubicBezTo>
                      <a:pt x="37" y="226"/>
                      <a:pt x="37" y="226"/>
                      <a:pt x="37" y="226"/>
                    </a:cubicBezTo>
                    <a:cubicBezTo>
                      <a:pt x="38" y="225"/>
                      <a:pt x="40" y="223"/>
                      <a:pt x="42" y="222"/>
                    </a:cubicBezTo>
                    <a:cubicBezTo>
                      <a:pt x="55" y="226"/>
                      <a:pt x="55" y="226"/>
                      <a:pt x="55" y="226"/>
                    </a:cubicBezTo>
                    <a:cubicBezTo>
                      <a:pt x="61" y="226"/>
                      <a:pt x="62" y="221"/>
                      <a:pt x="69" y="221"/>
                    </a:cubicBezTo>
                    <a:cubicBezTo>
                      <a:pt x="72" y="221"/>
                      <a:pt x="75" y="221"/>
                      <a:pt x="78" y="221"/>
                    </a:cubicBezTo>
                    <a:cubicBezTo>
                      <a:pt x="80" y="221"/>
                      <a:pt x="82" y="221"/>
                      <a:pt x="85" y="222"/>
                    </a:cubicBezTo>
                    <a:cubicBezTo>
                      <a:pt x="91" y="224"/>
                      <a:pt x="94" y="236"/>
                      <a:pt x="98" y="243"/>
                    </a:cubicBezTo>
                    <a:cubicBezTo>
                      <a:pt x="104" y="251"/>
                      <a:pt x="119" y="262"/>
                      <a:pt x="129" y="262"/>
                    </a:cubicBezTo>
                    <a:cubicBezTo>
                      <a:pt x="134" y="262"/>
                      <a:pt x="137" y="262"/>
                      <a:pt x="142" y="263"/>
                    </a:cubicBezTo>
                    <a:cubicBezTo>
                      <a:pt x="139" y="265"/>
                      <a:pt x="139" y="269"/>
                      <a:pt x="135" y="270"/>
                    </a:cubicBezTo>
                    <a:cubicBezTo>
                      <a:pt x="133" y="271"/>
                      <a:pt x="132" y="271"/>
                      <a:pt x="131" y="271"/>
                    </a:cubicBezTo>
                    <a:cubicBezTo>
                      <a:pt x="130" y="271"/>
                      <a:pt x="130" y="271"/>
                      <a:pt x="129" y="271"/>
                    </a:cubicBezTo>
                    <a:cubicBezTo>
                      <a:pt x="128" y="271"/>
                      <a:pt x="128" y="271"/>
                      <a:pt x="127" y="271"/>
                    </a:cubicBezTo>
                    <a:cubicBezTo>
                      <a:pt x="125" y="271"/>
                      <a:pt x="124" y="271"/>
                      <a:pt x="121" y="273"/>
                    </a:cubicBezTo>
                    <a:cubicBezTo>
                      <a:pt x="129" y="281"/>
                      <a:pt x="136" y="297"/>
                      <a:pt x="152" y="297"/>
                    </a:cubicBezTo>
                    <a:cubicBezTo>
                      <a:pt x="166" y="297"/>
                      <a:pt x="166" y="279"/>
                      <a:pt x="173" y="272"/>
                    </a:cubicBezTo>
                    <a:cubicBezTo>
                      <a:pt x="177" y="272"/>
                      <a:pt x="177" y="272"/>
                      <a:pt x="177" y="272"/>
                    </a:cubicBezTo>
                    <a:cubicBezTo>
                      <a:pt x="177" y="274"/>
                      <a:pt x="174" y="278"/>
                      <a:pt x="174" y="279"/>
                    </a:cubicBezTo>
                    <a:cubicBezTo>
                      <a:pt x="174" y="286"/>
                      <a:pt x="180" y="293"/>
                      <a:pt x="180" y="301"/>
                    </a:cubicBezTo>
                    <a:cubicBezTo>
                      <a:pt x="180" y="308"/>
                      <a:pt x="177" y="309"/>
                      <a:pt x="177" y="316"/>
                    </a:cubicBezTo>
                    <a:cubicBezTo>
                      <a:pt x="177" y="316"/>
                      <a:pt x="177" y="316"/>
                      <a:pt x="177" y="316"/>
                    </a:cubicBezTo>
                    <a:cubicBezTo>
                      <a:pt x="177" y="317"/>
                      <a:pt x="177" y="322"/>
                      <a:pt x="177" y="323"/>
                    </a:cubicBezTo>
                    <a:cubicBezTo>
                      <a:pt x="177" y="333"/>
                      <a:pt x="183" y="343"/>
                      <a:pt x="186" y="354"/>
                    </a:cubicBezTo>
                    <a:cubicBezTo>
                      <a:pt x="190" y="366"/>
                      <a:pt x="200" y="383"/>
                      <a:pt x="202" y="391"/>
                    </a:cubicBezTo>
                    <a:cubicBezTo>
                      <a:pt x="204" y="398"/>
                      <a:pt x="204" y="401"/>
                      <a:pt x="209" y="408"/>
                    </a:cubicBezTo>
                    <a:cubicBezTo>
                      <a:pt x="213" y="414"/>
                      <a:pt x="210" y="421"/>
                      <a:pt x="214" y="429"/>
                    </a:cubicBezTo>
                    <a:cubicBezTo>
                      <a:pt x="216" y="434"/>
                      <a:pt x="224" y="439"/>
                      <a:pt x="226" y="446"/>
                    </a:cubicBezTo>
                    <a:cubicBezTo>
                      <a:pt x="230" y="457"/>
                      <a:pt x="236" y="468"/>
                      <a:pt x="240" y="481"/>
                    </a:cubicBezTo>
                    <a:cubicBezTo>
                      <a:pt x="240" y="482"/>
                      <a:pt x="242" y="486"/>
                      <a:pt x="244" y="486"/>
                    </a:cubicBezTo>
                    <a:cubicBezTo>
                      <a:pt x="245" y="489"/>
                      <a:pt x="248" y="491"/>
                      <a:pt x="251" y="491"/>
                    </a:cubicBezTo>
                    <a:cubicBezTo>
                      <a:pt x="252" y="491"/>
                      <a:pt x="252" y="491"/>
                      <a:pt x="252" y="491"/>
                    </a:cubicBezTo>
                    <a:cubicBezTo>
                      <a:pt x="257" y="491"/>
                      <a:pt x="257" y="485"/>
                      <a:pt x="259" y="481"/>
                    </a:cubicBezTo>
                    <a:cubicBezTo>
                      <a:pt x="262" y="475"/>
                      <a:pt x="263" y="477"/>
                      <a:pt x="269" y="474"/>
                    </a:cubicBezTo>
                    <a:cubicBezTo>
                      <a:pt x="274" y="472"/>
                      <a:pt x="272" y="458"/>
                      <a:pt x="279" y="456"/>
                    </a:cubicBezTo>
                    <a:cubicBezTo>
                      <a:pt x="281" y="456"/>
                      <a:pt x="285" y="456"/>
                      <a:pt x="285" y="454"/>
                    </a:cubicBezTo>
                    <a:cubicBezTo>
                      <a:pt x="287" y="454"/>
                      <a:pt x="287" y="454"/>
                      <a:pt x="287" y="454"/>
                    </a:cubicBezTo>
                    <a:cubicBezTo>
                      <a:pt x="285" y="440"/>
                      <a:pt x="285" y="440"/>
                      <a:pt x="285" y="440"/>
                    </a:cubicBezTo>
                    <a:cubicBezTo>
                      <a:pt x="285" y="430"/>
                      <a:pt x="291" y="421"/>
                      <a:pt x="291" y="408"/>
                    </a:cubicBezTo>
                    <a:cubicBezTo>
                      <a:pt x="291" y="400"/>
                      <a:pt x="287" y="395"/>
                      <a:pt x="287" y="385"/>
                    </a:cubicBezTo>
                    <a:cubicBezTo>
                      <a:pt x="287" y="374"/>
                      <a:pt x="298" y="372"/>
                      <a:pt x="308" y="369"/>
                    </a:cubicBezTo>
                    <a:cubicBezTo>
                      <a:pt x="312" y="368"/>
                      <a:pt x="317" y="362"/>
                      <a:pt x="322" y="358"/>
                    </a:cubicBezTo>
                    <a:cubicBezTo>
                      <a:pt x="332" y="348"/>
                      <a:pt x="341" y="337"/>
                      <a:pt x="352" y="326"/>
                    </a:cubicBezTo>
                    <a:cubicBezTo>
                      <a:pt x="360" y="318"/>
                      <a:pt x="375" y="315"/>
                      <a:pt x="385" y="306"/>
                    </a:cubicBezTo>
                    <a:cubicBezTo>
                      <a:pt x="390" y="301"/>
                      <a:pt x="389" y="295"/>
                      <a:pt x="391" y="288"/>
                    </a:cubicBezTo>
                    <a:cubicBezTo>
                      <a:pt x="393" y="283"/>
                      <a:pt x="404" y="283"/>
                      <a:pt x="408" y="275"/>
                    </a:cubicBezTo>
                    <a:cubicBezTo>
                      <a:pt x="412" y="277"/>
                      <a:pt x="412" y="280"/>
                      <a:pt x="420" y="280"/>
                    </a:cubicBezTo>
                    <a:cubicBezTo>
                      <a:pt x="434" y="280"/>
                      <a:pt x="449" y="277"/>
                      <a:pt x="449" y="261"/>
                    </a:cubicBezTo>
                    <a:cubicBezTo>
                      <a:pt x="457" y="263"/>
                      <a:pt x="466" y="266"/>
                      <a:pt x="468" y="273"/>
                    </a:cubicBezTo>
                    <a:cubicBezTo>
                      <a:pt x="470" y="279"/>
                      <a:pt x="469" y="288"/>
                      <a:pt x="473" y="294"/>
                    </a:cubicBezTo>
                    <a:cubicBezTo>
                      <a:pt x="477" y="301"/>
                      <a:pt x="483" y="305"/>
                      <a:pt x="491" y="311"/>
                    </a:cubicBezTo>
                    <a:cubicBezTo>
                      <a:pt x="496" y="320"/>
                      <a:pt x="502" y="328"/>
                      <a:pt x="506" y="339"/>
                    </a:cubicBezTo>
                    <a:cubicBezTo>
                      <a:pt x="506" y="342"/>
                      <a:pt x="509" y="343"/>
                      <a:pt x="509" y="346"/>
                    </a:cubicBezTo>
                    <a:cubicBezTo>
                      <a:pt x="509" y="352"/>
                      <a:pt x="506" y="355"/>
                      <a:pt x="506" y="362"/>
                    </a:cubicBezTo>
                    <a:cubicBezTo>
                      <a:pt x="506" y="369"/>
                      <a:pt x="507" y="375"/>
                      <a:pt x="515" y="375"/>
                    </a:cubicBezTo>
                    <a:cubicBezTo>
                      <a:pt x="530" y="375"/>
                      <a:pt x="533" y="360"/>
                      <a:pt x="542" y="351"/>
                    </a:cubicBezTo>
                    <a:cubicBezTo>
                      <a:pt x="545" y="354"/>
                      <a:pt x="544" y="356"/>
                      <a:pt x="547" y="359"/>
                    </a:cubicBezTo>
                    <a:cubicBezTo>
                      <a:pt x="548" y="360"/>
                      <a:pt x="552" y="359"/>
                      <a:pt x="554" y="362"/>
                    </a:cubicBezTo>
                    <a:cubicBezTo>
                      <a:pt x="559" y="370"/>
                      <a:pt x="550" y="386"/>
                      <a:pt x="557" y="386"/>
                    </a:cubicBezTo>
                    <a:cubicBezTo>
                      <a:pt x="557" y="402"/>
                      <a:pt x="571" y="416"/>
                      <a:pt x="571" y="439"/>
                    </a:cubicBezTo>
                    <a:cubicBezTo>
                      <a:pt x="571" y="445"/>
                      <a:pt x="567" y="457"/>
                      <a:pt x="571" y="460"/>
                    </a:cubicBezTo>
                    <a:cubicBezTo>
                      <a:pt x="571" y="460"/>
                      <a:pt x="571" y="460"/>
                      <a:pt x="571" y="460"/>
                    </a:cubicBezTo>
                    <a:cubicBezTo>
                      <a:pt x="575" y="451"/>
                      <a:pt x="577" y="445"/>
                      <a:pt x="581" y="435"/>
                    </a:cubicBezTo>
                    <a:cubicBezTo>
                      <a:pt x="582" y="433"/>
                      <a:pt x="586" y="432"/>
                      <a:pt x="586" y="429"/>
                    </a:cubicBezTo>
                    <a:cubicBezTo>
                      <a:pt x="586" y="425"/>
                      <a:pt x="578" y="400"/>
                      <a:pt x="574" y="396"/>
                    </a:cubicBezTo>
                    <a:cubicBezTo>
                      <a:pt x="571" y="392"/>
                      <a:pt x="565" y="390"/>
                      <a:pt x="565" y="384"/>
                    </a:cubicBezTo>
                    <a:cubicBezTo>
                      <a:pt x="565" y="384"/>
                      <a:pt x="565" y="384"/>
                      <a:pt x="565" y="384"/>
                    </a:cubicBezTo>
                    <a:cubicBezTo>
                      <a:pt x="565" y="384"/>
                      <a:pt x="565" y="384"/>
                      <a:pt x="565" y="384"/>
                    </a:cubicBezTo>
                    <a:cubicBezTo>
                      <a:pt x="565" y="382"/>
                      <a:pt x="565" y="381"/>
                      <a:pt x="565" y="379"/>
                    </a:cubicBezTo>
                    <a:cubicBezTo>
                      <a:pt x="565" y="380"/>
                      <a:pt x="565" y="380"/>
                      <a:pt x="565" y="380"/>
                    </a:cubicBezTo>
                    <a:cubicBezTo>
                      <a:pt x="567" y="379"/>
                      <a:pt x="571" y="373"/>
                      <a:pt x="571" y="369"/>
                    </a:cubicBezTo>
                    <a:cubicBezTo>
                      <a:pt x="571" y="362"/>
                      <a:pt x="570" y="351"/>
                      <a:pt x="567" y="345"/>
                    </a:cubicBezTo>
                    <a:cubicBezTo>
                      <a:pt x="563" y="341"/>
                      <a:pt x="557" y="341"/>
                      <a:pt x="557" y="331"/>
                    </a:cubicBezTo>
                    <a:cubicBezTo>
                      <a:pt x="557" y="331"/>
                      <a:pt x="557" y="331"/>
                      <a:pt x="557" y="331"/>
                    </a:cubicBezTo>
                    <a:cubicBezTo>
                      <a:pt x="557" y="331"/>
                      <a:pt x="557" y="331"/>
                      <a:pt x="557" y="331"/>
                    </a:cubicBezTo>
                    <a:cubicBezTo>
                      <a:pt x="557" y="322"/>
                      <a:pt x="560" y="314"/>
                      <a:pt x="565" y="309"/>
                    </a:cubicBezTo>
                    <a:cubicBezTo>
                      <a:pt x="568" y="306"/>
                      <a:pt x="574" y="307"/>
                      <a:pt x="578" y="305"/>
                    </a:cubicBezTo>
                    <a:cubicBezTo>
                      <a:pt x="591" y="296"/>
                      <a:pt x="599" y="292"/>
                      <a:pt x="609" y="276"/>
                    </a:cubicBezTo>
                    <a:cubicBezTo>
                      <a:pt x="606" y="276"/>
                      <a:pt x="605" y="277"/>
                      <a:pt x="601" y="277"/>
                    </a:cubicBezTo>
                    <a:cubicBezTo>
                      <a:pt x="590" y="277"/>
                      <a:pt x="584" y="266"/>
                      <a:pt x="584" y="255"/>
                    </a:cubicBezTo>
                    <a:cubicBezTo>
                      <a:pt x="578" y="254"/>
                      <a:pt x="577" y="239"/>
                      <a:pt x="573" y="239"/>
                    </a:cubicBezTo>
                    <a:cubicBezTo>
                      <a:pt x="569" y="239"/>
                      <a:pt x="566" y="242"/>
                      <a:pt x="562" y="242"/>
                    </a:cubicBezTo>
                    <a:cubicBezTo>
                      <a:pt x="560" y="242"/>
                      <a:pt x="560" y="238"/>
                      <a:pt x="560" y="237"/>
                    </a:cubicBezTo>
                    <a:cubicBezTo>
                      <a:pt x="560" y="237"/>
                      <a:pt x="560" y="237"/>
                      <a:pt x="560" y="237"/>
                    </a:cubicBezTo>
                    <a:cubicBezTo>
                      <a:pt x="560" y="237"/>
                      <a:pt x="560" y="237"/>
                      <a:pt x="560" y="237"/>
                    </a:cubicBezTo>
                    <a:cubicBezTo>
                      <a:pt x="560" y="217"/>
                      <a:pt x="573" y="217"/>
                      <a:pt x="573" y="195"/>
                    </a:cubicBezTo>
                    <a:cubicBezTo>
                      <a:pt x="573" y="184"/>
                      <a:pt x="566" y="181"/>
                      <a:pt x="561" y="173"/>
                    </a:cubicBezTo>
                    <a:cubicBezTo>
                      <a:pt x="548" y="166"/>
                      <a:pt x="537" y="168"/>
                      <a:pt x="533" y="151"/>
                    </a:cubicBezTo>
                    <a:cubicBezTo>
                      <a:pt x="530" y="151"/>
                      <a:pt x="530" y="151"/>
                      <a:pt x="530" y="151"/>
                    </a:cubicBezTo>
                    <a:cubicBezTo>
                      <a:pt x="525" y="155"/>
                      <a:pt x="525" y="155"/>
                      <a:pt x="525" y="155"/>
                    </a:cubicBezTo>
                    <a:cubicBezTo>
                      <a:pt x="525" y="155"/>
                      <a:pt x="525" y="155"/>
                      <a:pt x="525" y="155"/>
                    </a:cubicBezTo>
                    <a:cubicBezTo>
                      <a:pt x="525" y="155"/>
                      <a:pt x="525" y="155"/>
                      <a:pt x="525" y="155"/>
                    </a:cubicBezTo>
                    <a:cubicBezTo>
                      <a:pt x="525" y="155"/>
                      <a:pt x="525" y="155"/>
                      <a:pt x="525" y="155"/>
                    </a:cubicBezTo>
                    <a:cubicBezTo>
                      <a:pt x="524" y="156"/>
                      <a:pt x="523" y="156"/>
                      <a:pt x="522" y="156"/>
                    </a:cubicBezTo>
                    <a:cubicBezTo>
                      <a:pt x="522" y="156"/>
                      <a:pt x="522" y="156"/>
                      <a:pt x="522" y="156"/>
                    </a:cubicBezTo>
                    <a:cubicBezTo>
                      <a:pt x="522" y="156"/>
                      <a:pt x="522" y="156"/>
                      <a:pt x="522" y="156"/>
                    </a:cubicBezTo>
                    <a:cubicBezTo>
                      <a:pt x="522" y="156"/>
                      <a:pt x="522" y="156"/>
                      <a:pt x="522" y="156"/>
                    </a:cubicBezTo>
                    <a:cubicBezTo>
                      <a:pt x="520" y="156"/>
                      <a:pt x="518" y="155"/>
                      <a:pt x="516" y="155"/>
                    </a:cubicBezTo>
                    <a:cubicBezTo>
                      <a:pt x="515" y="155"/>
                      <a:pt x="513" y="154"/>
                      <a:pt x="512" y="154"/>
                    </a:cubicBezTo>
                    <a:cubicBezTo>
                      <a:pt x="511" y="154"/>
                      <a:pt x="510" y="154"/>
                      <a:pt x="510" y="155"/>
                    </a:cubicBezTo>
                    <a:cubicBezTo>
                      <a:pt x="510" y="155"/>
                      <a:pt x="510" y="155"/>
                      <a:pt x="510" y="155"/>
                    </a:cubicBezTo>
                    <a:cubicBezTo>
                      <a:pt x="510" y="155"/>
                      <a:pt x="510" y="155"/>
                      <a:pt x="510" y="155"/>
                    </a:cubicBezTo>
                    <a:cubicBezTo>
                      <a:pt x="510" y="155"/>
                      <a:pt x="510" y="155"/>
                      <a:pt x="510" y="155"/>
                    </a:cubicBezTo>
                    <a:cubicBezTo>
                      <a:pt x="510" y="155"/>
                      <a:pt x="510" y="155"/>
                      <a:pt x="510" y="155"/>
                    </a:cubicBezTo>
                    <a:cubicBezTo>
                      <a:pt x="509" y="155"/>
                      <a:pt x="508" y="155"/>
                      <a:pt x="508" y="156"/>
                    </a:cubicBezTo>
                    <a:cubicBezTo>
                      <a:pt x="508" y="156"/>
                      <a:pt x="508" y="156"/>
                      <a:pt x="507" y="156"/>
                    </a:cubicBezTo>
                    <a:cubicBezTo>
                      <a:pt x="507" y="156"/>
                      <a:pt x="507" y="156"/>
                      <a:pt x="507" y="156"/>
                    </a:cubicBezTo>
                    <a:cubicBezTo>
                      <a:pt x="507" y="156"/>
                      <a:pt x="507" y="156"/>
                      <a:pt x="507" y="156"/>
                    </a:cubicBezTo>
                    <a:cubicBezTo>
                      <a:pt x="505" y="158"/>
                      <a:pt x="504" y="160"/>
                      <a:pt x="501" y="162"/>
                    </a:cubicBezTo>
                    <a:cubicBezTo>
                      <a:pt x="497" y="164"/>
                      <a:pt x="480" y="179"/>
                      <a:pt x="473" y="179"/>
                    </a:cubicBezTo>
                    <a:cubicBezTo>
                      <a:pt x="464" y="179"/>
                      <a:pt x="458" y="173"/>
                      <a:pt x="447" y="173"/>
                    </a:cubicBezTo>
                    <a:cubicBezTo>
                      <a:pt x="433" y="173"/>
                      <a:pt x="431" y="182"/>
                      <a:pt x="424" y="186"/>
                    </a:cubicBezTo>
                    <a:cubicBezTo>
                      <a:pt x="423" y="182"/>
                      <a:pt x="421" y="174"/>
                      <a:pt x="419" y="174"/>
                    </a:cubicBezTo>
                    <a:cubicBezTo>
                      <a:pt x="416" y="174"/>
                      <a:pt x="414" y="177"/>
                      <a:pt x="409" y="177"/>
                    </a:cubicBezTo>
                    <a:cubicBezTo>
                      <a:pt x="401" y="177"/>
                      <a:pt x="394" y="177"/>
                      <a:pt x="387" y="177"/>
                    </a:cubicBezTo>
                    <a:cubicBezTo>
                      <a:pt x="375" y="177"/>
                      <a:pt x="370" y="169"/>
                      <a:pt x="362" y="164"/>
                    </a:cubicBezTo>
                    <a:cubicBezTo>
                      <a:pt x="362" y="164"/>
                      <a:pt x="362" y="164"/>
                      <a:pt x="362" y="164"/>
                    </a:cubicBezTo>
                    <a:cubicBezTo>
                      <a:pt x="362" y="164"/>
                      <a:pt x="362" y="164"/>
                      <a:pt x="362" y="164"/>
                    </a:cubicBezTo>
                    <a:cubicBezTo>
                      <a:pt x="362" y="164"/>
                      <a:pt x="362" y="164"/>
                      <a:pt x="362" y="164"/>
                    </a:cubicBezTo>
                    <a:cubicBezTo>
                      <a:pt x="362" y="164"/>
                      <a:pt x="362" y="164"/>
                      <a:pt x="362" y="164"/>
                    </a:cubicBezTo>
                    <a:cubicBezTo>
                      <a:pt x="362" y="164"/>
                      <a:pt x="361" y="163"/>
                      <a:pt x="361" y="163"/>
                    </a:cubicBezTo>
                    <a:cubicBezTo>
                      <a:pt x="361" y="163"/>
                      <a:pt x="361" y="163"/>
                      <a:pt x="361" y="163"/>
                    </a:cubicBezTo>
                    <a:cubicBezTo>
                      <a:pt x="361" y="163"/>
                      <a:pt x="361" y="163"/>
                      <a:pt x="361" y="163"/>
                    </a:cubicBezTo>
                    <a:cubicBezTo>
                      <a:pt x="360" y="163"/>
                      <a:pt x="359" y="164"/>
                      <a:pt x="359" y="164"/>
                    </a:cubicBezTo>
                    <a:cubicBezTo>
                      <a:pt x="359" y="164"/>
                      <a:pt x="359" y="164"/>
                      <a:pt x="359" y="164"/>
                    </a:cubicBezTo>
                    <a:cubicBezTo>
                      <a:pt x="359" y="164"/>
                      <a:pt x="359" y="164"/>
                      <a:pt x="359" y="164"/>
                    </a:cubicBezTo>
                    <a:cubicBezTo>
                      <a:pt x="359" y="164"/>
                      <a:pt x="359" y="164"/>
                      <a:pt x="359" y="164"/>
                    </a:cubicBezTo>
                    <a:cubicBezTo>
                      <a:pt x="358" y="164"/>
                      <a:pt x="358" y="164"/>
                      <a:pt x="358" y="164"/>
                    </a:cubicBezTo>
                    <a:cubicBezTo>
                      <a:pt x="358" y="164"/>
                      <a:pt x="358" y="164"/>
                      <a:pt x="358" y="164"/>
                    </a:cubicBezTo>
                    <a:cubicBezTo>
                      <a:pt x="358" y="164"/>
                      <a:pt x="358" y="164"/>
                      <a:pt x="358" y="164"/>
                    </a:cubicBezTo>
                    <a:cubicBezTo>
                      <a:pt x="357" y="164"/>
                      <a:pt x="357" y="164"/>
                      <a:pt x="356" y="164"/>
                    </a:cubicBezTo>
                    <a:cubicBezTo>
                      <a:pt x="356" y="164"/>
                      <a:pt x="356" y="164"/>
                      <a:pt x="356" y="164"/>
                    </a:cubicBezTo>
                    <a:cubicBezTo>
                      <a:pt x="356" y="164"/>
                      <a:pt x="356" y="164"/>
                      <a:pt x="356" y="164"/>
                    </a:cubicBezTo>
                    <a:cubicBezTo>
                      <a:pt x="356" y="164"/>
                      <a:pt x="356" y="164"/>
                      <a:pt x="356" y="164"/>
                    </a:cubicBezTo>
                    <a:cubicBezTo>
                      <a:pt x="356" y="164"/>
                      <a:pt x="356" y="164"/>
                      <a:pt x="356" y="164"/>
                    </a:cubicBezTo>
                    <a:cubicBezTo>
                      <a:pt x="355" y="164"/>
                      <a:pt x="354" y="164"/>
                      <a:pt x="354" y="163"/>
                    </a:cubicBezTo>
                    <a:cubicBezTo>
                      <a:pt x="354" y="163"/>
                      <a:pt x="354" y="163"/>
                      <a:pt x="354" y="163"/>
                    </a:cubicBezTo>
                    <a:cubicBezTo>
                      <a:pt x="354" y="163"/>
                      <a:pt x="354" y="163"/>
                      <a:pt x="354" y="163"/>
                    </a:cubicBezTo>
                    <a:cubicBezTo>
                      <a:pt x="354" y="163"/>
                      <a:pt x="354" y="163"/>
                      <a:pt x="354" y="163"/>
                    </a:cubicBezTo>
                    <a:cubicBezTo>
                      <a:pt x="354" y="163"/>
                      <a:pt x="354" y="163"/>
                      <a:pt x="354" y="163"/>
                    </a:cubicBezTo>
                    <a:cubicBezTo>
                      <a:pt x="352" y="159"/>
                      <a:pt x="352" y="155"/>
                      <a:pt x="347" y="153"/>
                    </a:cubicBezTo>
                    <a:cubicBezTo>
                      <a:pt x="340" y="149"/>
                      <a:pt x="334" y="151"/>
                      <a:pt x="328" y="145"/>
                    </a:cubicBezTo>
                    <a:cubicBezTo>
                      <a:pt x="322" y="138"/>
                      <a:pt x="316" y="142"/>
                      <a:pt x="304" y="139"/>
                    </a:cubicBezTo>
                    <a:cubicBezTo>
                      <a:pt x="295" y="137"/>
                      <a:pt x="292" y="130"/>
                      <a:pt x="283" y="127"/>
                    </a:cubicBezTo>
                    <a:cubicBezTo>
                      <a:pt x="280" y="126"/>
                      <a:pt x="275" y="127"/>
                      <a:pt x="274" y="124"/>
                    </a:cubicBezTo>
                    <a:cubicBezTo>
                      <a:pt x="272" y="117"/>
                      <a:pt x="272" y="113"/>
                      <a:pt x="271" y="107"/>
                    </a:cubicBezTo>
                    <a:cubicBezTo>
                      <a:pt x="271" y="102"/>
                      <a:pt x="271" y="102"/>
                      <a:pt x="271" y="102"/>
                    </a:cubicBezTo>
                    <a:cubicBezTo>
                      <a:pt x="271" y="102"/>
                      <a:pt x="271" y="102"/>
                      <a:pt x="271" y="102"/>
                    </a:cubicBezTo>
                    <a:cubicBezTo>
                      <a:pt x="272" y="102"/>
                      <a:pt x="272" y="102"/>
                      <a:pt x="273" y="102"/>
                    </a:cubicBezTo>
                    <a:cubicBezTo>
                      <a:pt x="274" y="102"/>
                      <a:pt x="274" y="102"/>
                      <a:pt x="275" y="102"/>
                    </a:cubicBezTo>
                    <a:cubicBezTo>
                      <a:pt x="275" y="102"/>
                      <a:pt x="275" y="102"/>
                      <a:pt x="275" y="102"/>
                    </a:cubicBezTo>
                    <a:cubicBezTo>
                      <a:pt x="275" y="102"/>
                      <a:pt x="275" y="102"/>
                      <a:pt x="275" y="102"/>
                    </a:cubicBezTo>
                    <a:cubicBezTo>
                      <a:pt x="279" y="102"/>
                      <a:pt x="283" y="101"/>
                      <a:pt x="283" y="96"/>
                    </a:cubicBezTo>
                    <a:cubicBezTo>
                      <a:pt x="283" y="90"/>
                      <a:pt x="275" y="89"/>
                      <a:pt x="275" y="83"/>
                    </a:cubicBezTo>
                    <a:cubicBezTo>
                      <a:pt x="275" y="83"/>
                      <a:pt x="275" y="83"/>
                      <a:pt x="275" y="83"/>
                    </a:cubicBezTo>
                    <a:cubicBezTo>
                      <a:pt x="275" y="83"/>
                      <a:pt x="275" y="83"/>
                      <a:pt x="275" y="83"/>
                    </a:cubicBezTo>
                    <a:cubicBezTo>
                      <a:pt x="275" y="69"/>
                      <a:pt x="295" y="71"/>
                      <a:pt x="295" y="57"/>
                    </a:cubicBezTo>
                    <a:cubicBezTo>
                      <a:pt x="295" y="52"/>
                      <a:pt x="283" y="42"/>
                      <a:pt x="278" y="42"/>
                    </a:cubicBezTo>
                    <a:cubicBezTo>
                      <a:pt x="269" y="42"/>
                      <a:pt x="265" y="50"/>
                      <a:pt x="256" y="52"/>
                    </a:cubicBezTo>
                    <a:cubicBezTo>
                      <a:pt x="246" y="49"/>
                      <a:pt x="240" y="49"/>
                      <a:pt x="232" y="41"/>
                    </a:cubicBezTo>
                    <a:cubicBezTo>
                      <a:pt x="229" y="38"/>
                      <a:pt x="232" y="31"/>
                      <a:pt x="226" y="29"/>
                    </a:cubicBezTo>
                    <a:cubicBezTo>
                      <a:pt x="218" y="27"/>
                      <a:pt x="213" y="29"/>
                      <a:pt x="213" y="20"/>
                    </a:cubicBezTo>
                    <a:cubicBezTo>
                      <a:pt x="206" y="19"/>
                      <a:pt x="202" y="19"/>
                      <a:pt x="195" y="19"/>
                    </a:cubicBezTo>
                    <a:cubicBezTo>
                      <a:pt x="185" y="19"/>
                      <a:pt x="181" y="28"/>
                      <a:pt x="168" y="28"/>
                    </a:cubicBezTo>
                    <a:cubicBezTo>
                      <a:pt x="163" y="28"/>
                      <a:pt x="162" y="22"/>
                      <a:pt x="162" y="16"/>
                    </a:cubicBezTo>
                    <a:cubicBezTo>
                      <a:pt x="162" y="14"/>
                      <a:pt x="162" y="12"/>
                      <a:pt x="162" y="11"/>
                    </a:cubicBezTo>
                    <a:cubicBezTo>
                      <a:pt x="162" y="5"/>
                      <a:pt x="162" y="0"/>
                      <a:pt x="15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34">
                <a:extLst>
                  <a:ext uri="{FF2B5EF4-FFF2-40B4-BE49-F238E27FC236}">
                    <a16:creationId xmlns:a16="http://schemas.microsoft.com/office/drawing/2014/main" xmlns="" id="{779D1E24-9A36-4847-8829-A5CDC577BC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9" y="2871"/>
                <a:ext cx="376" cy="409"/>
              </a:xfrm>
              <a:custGeom>
                <a:avLst/>
                <a:gdLst>
                  <a:gd name="T0" fmla="*/ 3 w 159"/>
                  <a:gd name="T1" fmla="*/ 0 h 173"/>
                  <a:gd name="T2" fmla="*/ 0 w 159"/>
                  <a:gd name="T3" fmla="*/ 0 h 173"/>
                  <a:gd name="T4" fmla="*/ 0 w 159"/>
                  <a:gd name="T5" fmla="*/ 4 h 173"/>
                  <a:gd name="T6" fmla="*/ 14 w 159"/>
                  <a:gd name="T7" fmla="*/ 25 h 173"/>
                  <a:gd name="T8" fmla="*/ 26 w 159"/>
                  <a:gd name="T9" fmla="*/ 30 h 173"/>
                  <a:gd name="T10" fmla="*/ 34 w 159"/>
                  <a:gd name="T11" fmla="*/ 46 h 173"/>
                  <a:gd name="T12" fmla="*/ 53 w 159"/>
                  <a:gd name="T13" fmla="*/ 63 h 173"/>
                  <a:gd name="T14" fmla="*/ 61 w 159"/>
                  <a:gd name="T15" fmla="*/ 82 h 173"/>
                  <a:gd name="T16" fmla="*/ 69 w 159"/>
                  <a:gd name="T17" fmla="*/ 85 h 173"/>
                  <a:gd name="T18" fmla="*/ 71 w 159"/>
                  <a:gd name="T19" fmla="*/ 89 h 173"/>
                  <a:gd name="T20" fmla="*/ 80 w 159"/>
                  <a:gd name="T21" fmla="*/ 103 h 173"/>
                  <a:gd name="T22" fmla="*/ 100 w 159"/>
                  <a:gd name="T23" fmla="*/ 135 h 173"/>
                  <a:gd name="T24" fmla="*/ 129 w 159"/>
                  <a:gd name="T25" fmla="*/ 159 h 173"/>
                  <a:gd name="T26" fmla="*/ 142 w 159"/>
                  <a:gd name="T27" fmla="*/ 173 h 173"/>
                  <a:gd name="T28" fmla="*/ 156 w 159"/>
                  <a:gd name="T29" fmla="*/ 165 h 173"/>
                  <a:gd name="T30" fmla="*/ 159 w 159"/>
                  <a:gd name="T31" fmla="*/ 151 h 173"/>
                  <a:gd name="T32" fmla="*/ 159 w 159"/>
                  <a:gd name="T33" fmla="*/ 128 h 173"/>
                  <a:gd name="T34" fmla="*/ 148 w 159"/>
                  <a:gd name="T35" fmla="*/ 118 h 173"/>
                  <a:gd name="T36" fmla="*/ 136 w 159"/>
                  <a:gd name="T37" fmla="*/ 98 h 173"/>
                  <a:gd name="T38" fmla="*/ 126 w 159"/>
                  <a:gd name="T39" fmla="*/ 89 h 173"/>
                  <a:gd name="T40" fmla="*/ 128 w 159"/>
                  <a:gd name="T41" fmla="*/ 84 h 173"/>
                  <a:gd name="T42" fmla="*/ 124 w 159"/>
                  <a:gd name="T43" fmla="*/ 79 h 173"/>
                  <a:gd name="T44" fmla="*/ 119 w 159"/>
                  <a:gd name="T45" fmla="*/ 79 h 173"/>
                  <a:gd name="T46" fmla="*/ 120 w 159"/>
                  <a:gd name="T47" fmla="*/ 77 h 173"/>
                  <a:gd name="T48" fmla="*/ 104 w 159"/>
                  <a:gd name="T49" fmla="*/ 63 h 173"/>
                  <a:gd name="T50" fmla="*/ 73 w 159"/>
                  <a:gd name="T51" fmla="*/ 42 h 173"/>
                  <a:gd name="T52" fmla="*/ 56 w 159"/>
                  <a:gd name="T53" fmla="*/ 28 h 173"/>
                  <a:gd name="T54" fmla="*/ 50 w 159"/>
                  <a:gd name="T55" fmla="*/ 25 h 173"/>
                  <a:gd name="T56" fmla="*/ 31 w 159"/>
                  <a:gd name="T57" fmla="*/ 5 h 173"/>
                  <a:gd name="T58" fmla="*/ 13 w 159"/>
                  <a:gd name="T59" fmla="*/ 5 h 173"/>
                  <a:gd name="T60" fmla="*/ 3 w 159"/>
                  <a:gd name="T61" fmla="*/ 0 h 1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59" h="173">
                    <a:moveTo>
                      <a:pt x="3" y="0"/>
                    </a:moveTo>
                    <a:cubicBezTo>
                      <a:pt x="2" y="0"/>
                      <a:pt x="1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10"/>
                      <a:pt x="10" y="24"/>
                      <a:pt x="14" y="25"/>
                    </a:cubicBezTo>
                    <a:cubicBezTo>
                      <a:pt x="19" y="27"/>
                      <a:pt x="24" y="25"/>
                      <a:pt x="26" y="30"/>
                    </a:cubicBezTo>
                    <a:cubicBezTo>
                      <a:pt x="29" y="37"/>
                      <a:pt x="31" y="40"/>
                      <a:pt x="34" y="46"/>
                    </a:cubicBezTo>
                    <a:cubicBezTo>
                      <a:pt x="38" y="53"/>
                      <a:pt x="50" y="51"/>
                      <a:pt x="53" y="63"/>
                    </a:cubicBezTo>
                    <a:cubicBezTo>
                      <a:pt x="54" y="68"/>
                      <a:pt x="58" y="80"/>
                      <a:pt x="61" y="82"/>
                    </a:cubicBezTo>
                    <a:cubicBezTo>
                      <a:pt x="62" y="83"/>
                      <a:pt x="69" y="84"/>
                      <a:pt x="69" y="85"/>
                    </a:cubicBezTo>
                    <a:cubicBezTo>
                      <a:pt x="70" y="86"/>
                      <a:pt x="69" y="89"/>
                      <a:pt x="71" y="89"/>
                    </a:cubicBezTo>
                    <a:cubicBezTo>
                      <a:pt x="72" y="89"/>
                      <a:pt x="79" y="100"/>
                      <a:pt x="80" y="103"/>
                    </a:cubicBezTo>
                    <a:cubicBezTo>
                      <a:pt x="86" y="115"/>
                      <a:pt x="90" y="124"/>
                      <a:pt x="100" y="135"/>
                    </a:cubicBezTo>
                    <a:cubicBezTo>
                      <a:pt x="110" y="144"/>
                      <a:pt x="119" y="148"/>
                      <a:pt x="129" y="159"/>
                    </a:cubicBezTo>
                    <a:cubicBezTo>
                      <a:pt x="130" y="159"/>
                      <a:pt x="139" y="173"/>
                      <a:pt x="142" y="173"/>
                    </a:cubicBezTo>
                    <a:cubicBezTo>
                      <a:pt x="146" y="173"/>
                      <a:pt x="156" y="171"/>
                      <a:pt x="156" y="165"/>
                    </a:cubicBezTo>
                    <a:cubicBezTo>
                      <a:pt x="156" y="160"/>
                      <a:pt x="154" y="153"/>
                      <a:pt x="159" y="151"/>
                    </a:cubicBezTo>
                    <a:cubicBezTo>
                      <a:pt x="159" y="139"/>
                      <a:pt x="159" y="135"/>
                      <a:pt x="159" y="128"/>
                    </a:cubicBezTo>
                    <a:cubicBezTo>
                      <a:pt x="159" y="123"/>
                      <a:pt x="152" y="121"/>
                      <a:pt x="148" y="118"/>
                    </a:cubicBezTo>
                    <a:cubicBezTo>
                      <a:pt x="143" y="112"/>
                      <a:pt x="136" y="109"/>
                      <a:pt x="136" y="98"/>
                    </a:cubicBezTo>
                    <a:cubicBezTo>
                      <a:pt x="130" y="98"/>
                      <a:pt x="126" y="96"/>
                      <a:pt x="126" y="89"/>
                    </a:cubicBezTo>
                    <a:cubicBezTo>
                      <a:pt x="128" y="84"/>
                      <a:pt x="128" y="84"/>
                      <a:pt x="128" y="84"/>
                    </a:cubicBezTo>
                    <a:cubicBezTo>
                      <a:pt x="127" y="82"/>
                      <a:pt x="126" y="79"/>
                      <a:pt x="124" y="79"/>
                    </a:cubicBezTo>
                    <a:cubicBezTo>
                      <a:pt x="122" y="79"/>
                      <a:pt x="121" y="79"/>
                      <a:pt x="119" y="79"/>
                    </a:cubicBezTo>
                    <a:cubicBezTo>
                      <a:pt x="119" y="79"/>
                      <a:pt x="120" y="77"/>
                      <a:pt x="120" y="77"/>
                    </a:cubicBezTo>
                    <a:cubicBezTo>
                      <a:pt x="120" y="69"/>
                      <a:pt x="111" y="66"/>
                      <a:pt x="104" y="63"/>
                    </a:cubicBezTo>
                    <a:cubicBezTo>
                      <a:pt x="89" y="59"/>
                      <a:pt x="83" y="52"/>
                      <a:pt x="73" y="42"/>
                    </a:cubicBezTo>
                    <a:cubicBezTo>
                      <a:pt x="68" y="37"/>
                      <a:pt x="64" y="30"/>
                      <a:pt x="56" y="28"/>
                    </a:cubicBezTo>
                    <a:cubicBezTo>
                      <a:pt x="54" y="27"/>
                      <a:pt x="51" y="28"/>
                      <a:pt x="50" y="25"/>
                    </a:cubicBezTo>
                    <a:cubicBezTo>
                      <a:pt x="46" y="16"/>
                      <a:pt x="42" y="9"/>
                      <a:pt x="31" y="5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9" y="3"/>
                      <a:pt x="8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35">
                <a:extLst>
                  <a:ext uri="{FF2B5EF4-FFF2-40B4-BE49-F238E27FC236}">
                    <a16:creationId xmlns:a16="http://schemas.microsoft.com/office/drawing/2014/main" xmlns="" id="{D7DA2652-8A17-4588-8283-412D136066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04" y="2821"/>
                <a:ext cx="362" cy="397"/>
              </a:xfrm>
              <a:custGeom>
                <a:avLst/>
                <a:gdLst>
                  <a:gd name="T0" fmla="*/ 123 w 153"/>
                  <a:gd name="T1" fmla="*/ 0 h 168"/>
                  <a:gd name="T2" fmla="*/ 99 w 153"/>
                  <a:gd name="T3" fmla="*/ 28 h 168"/>
                  <a:gd name="T4" fmla="*/ 80 w 153"/>
                  <a:gd name="T5" fmla="*/ 34 h 168"/>
                  <a:gd name="T6" fmla="*/ 76 w 153"/>
                  <a:gd name="T7" fmla="*/ 39 h 168"/>
                  <a:gd name="T8" fmla="*/ 71 w 153"/>
                  <a:gd name="T9" fmla="*/ 42 h 168"/>
                  <a:gd name="T10" fmla="*/ 68 w 153"/>
                  <a:gd name="T11" fmla="*/ 49 h 168"/>
                  <a:gd name="T12" fmla="*/ 55 w 153"/>
                  <a:gd name="T13" fmla="*/ 60 h 168"/>
                  <a:gd name="T14" fmla="*/ 41 w 153"/>
                  <a:gd name="T15" fmla="*/ 64 h 168"/>
                  <a:gd name="T16" fmla="*/ 19 w 153"/>
                  <a:gd name="T17" fmla="*/ 88 h 168"/>
                  <a:gd name="T18" fmla="*/ 8 w 153"/>
                  <a:gd name="T19" fmla="*/ 87 h 168"/>
                  <a:gd name="T20" fmla="*/ 0 w 153"/>
                  <a:gd name="T21" fmla="*/ 93 h 168"/>
                  <a:gd name="T22" fmla="*/ 8 w 153"/>
                  <a:gd name="T23" fmla="*/ 116 h 168"/>
                  <a:gd name="T24" fmla="*/ 15 w 153"/>
                  <a:gd name="T25" fmla="*/ 119 h 168"/>
                  <a:gd name="T26" fmla="*/ 15 w 153"/>
                  <a:gd name="T27" fmla="*/ 121 h 168"/>
                  <a:gd name="T28" fmla="*/ 33 w 153"/>
                  <a:gd name="T29" fmla="*/ 150 h 168"/>
                  <a:gd name="T30" fmla="*/ 43 w 153"/>
                  <a:gd name="T31" fmla="*/ 148 h 168"/>
                  <a:gd name="T32" fmla="*/ 44 w 153"/>
                  <a:gd name="T33" fmla="*/ 148 h 168"/>
                  <a:gd name="T34" fmla="*/ 45 w 153"/>
                  <a:gd name="T35" fmla="*/ 156 h 168"/>
                  <a:gd name="T36" fmla="*/ 49 w 153"/>
                  <a:gd name="T37" fmla="*/ 158 h 168"/>
                  <a:gd name="T38" fmla="*/ 62 w 153"/>
                  <a:gd name="T39" fmla="*/ 153 h 168"/>
                  <a:gd name="T40" fmla="*/ 85 w 153"/>
                  <a:gd name="T41" fmla="*/ 161 h 168"/>
                  <a:gd name="T42" fmla="*/ 92 w 153"/>
                  <a:gd name="T43" fmla="*/ 168 h 168"/>
                  <a:gd name="T44" fmla="*/ 109 w 153"/>
                  <a:gd name="T45" fmla="*/ 160 h 168"/>
                  <a:gd name="T46" fmla="*/ 115 w 153"/>
                  <a:gd name="T47" fmla="*/ 142 h 168"/>
                  <a:gd name="T48" fmla="*/ 112 w 153"/>
                  <a:gd name="T49" fmla="*/ 135 h 168"/>
                  <a:gd name="T50" fmla="*/ 124 w 153"/>
                  <a:gd name="T51" fmla="*/ 122 h 168"/>
                  <a:gd name="T52" fmla="*/ 131 w 153"/>
                  <a:gd name="T53" fmla="*/ 99 h 168"/>
                  <a:gd name="T54" fmla="*/ 134 w 153"/>
                  <a:gd name="T55" fmla="*/ 93 h 168"/>
                  <a:gd name="T56" fmla="*/ 139 w 153"/>
                  <a:gd name="T57" fmla="*/ 92 h 168"/>
                  <a:gd name="T58" fmla="*/ 145 w 153"/>
                  <a:gd name="T59" fmla="*/ 93 h 168"/>
                  <a:gd name="T60" fmla="*/ 150 w 153"/>
                  <a:gd name="T61" fmla="*/ 87 h 168"/>
                  <a:gd name="T62" fmla="*/ 127 w 153"/>
                  <a:gd name="T63" fmla="*/ 53 h 168"/>
                  <a:gd name="T64" fmla="*/ 130 w 153"/>
                  <a:gd name="T65" fmla="*/ 49 h 168"/>
                  <a:gd name="T66" fmla="*/ 128 w 153"/>
                  <a:gd name="T67" fmla="*/ 44 h 168"/>
                  <a:gd name="T68" fmla="*/ 144 w 153"/>
                  <a:gd name="T69" fmla="*/ 37 h 168"/>
                  <a:gd name="T70" fmla="*/ 141 w 153"/>
                  <a:gd name="T71" fmla="*/ 34 h 168"/>
                  <a:gd name="T72" fmla="*/ 153 w 153"/>
                  <a:gd name="T73" fmla="*/ 28 h 168"/>
                  <a:gd name="T74" fmla="*/ 131 w 153"/>
                  <a:gd name="T75" fmla="*/ 13 h 168"/>
                  <a:gd name="T76" fmla="*/ 123 w 153"/>
                  <a:gd name="T77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153" h="168">
                    <a:moveTo>
                      <a:pt x="123" y="0"/>
                    </a:moveTo>
                    <a:cubicBezTo>
                      <a:pt x="115" y="0"/>
                      <a:pt x="103" y="20"/>
                      <a:pt x="99" y="28"/>
                    </a:cubicBezTo>
                    <a:cubicBezTo>
                      <a:pt x="97" y="32"/>
                      <a:pt x="84" y="30"/>
                      <a:pt x="80" y="34"/>
                    </a:cubicBezTo>
                    <a:cubicBezTo>
                      <a:pt x="79" y="35"/>
                      <a:pt x="78" y="38"/>
                      <a:pt x="76" y="39"/>
                    </a:cubicBezTo>
                    <a:cubicBezTo>
                      <a:pt x="74" y="40"/>
                      <a:pt x="74" y="41"/>
                      <a:pt x="71" y="42"/>
                    </a:cubicBezTo>
                    <a:cubicBezTo>
                      <a:pt x="71" y="42"/>
                      <a:pt x="65" y="46"/>
                      <a:pt x="68" y="49"/>
                    </a:cubicBezTo>
                    <a:cubicBezTo>
                      <a:pt x="63" y="53"/>
                      <a:pt x="63" y="58"/>
                      <a:pt x="55" y="60"/>
                    </a:cubicBezTo>
                    <a:cubicBezTo>
                      <a:pt x="50" y="61"/>
                      <a:pt x="44" y="61"/>
                      <a:pt x="41" y="64"/>
                    </a:cubicBezTo>
                    <a:cubicBezTo>
                      <a:pt x="33" y="72"/>
                      <a:pt x="35" y="88"/>
                      <a:pt x="19" y="88"/>
                    </a:cubicBezTo>
                    <a:cubicBezTo>
                      <a:pt x="16" y="88"/>
                      <a:pt x="12" y="87"/>
                      <a:pt x="8" y="87"/>
                    </a:cubicBezTo>
                    <a:cubicBezTo>
                      <a:pt x="4" y="87"/>
                      <a:pt x="0" y="89"/>
                      <a:pt x="0" y="93"/>
                    </a:cubicBezTo>
                    <a:cubicBezTo>
                      <a:pt x="0" y="96"/>
                      <a:pt x="6" y="115"/>
                      <a:pt x="8" y="116"/>
                    </a:cubicBezTo>
                    <a:cubicBezTo>
                      <a:pt x="11" y="116"/>
                      <a:pt x="14" y="116"/>
                      <a:pt x="15" y="119"/>
                    </a:cubicBezTo>
                    <a:cubicBezTo>
                      <a:pt x="15" y="119"/>
                      <a:pt x="15" y="121"/>
                      <a:pt x="15" y="121"/>
                    </a:cubicBezTo>
                    <a:cubicBezTo>
                      <a:pt x="22" y="132"/>
                      <a:pt x="13" y="150"/>
                      <a:pt x="33" y="150"/>
                    </a:cubicBezTo>
                    <a:cubicBezTo>
                      <a:pt x="37" y="150"/>
                      <a:pt x="39" y="148"/>
                      <a:pt x="43" y="148"/>
                    </a:cubicBezTo>
                    <a:cubicBezTo>
                      <a:pt x="43" y="148"/>
                      <a:pt x="43" y="148"/>
                      <a:pt x="44" y="148"/>
                    </a:cubicBezTo>
                    <a:cubicBezTo>
                      <a:pt x="44" y="150"/>
                      <a:pt x="44" y="156"/>
                      <a:pt x="45" y="156"/>
                    </a:cubicBezTo>
                    <a:cubicBezTo>
                      <a:pt x="46" y="156"/>
                      <a:pt x="47" y="158"/>
                      <a:pt x="49" y="158"/>
                    </a:cubicBezTo>
                    <a:cubicBezTo>
                      <a:pt x="55" y="158"/>
                      <a:pt x="58" y="153"/>
                      <a:pt x="62" y="153"/>
                    </a:cubicBezTo>
                    <a:cubicBezTo>
                      <a:pt x="71" y="153"/>
                      <a:pt x="77" y="159"/>
                      <a:pt x="85" y="161"/>
                    </a:cubicBezTo>
                    <a:cubicBezTo>
                      <a:pt x="85" y="164"/>
                      <a:pt x="87" y="168"/>
                      <a:pt x="92" y="168"/>
                    </a:cubicBezTo>
                    <a:cubicBezTo>
                      <a:pt x="99" y="168"/>
                      <a:pt x="100" y="162"/>
                      <a:pt x="109" y="160"/>
                    </a:cubicBezTo>
                    <a:cubicBezTo>
                      <a:pt x="109" y="154"/>
                      <a:pt x="115" y="146"/>
                      <a:pt x="115" y="142"/>
                    </a:cubicBezTo>
                    <a:cubicBezTo>
                      <a:pt x="115" y="139"/>
                      <a:pt x="112" y="138"/>
                      <a:pt x="112" y="135"/>
                    </a:cubicBezTo>
                    <a:cubicBezTo>
                      <a:pt x="112" y="131"/>
                      <a:pt x="118" y="124"/>
                      <a:pt x="124" y="122"/>
                    </a:cubicBezTo>
                    <a:cubicBezTo>
                      <a:pt x="124" y="114"/>
                      <a:pt x="128" y="110"/>
                      <a:pt x="131" y="99"/>
                    </a:cubicBezTo>
                    <a:cubicBezTo>
                      <a:pt x="134" y="93"/>
                      <a:pt x="134" y="93"/>
                      <a:pt x="134" y="93"/>
                    </a:cubicBezTo>
                    <a:cubicBezTo>
                      <a:pt x="135" y="93"/>
                      <a:pt x="137" y="92"/>
                      <a:pt x="139" y="92"/>
                    </a:cubicBezTo>
                    <a:cubicBezTo>
                      <a:pt x="141" y="92"/>
                      <a:pt x="143" y="93"/>
                      <a:pt x="145" y="93"/>
                    </a:cubicBezTo>
                    <a:cubicBezTo>
                      <a:pt x="148" y="93"/>
                      <a:pt x="149" y="92"/>
                      <a:pt x="150" y="87"/>
                    </a:cubicBezTo>
                    <a:cubicBezTo>
                      <a:pt x="141" y="87"/>
                      <a:pt x="127" y="61"/>
                      <a:pt x="127" y="53"/>
                    </a:cubicBezTo>
                    <a:cubicBezTo>
                      <a:pt x="127" y="51"/>
                      <a:pt x="129" y="50"/>
                      <a:pt x="130" y="49"/>
                    </a:cubicBezTo>
                    <a:cubicBezTo>
                      <a:pt x="130" y="48"/>
                      <a:pt x="129" y="46"/>
                      <a:pt x="128" y="44"/>
                    </a:cubicBezTo>
                    <a:cubicBezTo>
                      <a:pt x="128" y="44"/>
                      <a:pt x="142" y="39"/>
                      <a:pt x="144" y="37"/>
                    </a:cubicBezTo>
                    <a:cubicBezTo>
                      <a:pt x="142" y="37"/>
                      <a:pt x="141" y="35"/>
                      <a:pt x="141" y="34"/>
                    </a:cubicBezTo>
                    <a:cubicBezTo>
                      <a:pt x="141" y="30"/>
                      <a:pt x="153" y="33"/>
                      <a:pt x="153" y="28"/>
                    </a:cubicBezTo>
                    <a:cubicBezTo>
                      <a:pt x="153" y="17"/>
                      <a:pt x="131" y="24"/>
                      <a:pt x="131" y="13"/>
                    </a:cubicBezTo>
                    <a:cubicBezTo>
                      <a:pt x="131" y="5"/>
                      <a:pt x="132" y="0"/>
                      <a:pt x="12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36">
                <a:extLst>
                  <a:ext uri="{FF2B5EF4-FFF2-40B4-BE49-F238E27FC236}">
                    <a16:creationId xmlns:a16="http://schemas.microsoft.com/office/drawing/2014/main" xmlns="" id="{B17717DF-7EFD-4165-B62D-CE9D455F90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4" y="3010"/>
                <a:ext cx="224" cy="265"/>
              </a:xfrm>
              <a:custGeom>
                <a:avLst/>
                <a:gdLst>
                  <a:gd name="T0" fmla="*/ 95 w 95"/>
                  <a:gd name="T1" fmla="*/ 0 h 112"/>
                  <a:gd name="T2" fmla="*/ 92 w 95"/>
                  <a:gd name="T3" fmla="*/ 0 h 112"/>
                  <a:gd name="T4" fmla="*/ 75 w 95"/>
                  <a:gd name="T5" fmla="*/ 12 h 112"/>
                  <a:gd name="T6" fmla="*/ 71 w 95"/>
                  <a:gd name="T7" fmla="*/ 12 h 112"/>
                  <a:gd name="T8" fmla="*/ 34 w 95"/>
                  <a:gd name="T9" fmla="*/ 6 h 112"/>
                  <a:gd name="T10" fmla="*/ 14 w 95"/>
                  <a:gd name="T11" fmla="*/ 36 h 112"/>
                  <a:gd name="T12" fmla="*/ 9 w 95"/>
                  <a:gd name="T13" fmla="*/ 44 h 112"/>
                  <a:gd name="T14" fmla="*/ 0 w 95"/>
                  <a:gd name="T15" fmla="*/ 73 h 112"/>
                  <a:gd name="T16" fmla="*/ 10 w 95"/>
                  <a:gd name="T17" fmla="*/ 79 h 112"/>
                  <a:gd name="T18" fmla="*/ 10 w 95"/>
                  <a:gd name="T19" fmla="*/ 105 h 112"/>
                  <a:gd name="T20" fmla="*/ 19 w 95"/>
                  <a:gd name="T21" fmla="*/ 112 h 112"/>
                  <a:gd name="T22" fmla="*/ 27 w 95"/>
                  <a:gd name="T23" fmla="*/ 91 h 112"/>
                  <a:gd name="T24" fmla="*/ 22 w 95"/>
                  <a:gd name="T25" fmla="*/ 73 h 112"/>
                  <a:gd name="T26" fmla="*/ 30 w 95"/>
                  <a:gd name="T27" fmla="*/ 67 h 112"/>
                  <a:gd name="T28" fmla="*/ 33 w 95"/>
                  <a:gd name="T29" fmla="*/ 67 h 112"/>
                  <a:gd name="T30" fmla="*/ 34 w 95"/>
                  <a:gd name="T31" fmla="*/ 67 h 112"/>
                  <a:gd name="T32" fmla="*/ 32 w 95"/>
                  <a:gd name="T33" fmla="*/ 78 h 112"/>
                  <a:gd name="T34" fmla="*/ 40 w 95"/>
                  <a:gd name="T35" fmla="*/ 94 h 112"/>
                  <a:gd name="T36" fmla="*/ 40 w 95"/>
                  <a:gd name="T37" fmla="*/ 99 h 112"/>
                  <a:gd name="T38" fmla="*/ 47 w 95"/>
                  <a:gd name="T39" fmla="*/ 99 h 112"/>
                  <a:gd name="T40" fmla="*/ 59 w 95"/>
                  <a:gd name="T41" fmla="*/ 88 h 112"/>
                  <a:gd name="T42" fmla="*/ 52 w 95"/>
                  <a:gd name="T43" fmla="*/ 78 h 112"/>
                  <a:gd name="T44" fmla="*/ 54 w 95"/>
                  <a:gd name="T45" fmla="*/ 75 h 112"/>
                  <a:gd name="T46" fmla="*/ 40 w 95"/>
                  <a:gd name="T47" fmla="*/ 53 h 112"/>
                  <a:gd name="T48" fmla="*/ 68 w 95"/>
                  <a:gd name="T49" fmla="*/ 38 h 112"/>
                  <a:gd name="T50" fmla="*/ 68 w 95"/>
                  <a:gd name="T51" fmla="*/ 34 h 112"/>
                  <a:gd name="T52" fmla="*/ 68 w 95"/>
                  <a:gd name="T53" fmla="*/ 34 h 112"/>
                  <a:gd name="T54" fmla="*/ 37 w 95"/>
                  <a:gd name="T55" fmla="*/ 43 h 112"/>
                  <a:gd name="T56" fmla="*/ 38 w 95"/>
                  <a:gd name="T57" fmla="*/ 41 h 112"/>
                  <a:gd name="T58" fmla="*/ 32 w 95"/>
                  <a:gd name="T59" fmla="*/ 46 h 112"/>
                  <a:gd name="T60" fmla="*/ 21 w 95"/>
                  <a:gd name="T61" fmla="*/ 28 h 112"/>
                  <a:gd name="T62" fmla="*/ 31 w 95"/>
                  <a:gd name="T63" fmla="*/ 20 h 112"/>
                  <a:gd name="T64" fmla="*/ 38 w 95"/>
                  <a:gd name="T65" fmla="*/ 20 h 112"/>
                  <a:gd name="T66" fmla="*/ 58 w 95"/>
                  <a:gd name="T67" fmla="*/ 18 h 112"/>
                  <a:gd name="T68" fmla="*/ 77 w 95"/>
                  <a:gd name="T69" fmla="*/ 21 h 112"/>
                  <a:gd name="T70" fmla="*/ 93 w 95"/>
                  <a:gd name="T71" fmla="*/ 4 h 112"/>
                  <a:gd name="T72" fmla="*/ 95 w 95"/>
                  <a:gd name="T73" fmla="*/ 0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95" h="112">
                    <a:moveTo>
                      <a:pt x="95" y="0"/>
                    </a:moveTo>
                    <a:cubicBezTo>
                      <a:pt x="92" y="0"/>
                      <a:pt x="92" y="0"/>
                      <a:pt x="92" y="0"/>
                    </a:cubicBezTo>
                    <a:cubicBezTo>
                      <a:pt x="86" y="4"/>
                      <a:pt x="78" y="9"/>
                      <a:pt x="75" y="12"/>
                    </a:cubicBezTo>
                    <a:cubicBezTo>
                      <a:pt x="71" y="12"/>
                      <a:pt x="71" y="12"/>
                      <a:pt x="71" y="12"/>
                    </a:cubicBezTo>
                    <a:cubicBezTo>
                      <a:pt x="34" y="6"/>
                      <a:pt x="34" y="6"/>
                      <a:pt x="34" y="6"/>
                    </a:cubicBezTo>
                    <a:cubicBezTo>
                      <a:pt x="20" y="6"/>
                      <a:pt x="14" y="24"/>
                      <a:pt x="14" y="36"/>
                    </a:cubicBezTo>
                    <a:cubicBezTo>
                      <a:pt x="14" y="39"/>
                      <a:pt x="10" y="42"/>
                      <a:pt x="9" y="44"/>
                    </a:cubicBezTo>
                    <a:cubicBezTo>
                      <a:pt x="6" y="56"/>
                      <a:pt x="0" y="61"/>
                      <a:pt x="0" y="73"/>
                    </a:cubicBezTo>
                    <a:cubicBezTo>
                      <a:pt x="0" y="79"/>
                      <a:pt x="7" y="79"/>
                      <a:pt x="10" y="79"/>
                    </a:cubicBezTo>
                    <a:cubicBezTo>
                      <a:pt x="10" y="88"/>
                      <a:pt x="10" y="99"/>
                      <a:pt x="10" y="105"/>
                    </a:cubicBezTo>
                    <a:cubicBezTo>
                      <a:pt x="10" y="108"/>
                      <a:pt x="15" y="112"/>
                      <a:pt x="19" y="112"/>
                    </a:cubicBezTo>
                    <a:cubicBezTo>
                      <a:pt x="25" y="112"/>
                      <a:pt x="27" y="93"/>
                      <a:pt x="27" y="91"/>
                    </a:cubicBezTo>
                    <a:cubicBezTo>
                      <a:pt x="27" y="84"/>
                      <a:pt x="22" y="80"/>
                      <a:pt x="22" y="73"/>
                    </a:cubicBezTo>
                    <a:cubicBezTo>
                      <a:pt x="22" y="69"/>
                      <a:pt x="26" y="67"/>
                      <a:pt x="30" y="67"/>
                    </a:cubicBezTo>
                    <a:cubicBezTo>
                      <a:pt x="31" y="67"/>
                      <a:pt x="32" y="67"/>
                      <a:pt x="33" y="67"/>
                    </a:cubicBezTo>
                    <a:cubicBezTo>
                      <a:pt x="33" y="67"/>
                      <a:pt x="34" y="67"/>
                      <a:pt x="34" y="67"/>
                    </a:cubicBezTo>
                    <a:cubicBezTo>
                      <a:pt x="32" y="78"/>
                      <a:pt x="32" y="78"/>
                      <a:pt x="32" y="78"/>
                    </a:cubicBezTo>
                    <a:cubicBezTo>
                      <a:pt x="32" y="85"/>
                      <a:pt x="40" y="87"/>
                      <a:pt x="40" y="94"/>
                    </a:cubicBezTo>
                    <a:cubicBezTo>
                      <a:pt x="40" y="96"/>
                      <a:pt x="41" y="97"/>
                      <a:pt x="40" y="99"/>
                    </a:cubicBezTo>
                    <a:cubicBezTo>
                      <a:pt x="47" y="99"/>
                      <a:pt x="47" y="99"/>
                      <a:pt x="47" y="99"/>
                    </a:cubicBezTo>
                    <a:cubicBezTo>
                      <a:pt x="47" y="93"/>
                      <a:pt x="59" y="94"/>
                      <a:pt x="59" y="88"/>
                    </a:cubicBezTo>
                    <a:cubicBezTo>
                      <a:pt x="57" y="87"/>
                      <a:pt x="52" y="82"/>
                      <a:pt x="52" y="78"/>
                    </a:cubicBezTo>
                    <a:cubicBezTo>
                      <a:pt x="52" y="77"/>
                      <a:pt x="53" y="76"/>
                      <a:pt x="54" y="75"/>
                    </a:cubicBezTo>
                    <a:cubicBezTo>
                      <a:pt x="50" y="74"/>
                      <a:pt x="40" y="55"/>
                      <a:pt x="40" y="53"/>
                    </a:cubicBezTo>
                    <a:cubicBezTo>
                      <a:pt x="55" y="53"/>
                      <a:pt x="56" y="41"/>
                      <a:pt x="68" y="38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68" y="34"/>
                      <a:pt x="68" y="34"/>
                      <a:pt x="68" y="34"/>
                    </a:cubicBezTo>
                    <a:cubicBezTo>
                      <a:pt x="64" y="34"/>
                      <a:pt x="38" y="41"/>
                      <a:pt x="37" y="43"/>
                    </a:cubicBezTo>
                    <a:cubicBezTo>
                      <a:pt x="38" y="41"/>
                      <a:pt x="38" y="41"/>
                      <a:pt x="38" y="41"/>
                    </a:cubicBezTo>
                    <a:cubicBezTo>
                      <a:pt x="36" y="44"/>
                      <a:pt x="35" y="46"/>
                      <a:pt x="32" y="46"/>
                    </a:cubicBezTo>
                    <a:cubicBezTo>
                      <a:pt x="24" y="46"/>
                      <a:pt x="21" y="36"/>
                      <a:pt x="21" y="28"/>
                    </a:cubicBezTo>
                    <a:cubicBezTo>
                      <a:pt x="21" y="21"/>
                      <a:pt x="25" y="20"/>
                      <a:pt x="31" y="20"/>
                    </a:cubicBezTo>
                    <a:cubicBezTo>
                      <a:pt x="33" y="20"/>
                      <a:pt x="36" y="20"/>
                      <a:pt x="38" y="20"/>
                    </a:cubicBezTo>
                    <a:cubicBezTo>
                      <a:pt x="47" y="20"/>
                      <a:pt x="51" y="18"/>
                      <a:pt x="58" y="18"/>
                    </a:cubicBezTo>
                    <a:cubicBezTo>
                      <a:pt x="65" y="18"/>
                      <a:pt x="70" y="21"/>
                      <a:pt x="77" y="21"/>
                    </a:cubicBezTo>
                    <a:cubicBezTo>
                      <a:pt x="87" y="21"/>
                      <a:pt x="91" y="12"/>
                      <a:pt x="93" y="4"/>
                    </a:cubicBezTo>
                    <a:cubicBezTo>
                      <a:pt x="94" y="4"/>
                      <a:pt x="95" y="2"/>
                      <a:pt x="9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37">
                <a:extLst>
                  <a:ext uri="{FF2B5EF4-FFF2-40B4-BE49-F238E27FC236}">
                    <a16:creationId xmlns:a16="http://schemas.microsoft.com/office/drawing/2014/main" xmlns="" id="{14E1C453-9782-4296-88E5-21E8DFA981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1" y="3280"/>
                <a:ext cx="364" cy="106"/>
              </a:xfrm>
              <a:custGeom>
                <a:avLst/>
                <a:gdLst>
                  <a:gd name="T0" fmla="*/ 26 w 154"/>
                  <a:gd name="T1" fmla="*/ 0 h 45"/>
                  <a:gd name="T2" fmla="*/ 18 w 154"/>
                  <a:gd name="T3" fmla="*/ 3 h 45"/>
                  <a:gd name="T4" fmla="*/ 13 w 154"/>
                  <a:gd name="T5" fmla="*/ 1 h 45"/>
                  <a:gd name="T6" fmla="*/ 0 w 154"/>
                  <a:gd name="T7" fmla="*/ 12 h 45"/>
                  <a:gd name="T8" fmla="*/ 18 w 154"/>
                  <a:gd name="T9" fmla="*/ 24 h 45"/>
                  <a:gd name="T10" fmla="*/ 24 w 154"/>
                  <a:gd name="T11" fmla="*/ 26 h 45"/>
                  <a:gd name="T12" fmla="*/ 29 w 154"/>
                  <a:gd name="T13" fmla="*/ 26 h 45"/>
                  <a:gd name="T14" fmla="*/ 33 w 154"/>
                  <a:gd name="T15" fmla="*/ 25 h 45"/>
                  <a:gd name="T16" fmla="*/ 39 w 154"/>
                  <a:gd name="T17" fmla="*/ 26 h 45"/>
                  <a:gd name="T18" fmla="*/ 68 w 154"/>
                  <a:gd name="T19" fmla="*/ 30 h 45"/>
                  <a:gd name="T20" fmla="*/ 81 w 154"/>
                  <a:gd name="T21" fmla="*/ 37 h 45"/>
                  <a:gd name="T22" fmla="*/ 137 w 154"/>
                  <a:gd name="T23" fmla="*/ 45 h 45"/>
                  <a:gd name="T24" fmla="*/ 137 w 154"/>
                  <a:gd name="T25" fmla="*/ 39 h 45"/>
                  <a:gd name="T26" fmla="*/ 148 w 154"/>
                  <a:gd name="T27" fmla="*/ 43 h 45"/>
                  <a:gd name="T28" fmla="*/ 154 w 154"/>
                  <a:gd name="T29" fmla="*/ 37 h 45"/>
                  <a:gd name="T30" fmla="*/ 145 w 154"/>
                  <a:gd name="T31" fmla="*/ 32 h 45"/>
                  <a:gd name="T32" fmla="*/ 143 w 154"/>
                  <a:gd name="T33" fmla="*/ 32 h 45"/>
                  <a:gd name="T34" fmla="*/ 140 w 154"/>
                  <a:gd name="T35" fmla="*/ 33 h 45"/>
                  <a:gd name="T36" fmla="*/ 136 w 154"/>
                  <a:gd name="T37" fmla="*/ 33 h 45"/>
                  <a:gd name="T38" fmla="*/ 133 w 154"/>
                  <a:gd name="T39" fmla="*/ 31 h 45"/>
                  <a:gd name="T40" fmla="*/ 128 w 154"/>
                  <a:gd name="T41" fmla="*/ 27 h 45"/>
                  <a:gd name="T42" fmla="*/ 106 w 154"/>
                  <a:gd name="T43" fmla="*/ 20 h 45"/>
                  <a:gd name="T44" fmla="*/ 107 w 154"/>
                  <a:gd name="T45" fmla="*/ 20 h 45"/>
                  <a:gd name="T46" fmla="*/ 126 w 154"/>
                  <a:gd name="T47" fmla="*/ 16 h 45"/>
                  <a:gd name="T48" fmla="*/ 122 w 154"/>
                  <a:gd name="T49" fmla="*/ 16 h 45"/>
                  <a:gd name="T50" fmla="*/ 106 w 154"/>
                  <a:gd name="T51" fmla="*/ 18 h 45"/>
                  <a:gd name="T52" fmla="*/ 82 w 154"/>
                  <a:gd name="T53" fmla="*/ 9 h 45"/>
                  <a:gd name="T54" fmla="*/ 66 w 154"/>
                  <a:gd name="T55" fmla="*/ 17 h 45"/>
                  <a:gd name="T56" fmla="*/ 26 w 154"/>
                  <a:gd name="T5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54" h="45">
                    <a:moveTo>
                      <a:pt x="26" y="0"/>
                    </a:moveTo>
                    <a:cubicBezTo>
                      <a:pt x="23" y="0"/>
                      <a:pt x="21" y="3"/>
                      <a:pt x="18" y="3"/>
                    </a:cubicBezTo>
                    <a:cubicBezTo>
                      <a:pt x="16" y="3"/>
                      <a:pt x="15" y="1"/>
                      <a:pt x="13" y="1"/>
                    </a:cubicBezTo>
                    <a:cubicBezTo>
                      <a:pt x="10" y="1"/>
                      <a:pt x="1" y="10"/>
                      <a:pt x="0" y="12"/>
                    </a:cubicBezTo>
                    <a:cubicBezTo>
                      <a:pt x="8" y="12"/>
                      <a:pt x="12" y="18"/>
                      <a:pt x="18" y="24"/>
                    </a:cubicBezTo>
                    <a:cubicBezTo>
                      <a:pt x="20" y="25"/>
                      <a:pt x="22" y="26"/>
                      <a:pt x="24" y="26"/>
                    </a:cubicBezTo>
                    <a:cubicBezTo>
                      <a:pt x="26" y="26"/>
                      <a:pt x="27" y="26"/>
                      <a:pt x="29" y="26"/>
                    </a:cubicBezTo>
                    <a:cubicBezTo>
                      <a:pt x="30" y="26"/>
                      <a:pt x="32" y="25"/>
                      <a:pt x="33" y="25"/>
                    </a:cubicBezTo>
                    <a:cubicBezTo>
                      <a:pt x="35" y="25"/>
                      <a:pt x="37" y="26"/>
                      <a:pt x="39" y="26"/>
                    </a:cubicBezTo>
                    <a:cubicBezTo>
                      <a:pt x="49" y="29"/>
                      <a:pt x="58" y="30"/>
                      <a:pt x="68" y="30"/>
                    </a:cubicBezTo>
                    <a:cubicBezTo>
                      <a:pt x="73" y="30"/>
                      <a:pt x="75" y="37"/>
                      <a:pt x="81" y="37"/>
                    </a:cubicBezTo>
                    <a:cubicBezTo>
                      <a:pt x="102" y="37"/>
                      <a:pt x="120" y="38"/>
                      <a:pt x="137" y="45"/>
                    </a:cubicBezTo>
                    <a:cubicBezTo>
                      <a:pt x="136" y="43"/>
                      <a:pt x="135" y="39"/>
                      <a:pt x="137" y="39"/>
                    </a:cubicBezTo>
                    <a:cubicBezTo>
                      <a:pt x="143" y="39"/>
                      <a:pt x="143" y="43"/>
                      <a:pt x="148" y="43"/>
                    </a:cubicBezTo>
                    <a:cubicBezTo>
                      <a:pt x="149" y="43"/>
                      <a:pt x="153" y="39"/>
                      <a:pt x="154" y="37"/>
                    </a:cubicBezTo>
                    <a:cubicBezTo>
                      <a:pt x="150" y="36"/>
                      <a:pt x="150" y="34"/>
                      <a:pt x="145" y="32"/>
                    </a:cubicBezTo>
                    <a:cubicBezTo>
                      <a:pt x="145" y="32"/>
                      <a:pt x="144" y="32"/>
                      <a:pt x="143" y="32"/>
                    </a:cubicBezTo>
                    <a:cubicBezTo>
                      <a:pt x="142" y="32"/>
                      <a:pt x="141" y="32"/>
                      <a:pt x="140" y="33"/>
                    </a:cubicBezTo>
                    <a:cubicBezTo>
                      <a:pt x="139" y="33"/>
                      <a:pt x="137" y="33"/>
                      <a:pt x="136" y="33"/>
                    </a:cubicBezTo>
                    <a:cubicBezTo>
                      <a:pt x="135" y="33"/>
                      <a:pt x="134" y="33"/>
                      <a:pt x="133" y="31"/>
                    </a:cubicBezTo>
                    <a:cubicBezTo>
                      <a:pt x="132" y="30"/>
                      <a:pt x="132" y="27"/>
                      <a:pt x="128" y="27"/>
                    </a:cubicBezTo>
                    <a:cubicBezTo>
                      <a:pt x="119" y="27"/>
                      <a:pt x="112" y="26"/>
                      <a:pt x="106" y="20"/>
                    </a:cubicBezTo>
                    <a:cubicBezTo>
                      <a:pt x="106" y="20"/>
                      <a:pt x="107" y="20"/>
                      <a:pt x="107" y="20"/>
                    </a:cubicBezTo>
                    <a:cubicBezTo>
                      <a:pt x="112" y="20"/>
                      <a:pt x="125" y="18"/>
                      <a:pt x="126" y="16"/>
                    </a:cubicBezTo>
                    <a:cubicBezTo>
                      <a:pt x="122" y="16"/>
                      <a:pt x="122" y="16"/>
                      <a:pt x="122" y="16"/>
                    </a:cubicBezTo>
                    <a:cubicBezTo>
                      <a:pt x="106" y="18"/>
                      <a:pt x="106" y="18"/>
                      <a:pt x="106" y="18"/>
                    </a:cubicBezTo>
                    <a:cubicBezTo>
                      <a:pt x="96" y="18"/>
                      <a:pt x="93" y="9"/>
                      <a:pt x="82" y="9"/>
                    </a:cubicBezTo>
                    <a:cubicBezTo>
                      <a:pt x="76" y="9"/>
                      <a:pt x="74" y="17"/>
                      <a:pt x="66" y="17"/>
                    </a:cubicBezTo>
                    <a:cubicBezTo>
                      <a:pt x="49" y="17"/>
                      <a:pt x="42" y="0"/>
                      <a:pt x="2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38">
                <a:extLst>
                  <a:ext uri="{FF2B5EF4-FFF2-40B4-BE49-F238E27FC236}">
                    <a16:creationId xmlns:a16="http://schemas.microsoft.com/office/drawing/2014/main" xmlns="" id="{A25CCB03-25CC-4DD7-AA96-0CECB2D6F5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4" y="3365"/>
                <a:ext cx="109" cy="24"/>
              </a:xfrm>
              <a:custGeom>
                <a:avLst/>
                <a:gdLst>
                  <a:gd name="T0" fmla="*/ 46 w 46"/>
                  <a:gd name="T1" fmla="*/ 0 h 10"/>
                  <a:gd name="T2" fmla="*/ 31 w 46"/>
                  <a:gd name="T3" fmla="*/ 5 h 10"/>
                  <a:gd name="T4" fmla="*/ 10 w 46"/>
                  <a:gd name="T5" fmla="*/ 1 h 10"/>
                  <a:gd name="T6" fmla="*/ 7 w 46"/>
                  <a:gd name="T7" fmla="*/ 1 h 10"/>
                  <a:gd name="T8" fmla="*/ 0 w 46"/>
                  <a:gd name="T9" fmla="*/ 5 h 10"/>
                  <a:gd name="T10" fmla="*/ 10 w 46"/>
                  <a:gd name="T11" fmla="*/ 10 h 10"/>
                  <a:gd name="T12" fmla="*/ 12 w 46"/>
                  <a:gd name="T13" fmla="*/ 10 h 10"/>
                  <a:gd name="T14" fmla="*/ 31 w 46"/>
                  <a:gd name="T15" fmla="*/ 10 h 10"/>
                  <a:gd name="T16" fmla="*/ 46 w 46"/>
                  <a:gd name="T17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6" h="10">
                    <a:moveTo>
                      <a:pt x="46" y="0"/>
                    </a:moveTo>
                    <a:cubicBezTo>
                      <a:pt x="41" y="2"/>
                      <a:pt x="39" y="5"/>
                      <a:pt x="31" y="5"/>
                    </a:cubicBezTo>
                    <a:cubicBezTo>
                      <a:pt x="23" y="5"/>
                      <a:pt x="19" y="1"/>
                      <a:pt x="10" y="1"/>
                    </a:cubicBezTo>
                    <a:cubicBezTo>
                      <a:pt x="9" y="1"/>
                      <a:pt x="8" y="1"/>
                      <a:pt x="7" y="1"/>
                    </a:cubicBezTo>
                    <a:cubicBezTo>
                      <a:pt x="4" y="1"/>
                      <a:pt x="0" y="2"/>
                      <a:pt x="0" y="5"/>
                    </a:cubicBezTo>
                    <a:cubicBezTo>
                      <a:pt x="0" y="10"/>
                      <a:pt x="6" y="10"/>
                      <a:pt x="10" y="10"/>
                    </a:cubicBezTo>
                    <a:cubicBezTo>
                      <a:pt x="11" y="10"/>
                      <a:pt x="11" y="10"/>
                      <a:pt x="12" y="10"/>
                    </a:cubicBezTo>
                    <a:cubicBezTo>
                      <a:pt x="16" y="10"/>
                      <a:pt x="23" y="10"/>
                      <a:pt x="31" y="10"/>
                    </a:cubicBezTo>
                    <a:cubicBezTo>
                      <a:pt x="38" y="8"/>
                      <a:pt x="42" y="7"/>
                      <a:pt x="4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39">
                <a:extLst>
                  <a:ext uri="{FF2B5EF4-FFF2-40B4-BE49-F238E27FC236}">
                    <a16:creationId xmlns:a16="http://schemas.microsoft.com/office/drawing/2014/main" xmlns="" id="{BD7DB6FA-E1E3-46C8-8137-2241C5E776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85" y="3370"/>
                <a:ext cx="76" cy="26"/>
              </a:xfrm>
              <a:custGeom>
                <a:avLst/>
                <a:gdLst>
                  <a:gd name="T0" fmla="*/ 32 w 32"/>
                  <a:gd name="T1" fmla="*/ 0 h 11"/>
                  <a:gd name="T2" fmla="*/ 20 w 32"/>
                  <a:gd name="T3" fmla="*/ 0 h 11"/>
                  <a:gd name="T4" fmla="*/ 19 w 32"/>
                  <a:gd name="T5" fmla="*/ 4 h 11"/>
                  <a:gd name="T6" fmla="*/ 9 w 32"/>
                  <a:gd name="T7" fmla="*/ 2 h 11"/>
                  <a:gd name="T8" fmla="*/ 7 w 32"/>
                  <a:gd name="T9" fmla="*/ 2 h 11"/>
                  <a:gd name="T10" fmla="*/ 0 w 32"/>
                  <a:gd name="T11" fmla="*/ 7 h 11"/>
                  <a:gd name="T12" fmla="*/ 11 w 32"/>
                  <a:gd name="T13" fmla="*/ 11 h 11"/>
                  <a:gd name="T14" fmla="*/ 23 w 32"/>
                  <a:gd name="T15" fmla="*/ 6 h 11"/>
                  <a:gd name="T16" fmla="*/ 28 w 32"/>
                  <a:gd name="T17" fmla="*/ 8 h 11"/>
                  <a:gd name="T18" fmla="*/ 32 w 32"/>
                  <a:gd name="T19" fmla="*/ 8 h 11"/>
                  <a:gd name="T20" fmla="*/ 32 w 32"/>
                  <a:gd name="T2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2" h="11">
                    <a:moveTo>
                      <a:pt x="32" y="0"/>
                    </a:moveTo>
                    <a:cubicBezTo>
                      <a:pt x="20" y="0"/>
                      <a:pt x="20" y="0"/>
                      <a:pt x="20" y="0"/>
                    </a:cubicBezTo>
                    <a:cubicBezTo>
                      <a:pt x="20" y="1"/>
                      <a:pt x="19" y="2"/>
                      <a:pt x="19" y="4"/>
                    </a:cubicBezTo>
                    <a:cubicBezTo>
                      <a:pt x="17" y="3"/>
                      <a:pt x="14" y="2"/>
                      <a:pt x="9" y="2"/>
                    </a:cubicBezTo>
                    <a:cubicBezTo>
                      <a:pt x="8" y="2"/>
                      <a:pt x="8" y="2"/>
                      <a:pt x="7" y="2"/>
                    </a:cubicBezTo>
                    <a:cubicBezTo>
                      <a:pt x="3" y="2"/>
                      <a:pt x="0" y="2"/>
                      <a:pt x="0" y="7"/>
                    </a:cubicBezTo>
                    <a:cubicBezTo>
                      <a:pt x="0" y="9"/>
                      <a:pt x="7" y="11"/>
                      <a:pt x="11" y="11"/>
                    </a:cubicBezTo>
                    <a:cubicBezTo>
                      <a:pt x="16" y="11"/>
                      <a:pt x="18" y="8"/>
                      <a:pt x="23" y="6"/>
                    </a:cubicBezTo>
                    <a:cubicBezTo>
                      <a:pt x="28" y="8"/>
                      <a:pt x="28" y="8"/>
                      <a:pt x="28" y="8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7"/>
                      <a:pt x="32" y="4"/>
                      <a:pt x="3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40">
                <a:extLst>
                  <a:ext uri="{FF2B5EF4-FFF2-40B4-BE49-F238E27FC236}">
                    <a16:creationId xmlns:a16="http://schemas.microsoft.com/office/drawing/2014/main" xmlns="" id="{DCFDA6AA-7434-4A9F-AFFE-8CA7FD1976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68" y="3403"/>
                <a:ext cx="54" cy="38"/>
              </a:xfrm>
              <a:custGeom>
                <a:avLst/>
                <a:gdLst>
                  <a:gd name="T0" fmla="*/ 5 w 23"/>
                  <a:gd name="T1" fmla="*/ 0 h 16"/>
                  <a:gd name="T2" fmla="*/ 0 w 23"/>
                  <a:gd name="T3" fmla="*/ 4 h 16"/>
                  <a:gd name="T4" fmla="*/ 13 w 23"/>
                  <a:gd name="T5" fmla="*/ 10 h 16"/>
                  <a:gd name="T6" fmla="*/ 16 w 23"/>
                  <a:gd name="T7" fmla="*/ 16 h 16"/>
                  <a:gd name="T8" fmla="*/ 19 w 23"/>
                  <a:gd name="T9" fmla="*/ 16 h 16"/>
                  <a:gd name="T10" fmla="*/ 23 w 23"/>
                  <a:gd name="T11" fmla="*/ 13 h 16"/>
                  <a:gd name="T12" fmla="*/ 15 w 23"/>
                  <a:gd name="T13" fmla="*/ 1 h 16"/>
                  <a:gd name="T14" fmla="*/ 10 w 23"/>
                  <a:gd name="T15" fmla="*/ 1 h 16"/>
                  <a:gd name="T16" fmla="*/ 5 w 23"/>
                  <a:gd name="T1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3" h="16">
                    <a:moveTo>
                      <a:pt x="5" y="0"/>
                    </a:moveTo>
                    <a:cubicBezTo>
                      <a:pt x="2" y="0"/>
                      <a:pt x="0" y="1"/>
                      <a:pt x="0" y="4"/>
                    </a:cubicBezTo>
                    <a:cubicBezTo>
                      <a:pt x="0" y="9"/>
                      <a:pt x="8" y="10"/>
                      <a:pt x="13" y="10"/>
                    </a:cubicBezTo>
                    <a:cubicBezTo>
                      <a:pt x="13" y="11"/>
                      <a:pt x="14" y="16"/>
                      <a:pt x="16" y="16"/>
                    </a:cubicBezTo>
                    <a:cubicBezTo>
                      <a:pt x="17" y="16"/>
                      <a:pt x="18" y="16"/>
                      <a:pt x="19" y="16"/>
                    </a:cubicBezTo>
                    <a:cubicBezTo>
                      <a:pt x="20" y="16"/>
                      <a:pt x="23" y="14"/>
                      <a:pt x="23" y="13"/>
                    </a:cubicBezTo>
                    <a:cubicBezTo>
                      <a:pt x="23" y="6"/>
                      <a:pt x="15" y="8"/>
                      <a:pt x="15" y="1"/>
                    </a:cubicBezTo>
                    <a:cubicBezTo>
                      <a:pt x="13" y="1"/>
                      <a:pt x="11" y="1"/>
                      <a:pt x="10" y="1"/>
                    </a:cubicBezTo>
                    <a:cubicBezTo>
                      <a:pt x="8" y="1"/>
                      <a:pt x="7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41">
                <a:extLst>
                  <a:ext uri="{FF2B5EF4-FFF2-40B4-BE49-F238E27FC236}">
                    <a16:creationId xmlns:a16="http://schemas.microsoft.com/office/drawing/2014/main" xmlns="" id="{D02E027E-106F-4024-9654-11C0C634E9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7" y="3367"/>
                <a:ext cx="23" cy="22"/>
              </a:xfrm>
              <a:custGeom>
                <a:avLst/>
                <a:gdLst>
                  <a:gd name="T0" fmla="*/ 5 w 10"/>
                  <a:gd name="T1" fmla="*/ 0 h 9"/>
                  <a:gd name="T2" fmla="*/ 0 w 10"/>
                  <a:gd name="T3" fmla="*/ 0 h 9"/>
                  <a:gd name="T4" fmla="*/ 0 w 10"/>
                  <a:gd name="T5" fmla="*/ 6 h 9"/>
                  <a:gd name="T6" fmla="*/ 4 w 10"/>
                  <a:gd name="T7" fmla="*/ 9 h 9"/>
                  <a:gd name="T8" fmla="*/ 10 w 10"/>
                  <a:gd name="T9" fmla="*/ 4 h 9"/>
                  <a:gd name="T10" fmla="*/ 5 w 10"/>
                  <a:gd name="T1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0" h="9">
                    <a:moveTo>
                      <a:pt x="5" y="0"/>
                    </a:moveTo>
                    <a:cubicBezTo>
                      <a:pt x="3" y="0"/>
                      <a:pt x="2" y="0"/>
                      <a:pt x="0" y="0"/>
                    </a:cubicBezTo>
                    <a:cubicBezTo>
                      <a:pt x="0" y="2"/>
                      <a:pt x="0" y="4"/>
                      <a:pt x="0" y="6"/>
                    </a:cubicBezTo>
                    <a:cubicBezTo>
                      <a:pt x="0" y="7"/>
                      <a:pt x="3" y="9"/>
                      <a:pt x="4" y="9"/>
                    </a:cubicBezTo>
                    <a:cubicBezTo>
                      <a:pt x="7" y="9"/>
                      <a:pt x="9" y="7"/>
                      <a:pt x="10" y="4"/>
                    </a:cubicBezTo>
                    <a:cubicBezTo>
                      <a:pt x="8" y="3"/>
                      <a:pt x="8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42">
                <a:extLst>
                  <a:ext uri="{FF2B5EF4-FFF2-40B4-BE49-F238E27FC236}">
                    <a16:creationId xmlns:a16="http://schemas.microsoft.com/office/drawing/2014/main" xmlns="" id="{80874457-7943-466B-B2BE-DBFB4B6830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4" y="3375"/>
                <a:ext cx="125" cy="68"/>
              </a:xfrm>
              <a:custGeom>
                <a:avLst/>
                <a:gdLst>
                  <a:gd name="T0" fmla="*/ 44 w 53"/>
                  <a:gd name="T1" fmla="*/ 0 h 29"/>
                  <a:gd name="T2" fmla="*/ 20 w 53"/>
                  <a:gd name="T3" fmla="*/ 6 h 29"/>
                  <a:gd name="T4" fmla="*/ 17 w 53"/>
                  <a:gd name="T5" fmla="*/ 10 h 29"/>
                  <a:gd name="T6" fmla="*/ 0 w 53"/>
                  <a:gd name="T7" fmla="*/ 25 h 29"/>
                  <a:gd name="T8" fmla="*/ 3 w 53"/>
                  <a:gd name="T9" fmla="*/ 29 h 29"/>
                  <a:gd name="T10" fmla="*/ 21 w 53"/>
                  <a:gd name="T11" fmla="*/ 20 h 29"/>
                  <a:gd name="T12" fmla="*/ 22 w 53"/>
                  <a:gd name="T13" fmla="*/ 14 h 29"/>
                  <a:gd name="T14" fmla="*/ 53 w 53"/>
                  <a:gd name="T15" fmla="*/ 1 h 29"/>
                  <a:gd name="T16" fmla="*/ 44 w 53"/>
                  <a:gd name="T17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3" h="29">
                    <a:moveTo>
                      <a:pt x="44" y="0"/>
                    </a:moveTo>
                    <a:cubicBezTo>
                      <a:pt x="36" y="0"/>
                      <a:pt x="24" y="2"/>
                      <a:pt x="20" y="6"/>
                    </a:cubicBezTo>
                    <a:cubicBezTo>
                      <a:pt x="19" y="7"/>
                      <a:pt x="19" y="10"/>
                      <a:pt x="17" y="10"/>
                    </a:cubicBezTo>
                    <a:cubicBezTo>
                      <a:pt x="10" y="13"/>
                      <a:pt x="0" y="13"/>
                      <a:pt x="0" y="25"/>
                    </a:cubicBezTo>
                    <a:cubicBezTo>
                      <a:pt x="0" y="27"/>
                      <a:pt x="1" y="29"/>
                      <a:pt x="3" y="29"/>
                    </a:cubicBezTo>
                    <a:cubicBezTo>
                      <a:pt x="9" y="29"/>
                      <a:pt x="18" y="23"/>
                      <a:pt x="21" y="20"/>
                    </a:cubicBezTo>
                    <a:cubicBezTo>
                      <a:pt x="22" y="19"/>
                      <a:pt x="20" y="14"/>
                      <a:pt x="22" y="14"/>
                    </a:cubicBezTo>
                    <a:cubicBezTo>
                      <a:pt x="31" y="14"/>
                      <a:pt x="48" y="9"/>
                      <a:pt x="53" y="1"/>
                    </a:cubicBezTo>
                    <a:cubicBezTo>
                      <a:pt x="52" y="0"/>
                      <a:pt x="48" y="0"/>
                      <a:pt x="4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43">
                <a:extLst>
                  <a:ext uri="{FF2B5EF4-FFF2-40B4-BE49-F238E27FC236}">
                    <a16:creationId xmlns:a16="http://schemas.microsoft.com/office/drawing/2014/main" xmlns="" id="{A2ADBBFD-C679-4862-97EB-68A7BA0ECD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95" y="3268"/>
                <a:ext cx="26" cy="52"/>
              </a:xfrm>
              <a:custGeom>
                <a:avLst/>
                <a:gdLst>
                  <a:gd name="T0" fmla="*/ 9 w 11"/>
                  <a:gd name="T1" fmla="*/ 0 h 22"/>
                  <a:gd name="T2" fmla="*/ 6 w 11"/>
                  <a:gd name="T3" fmla="*/ 9 h 22"/>
                  <a:gd name="T4" fmla="*/ 0 w 11"/>
                  <a:gd name="T5" fmla="*/ 18 h 22"/>
                  <a:gd name="T6" fmla="*/ 4 w 11"/>
                  <a:gd name="T7" fmla="*/ 22 h 22"/>
                  <a:gd name="T8" fmla="*/ 7 w 11"/>
                  <a:gd name="T9" fmla="*/ 11 h 22"/>
                  <a:gd name="T10" fmla="*/ 11 w 11"/>
                  <a:gd name="T11" fmla="*/ 6 h 22"/>
                  <a:gd name="T12" fmla="*/ 9 w 11"/>
                  <a:gd name="T13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22">
                    <a:moveTo>
                      <a:pt x="9" y="0"/>
                    </a:moveTo>
                    <a:cubicBezTo>
                      <a:pt x="5" y="1"/>
                      <a:pt x="6" y="5"/>
                      <a:pt x="6" y="9"/>
                    </a:cubicBezTo>
                    <a:cubicBezTo>
                      <a:pt x="6" y="12"/>
                      <a:pt x="0" y="13"/>
                      <a:pt x="0" y="18"/>
                    </a:cubicBezTo>
                    <a:cubicBezTo>
                      <a:pt x="0" y="20"/>
                      <a:pt x="2" y="22"/>
                      <a:pt x="4" y="22"/>
                    </a:cubicBezTo>
                    <a:cubicBezTo>
                      <a:pt x="8" y="22"/>
                      <a:pt x="7" y="16"/>
                      <a:pt x="7" y="11"/>
                    </a:cubicBezTo>
                    <a:cubicBezTo>
                      <a:pt x="9" y="11"/>
                      <a:pt x="11" y="9"/>
                      <a:pt x="11" y="6"/>
                    </a:cubicBezTo>
                    <a:cubicBezTo>
                      <a:pt x="11" y="2"/>
                      <a:pt x="10" y="4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44">
                <a:extLst>
                  <a:ext uri="{FF2B5EF4-FFF2-40B4-BE49-F238E27FC236}">
                    <a16:creationId xmlns:a16="http://schemas.microsoft.com/office/drawing/2014/main" xmlns="" id="{98CD266D-120F-4871-8F6E-585724B728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14" y="3181"/>
                <a:ext cx="33" cy="30"/>
              </a:xfrm>
              <a:custGeom>
                <a:avLst/>
                <a:gdLst>
                  <a:gd name="T0" fmla="*/ 4 w 14"/>
                  <a:gd name="T1" fmla="*/ 0 h 13"/>
                  <a:gd name="T2" fmla="*/ 0 w 14"/>
                  <a:gd name="T3" fmla="*/ 3 h 13"/>
                  <a:gd name="T4" fmla="*/ 9 w 14"/>
                  <a:gd name="T5" fmla="*/ 13 h 13"/>
                  <a:gd name="T6" fmla="*/ 14 w 14"/>
                  <a:gd name="T7" fmla="*/ 6 h 13"/>
                  <a:gd name="T8" fmla="*/ 4 w 14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3">
                    <a:moveTo>
                      <a:pt x="4" y="0"/>
                    </a:moveTo>
                    <a:cubicBezTo>
                      <a:pt x="1" y="0"/>
                      <a:pt x="0" y="0"/>
                      <a:pt x="0" y="3"/>
                    </a:cubicBezTo>
                    <a:cubicBezTo>
                      <a:pt x="0" y="7"/>
                      <a:pt x="6" y="13"/>
                      <a:pt x="9" y="13"/>
                    </a:cubicBezTo>
                    <a:cubicBezTo>
                      <a:pt x="11" y="13"/>
                      <a:pt x="14" y="7"/>
                      <a:pt x="14" y="6"/>
                    </a:cubicBezTo>
                    <a:cubicBezTo>
                      <a:pt x="14" y="2"/>
                      <a:pt x="8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45">
                <a:extLst>
                  <a:ext uri="{FF2B5EF4-FFF2-40B4-BE49-F238E27FC236}">
                    <a16:creationId xmlns:a16="http://schemas.microsoft.com/office/drawing/2014/main" xmlns="" id="{F915B6C5-3E90-4EB8-A412-4DC29DECE7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8" y="3176"/>
                <a:ext cx="101" cy="28"/>
              </a:xfrm>
              <a:custGeom>
                <a:avLst/>
                <a:gdLst>
                  <a:gd name="T0" fmla="*/ 27 w 43"/>
                  <a:gd name="T1" fmla="*/ 0 h 12"/>
                  <a:gd name="T2" fmla="*/ 4 w 43"/>
                  <a:gd name="T3" fmla="*/ 0 h 12"/>
                  <a:gd name="T4" fmla="*/ 0 w 43"/>
                  <a:gd name="T5" fmla="*/ 5 h 12"/>
                  <a:gd name="T6" fmla="*/ 10 w 43"/>
                  <a:gd name="T7" fmla="*/ 7 h 12"/>
                  <a:gd name="T8" fmla="*/ 22 w 43"/>
                  <a:gd name="T9" fmla="*/ 7 h 12"/>
                  <a:gd name="T10" fmla="*/ 40 w 43"/>
                  <a:gd name="T11" fmla="*/ 12 h 12"/>
                  <a:gd name="T12" fmla="*/ 43 w 43"/>
                  <a:gd name="T13" fmla="*/ 11 h 12"/>
                  <a:gd name="T14" fmla="*/ 37 w 43"/>
                  <a:gd name="T15" fmla="*/ 2 h 12"/>
                  <a:gd name="T16" fmla="*/ 35 w 43"/>
                  <a:gd name="T17" fmla="*/ 2 h 12"/>
                  <a:gd name="T18" fmla="*/ 31 w 43"/>
                  <a:gd name="T19" fmla="*/ 2 h 12"/>
                  <a:gd name="T20" fmla="*/ 27 w 43"/>
                  <a:gd name="T2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3" h="12">
                    <a:moveTo>
                      <a:pt x="27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3" y="1"/>
                      <a:pt x="0" y="2"/>
                      <a:pt x="0" y="5"/>
                    </a:cubicBezTo>
                    <a:cubicBezTo>
                      <a:pt x="0" y="5"/>
                      <a:pt x="7" y="7"/>
                      <a:pt x="10" y="7"/>
                    </a:cubicBezTo>
                    <a:cubicBezTo>
                      <a:pt x="14" y="7"/>
                      <a:pt x="16" y="7"/>
                      <a:pt x="22" y="7"/>
                    </a:cubicBezTo>
                    <a:cubicBezTo>
                      <a:pt x="29" y="7"/>
                      <a:pt x="33" y="12"/>
                      <a:pt x="40" y="12"/>
                    </a:cubicBezTo>
                    <a:cubicBezTo>
                      <a:pt x="41" y="12"/>
                      <a:pt x="43" y="12"/>
                      <a:pt x="43" y="11"/>
                    </a:cubicBezTo>
                    <a:cubicBezTo>
                      <a:pt x="43" y="7"/>
                      <a:pt x="38" y="6"/>
                      <a:pt x="37" y="2"/>
                    </a:cubicBezTo>
                    <a:cubicBezTo>
                      <a:pt x="35" y="2"/>
                      <a:pt x="35" y="2"/>
                      <a:pt x="35" y="2"/>
                    </a:cubicBezTo>
                    <a:cubicBezTo>
                      <a:pt x="34" y="2"/>
                      <a:pt x="32" y="2"/>
                      <a:pt x="31" y="2"/>
                    </a:cubicBezTo>
                    <a:cubicBezTo>
                      <a:pt x="29" y="2"/>
                      <a:pt x="28" y="2"/>
                      <a:pt x="2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46">
                <a:extLst>
                  <a:ext uri="{FF2B5EF4-FFF2-40B4-BE49-F238E27FC236}">
                    <a16:creationId xmlns:a16="http://schemas.microsoft.com/office/drawing/2014/main" xmlns="" id="{F2B66CED-296B-4B3C-8CE9-8D784514B9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61" y="2989"/>
                <a:ext cx="45" cy="99"/>
              </a:xfrm>
              <a:custGeom>
                <a:avLst/>
                <a:gdLst>
                  <a:gd name="T0" fmla="*/ 5 w 19"/>
                  <a:gd name="T1" fmla="*/ 0 h 42"/>
                  <a:gd name="T2" fmla="*/ 0 w 19"/>
                  <a:gd name="T3" fmla="*/ 10 h 42"/>
                  <a:gd name="T4" fmla="*/ 4 w 19"/>
                  <a:gd name="T5" fmla="*/ 25 h 42"/>
                  <a:gd name="T6" fmla="*/ 4 w 19"/>
                  <a:gd name="T7" fmla="*/ 32 h 42"/>
                  <a:gd name="T8" fmla="*/ 11 w 19"/>
                  <a:gd name="T9" fmla="*/ 42 h 42"/>
                  <a:gd name="T10" fmla="*/ 5 w 19"/>
                  <a:gd name="T11" fmla="*/ 33 h 42"/>
                  <a:gd name="T12" fmla="*/ 5 w 19"/>
                  <a:gd name="T13" fmla="*/ 29 h 42"/>
                  <a:gd name="T14" fmla="*/ 18 w 19"/>
                  <a:gd name="T15" fmla="*/ 28 h 42"/>
                  <a:gd name="T16" fmla="*/ 13 w 19"/>
                  <a:gd name="T17" fmla="*/ 20 h 42"/>
                  <a:gd name="T18" fmla="*/ 19 w 19"/>
                  <a:gd name="T19" fmla="*/ 13 h 42"/>
                  <a:gd name="T20" fmla="*/ 5 w 19"/>
                  <a:gd name="T21" fmla="*/ 0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9" h="42">
                    <a:moveTo>
                      <a:pt x="5" y="0"/>
                    </a:moveTo>
                    <a:cubicBezTo>
                      <a:pt x="1" y="2"/>
                      <a:pt x="0" y="6"/>
                      <a:pt x="0" y="10"/>
                    </a:cubicBezTo>
                    <a:cubicBezTo>
                      <a:pt x="0" y="17"/>
                      <a:pt x="4" y="19"/>
                      <a:pt x="4" y="25"/>
                    </a:cubicBezTo>
                    <a:cubicBezTo>
                      <a:pt x="4" y="30"/>
                      <a:pt x="4" y="29"/>
                      <a:pt x="4" y="32"/>
                    </a:cubicBezTo>
                    <a:cubicBezTo>
                      <a:pt x="4" y="35"/>
                      <a:pt x="6" y="42"/>
                      <a:pt x="11" y="42"/>
                    </a:cubicBezTo>
                    <a:cubicBezTo>
                      <a:pt x="9" y="38"/>
                      <a:pt x="8" y="36"/>
                      <a:pt x="5" y="33"/>
                    </a:cubicBezTo>
                    <a:cubicBezTo>
                      <a:pt x="5" y="29"/>
                      <a:pt x="5" y="29"/>
                      <a:pt x="5" y="29"/>
                    </a:cubicBezTo>
                    <a:cubicBezTo>
                      <a:pt x="10" y="29"/>
                      <a:pt x="15" y="29"/>
                      <a:pt x="18" y="28"/>
                    </a:cubicBezTo>
                    <a:cubicBezTo>
                      <a:pt x="17" y="24"/>
                      <a:pt x="13" y="23"/>
                      <a:pt x="13" y="20"/>
                    </a:cubicBezTo>
                    <a:cubicBezTo>
                      <a:pt x="13" y="17"/>
                      <a:pt x="19" y="17"/>
                      <a:pt x="19" y="13"/>
                    </a:cubicBezTo>
                    <a:cubicBezTo>
                      <a:pt x="10" y="11"/>
                      <a:pt x="6" y="7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47">
                <a:extLst>
                  <a:ext uri="{FF2B5EF4-FFF2-40B4-BE49-F238E27FC236}">
                    <a16:creationId xmlns:a16="http://schemas.microsoft.com/office/drawing/2014/main" xmlns="" id="{FEA20B88-97D9-4A8B-B2EF-2C2A37B653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715" y="3218"/>
                <a:ext cx="139" cy="81"/>
              </a:xfrm>
              <a:custGeom>
                <a:avLst/>
                <a:gdLst>
                  <a:gd name="T0" fmla="*/ 14 w 59"/>
                  <a:gd name="T1" fmla="*/ 31 h 34"/>
                  <a:gd name="T2" fmla="*/ 15 w 59"/>
                  <a:gd name="T3" fmla="*/ 32 h 34"/>
                  <a:gd name="T4" fmla="*/ 15 w 59"/>
                  <a:gd name="T5" fmla="*/ 31 h 34"/>
                  <a:gd name="T6" fmla="*/ 14 w 59"/>
                  <a:gd name="T7" fmla="*/ 31 h 34"/>
                  <a:gd name="T8" fmla="*/ 54 w 59"/>
                  <a:gd name="T9" fmla="*/ 0 h 34"/>
                  <a:gd name="T10" fmla="*/ 42 w 59"/>
                  <a:gd name="T11" fmla="*/ 15 h 34"/>
                  <a:gd name="T12" fmla="*/ 22 w 59"/>
                  <a:gd name="T13" fmla="*/ 19 h 34"/>
                  <a:gd name="T14" fmla="*/ 16 w 59"/>
                  <a:gd name="T15" fmla="*/ 21 h 34"/>
                  <a:gd name="T16" fmla="*/ 16 w 59"/>
                  <a:gd name="T17" fmla="*/ 21 h 34"/>
                  <a:gd name="T18" fmla="*/ 0 w 59"/>
                  <a:gd name="T19" fmla="*/ 21 h 34"/>
                  <a:gd name="T20" fmla="*/ 13 w 59"/>
                  <a:gd name="T21" fmla="*/ 30 h 34"/>
                  <a:gd name="T22" fmla="*/ 14 w 59"/>
                  <a:gd name="T23" fmla="*/ 31 h 34"/>
                  <a:gd name="T24" fmla="*/ 14 w 59"/>
                  <a:gd name="T25" fmla="*/ 30 h 34"/>
                  <a:gd name="T26" fmla="*/ 15 w 59"/>
                  <a:gd name="T27" fmla="*/ 31 h 34"/>
                  <a:gd name="T28" fmla="*/ 22 w 59"/>
                  <a:gd name="T29" fmla="*/ 34 h 34"/>
                  <a:gd name="T30" fmla="*/ 48 w 59"/>
                  <a:gd name="T31" fmla="*/ 26 h 34"/>
                  <a:gd name="T32" fmla="*/ 59 w 59"/>
                  <a:gd name="T33" fmla="*/ 8 h 34"/>
                  <a:gd name="T34" fmla="*/ 54 w 59"/>
                  <a:gd name="T35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9" h="34">
                    <a:moveTo>
                      <a:pt x="14" y="31"/>
                    </a:moveTo>
                    <a:cubicBezTo>
                      <a:pt x="15" y="32"/>
                      <a:pt x="15" y="32"/>
                      <a:pt x="15" y="32"/>
                    </a:cubicBezTo>
                    <a:cubicBezTo>
                      <a:pt x="15" y="31"/>
                      <a:pt x="15" y="31"/>
                      <a:pt x="15" y="31"/>
                    </a:cubicBezTo>
                    <a:cubicBezTo>
                      <a:pt x="15" y="31"/>
                      <a:pt x="15" y="31"/>
                      <a:pt x="14" y="31"/>
                    </a:cubicBezTo>
                    <a:moveTo>
                      <a:pt x="54" y="0"/>
                    </a:moveTo>
                    <a:cubicBezTo>
                      <a:pt x="47" y="0"/>
                      <a:pt x="50" y="12"/>
                      <a:pt x="42" y="15"/>
                    </a:cubicBezTo>
                    <a:cubicBezTo>
                      <a:pt x="38" y="17"/>
                      <a:pt x="30" y="17"/>
                      <a:pt x="22" y="19"/>
                    </a:cubicBezTo>
                    <a:cubicBezTo>
                      <a:pt x="22" y="19"/>
                      <a:pt x="18" y="21"/>
                      <a:pt x="16" y="21"/>
                    </a:cubicBezTo>
                    <a:cubicBezTo>
                      <a:pt x="16" y="21"/>
                      <a:pt x="16" y="21"/>
                      <a:pt x="16" y="21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1" y="27"/>
                      <a:pt x="8" y="27"/>
                      <a:pt x="13" y="30"/>
                    </a:cubicBezTo>
                    <a:cubicBezTo>
                      <a:pt x="13" y="30"/>
                      <a:pt x="14" y="30"/>
                      <a:pt x="14" y="31"/>
                    </a:cubicBezTo>
                    <a:cubicBezTo>
                      <a:pt x="14" y="30"/>
                      <a:pt x="14" y="30"/>
                      <a:pt x="14" y="30"/>
                    </a:cubicBezTo>
                    <a:cubicBezTo>
                      <a:pt x="14" y="30"/>
                      <a:pt x="15" y="31"/>
                      <a:pt x="15" y="31"/>
                    </a:cubicBezTo>
                    <a:cubicBezTo>
                      <a:pt x="17" y="33"/>
                      <a:pt x="21" y="34"/>
                      <a:pt x="22" y="34"/>
                    </a:cubicBezTo>
                    <a:cubicBezTo>
                      <a:pt x="33" y="34"/>
                      <a:pt x="38" y="28"/>
                      <a:pt x="48" y="26"/>
                    </a:cubicBezTo>
                    <a:cubicBezTo>
                      <a:pt x="48" y="17"/>
                      <a:pt x="59" y="19"/>
                      <a:pt x="59" y="8"/>
                    </a:cubicBezTo>
                    <a:cubicBezTo>
                      <a:pt x="59" y="5"/>
                      <a:pt x="57" y="0"/>
                      <a:pt x="5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48">
                <a:extLst>
                  <a:ext uri="{FF2B5EF4-FFF2-40B4-BE49-F238E27FC236}">
                    <a16:creationId xmlns:a16="http://schemas.microsoft.com/office/drawing/2014/main" xmlns="" id="{F91609AE-F523-4504-92E6-D5C9292C13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9" y="3079"/>
                <a:ext cx="721" cy="376"/>
              </a:xfrm>
              <a:custGeom>
                <a:avLst/>
                <a:gdLst>
                  <a:gd name="T0" fmla="*/ 7 w 305"/>
                  <a:gd name="T1" fmla="*/ 9 h 159"/>
                  <a:gd name="T2" fmla="*/ 16 w 305"/>
                  <a:gd name="T3" fmla="*/ 26 h 159"/>
                  <a:gd name="T4" fmla="*/ 27 w 305"/>
                  <a:gd name="T5" fmla="*/ 32 h 159"/>
                  <a:gd name="T6" fmla="*/ 46 w 305"/>
                  <a:gd name="T7" fmla="*/ 30 h 159"/>
                  <a:gd name="T8" fmla="*/ 28 w 305"/>
                  <a:gd name="T9" fmla="*/ 45 h 159"/>
                  <a:gd name="T10" fmla="*/ 36 w 305"/>
                  <a:gd name="T11" fmla="*/ 58 h 159"/>
                  <a:gd name="T12" fmla="*/ 44 w 305"/>
                  <a:gd name="T13" fmla="*/ 54 h 159"/>
                  <a:gd name="T14" fmla="*/ 64 w 305"/>
                  <a:gd name="T15" fmla="*/ 65 h 159"/>
                  <a:gd name="T16" fmla="*/ 114 w 305"/>
                  <a:gd name="T17" fmla="*/ 85 h 159"/>
                  <a:gd name="T18" fmla="*/ 108 w 305"/>
                  <a:gd name="T19" fmla="*/ 118 h 159"/>
                  <a:gd name="T20" fmla="*/ 128 w 305"/>
                  <a:gd name="T21" fmla="*/ 122 h 159"/>
                  <a:gd name="T22" fmla="*/ 167 w 305"/>
                  <a:gd name="T23" fmla="*/ 135 h 159"/>
                  <a:gd name="T24" fmla="*/ 189 w 305"/>
                  <a:gd name="T25" fmla="*/ 123 h 159"/>
                  <a:gd name="T26" fmla="*/ 246 w 305"/>
                  <a:gd name="T27" fmla="*/ 135 h 159"/>
                  <a:gd name="T28" fmla="*/ 272 w 305"/>
                  <a:gd name="T29" fmla="*/ 152 h 159"/>
                  <a:gd name="T30" fmla="*/ 295 w 305"/>
                  <a:gd name="T31" fmla="*/ 159 h 159"/>
                  <a:gd name="T32" fmla="*/ 305 w 305"/>
                  <a:gd name="T33" fmla="*/ 150 h 159"/>
                  <a:gd name="T34" fmla="*/ 290 w 305"/>
                  <a:gd name="T35" fmla="*/ 142 h 159"/>
                  <a:gd name="T36" fmla="*/ 287 w 305"/>
                  <a:gd name="T37" fmla="*/ 142 h 159"/>
                  <a:gd name="T38" fmla="*/ 283 w 305"/>
                  <a:gd name="T39" fmla="*/ 141 h 159"/>
                  <a:gd name="T40" fmla="*/ 267 w 305"/>
                  <a:gd name="T41" fmla="*/ 130 h 159"/>
                  <a:gd name="T42" fmla="*/ 249 w 305"/>
                  <a:gd name="T43" fmla="*/ 102 h 159"/>
                  <a:gd name="T44" fmla="*/ 251 w 305"/>
                  <a:gd name="T45" fmla="*/ 86 h 159"/>
                  <a:gd name="T46" fmla="*/ 248 w 305"/>
                  <a:gd name="T47" fmla="*/ 86 h 159"/>
                  <a:gd name="T48" fmla="*/ 214 w 305"/>
                  <a:gd name="T49" fmla="*/ 59 h 159"/>
                  <a:gd name="T50" fmla="*/ 191 w 305"/>
                  <a:gd name="T51" fmla="*/ 46 h 159"/>
                  <a:gd name="T52" fmla="*/ 155 w 305"/>
                  <a:gd name="T53" fmla="*/ 35 h 159"/>
                  <a:gd name="T54" fmla="*/ 152 w 305"/>
                  <a:gd name="T55" fmla="*/ 33 h 159"/>
                  <a:gd name="T56" fmla="*/ 144 w 305"/>
                  <a:gd name="T57" fmla="*/ 30 h 159"/>
                  <a:gd name="T58" fmla="*/ 116 w 305"/>
                  <a:gd name="T59" fmla="*/ 20 h 159"/>
                  <a:gd name="T60" fmla="*/ 93 w 305"/>
                  <a:gd name="T61" fmla="*/ 29 h 159"/>
                  <a:gd name="T62" fmla="*/ 71 w 305"/>
                  <a:gd name="T63" fmla="*/ 45 h 159"/>
                  <a:gd name="T64" fmla="*/ 52 w 305"/>
                  <a:gd name="T65" fmla="*/ 30 h 159"/>
                  <a:gd name="T66" fmla="*/ 27 w 305"/>
                  <a:gd name="T67" fmla="*/ 0 h 1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05" h="159">
                    <a:moveTo>
                      <a:pt x="27" y="0"/>
                    </a:moveTo>
                    <a:cubicBezTo>
                      <a:pt x="17" y="0"/>
                      <a:pt x="14" y="9"/>
                      <a:pt x="7" y="9"/>
                    </a:cubicBezTo>
                    <a:cubicBezTo>
                      <a:pt x="4" y="9"/>
                      <a:pt x="0" y="11"/>
                      <a:pt x="0" y="14"/>
                    </a:cubicBezTo>
                    <a:cubicBezTo>
                      <a:pt x="0" y="21"/>
                      <a:pt x="12" y="18"/>
                      <a:pt x="16" y="26"/>
                    </a:cubicBezTo>
                    <a:cubicBezTo>
                      <a:pt x="17" y="27"/>
                      <a:pt x="18" y="30"/>
                      <a:pt x="19" y="30"/>
                    </a:cubicBezTo>
                    <a:cubicBezTo>
                      <a:pt x="22" y="31"/>
                      <a:pt x="24" y="32"/>
                      <a:pt x="27" y="32"/>
                    </a:cubicBezTo>
                    <a:cubicBezTo>
                      <a:pt x="32" y="32"/>
                      <a:pt x="36" y="31"/>
                      <a:pt x="42" y="30"/>
                    </a:cubicBezTo>
                    <a:cubicBezTo>
                      <a:pt x="46" y="30"/>
                      <a:pt x="46" y="30"/>
                      <a:pt x="46" y="30"/>
                    </a:cubicBezTo>
                    <a:cubicBezTo>
                      <a:pt x="42" y="36"/>
                      <a:pt x="26" y="35"/>
                      <a:pt x="19" y="39"/>
                    </a:cubicBezTo>
                    <a:cubicBezTo>
                      <a:pt x="20" y="43"/>
                      <a:pt x="26" y="41"/>
                      <a:pt x="28" y="45"/>
                    </a:cubicBezTo>
                    <a:cubicBezTo>
                      <a:pt x="31" y="49"/>
                      <a:pt x="28" y="52"/>
                      <a:pt x="31" y="57"/>
                    </a:cubicBezTo>
                    <a:cubicBezTo>
                      <a:pt x="31" y="58"/>
                      <a:pt x="35" y="58"/>
                      <a:pt x="36" y="58"/>
                    </a:cubicBezTo>
                    <a:cubicBezTo>
                      <a:pt x="40" y="58"/>
                      <a:pt x="43" y="53"/>
                      <a:pt x="44" y="49"/>
                    </a:cubicBezTo>
                    <a:cubicBezTo>
                      <a:pt x="44" y="54"/>
                      <a:pt x="44" y="54"/>
                      <a:pt x="44" y="54"/>
                    </a:cubicBezTo>
                    <a:cubicBezTo>
                      <a:pt x="45" y="53"/>
                      <a:pt x="46" y="53"/>
                      <a:pt x="46" y="53"/>
                    </a:cubicBezTo>
                    <a:cubicBezTo>
                      <a:pt x="53" y="53"/>
                      <a:pt x="56" y="65"/>
                      <a:pt x="64" y="65"/>
                    </a:cubicBezTo>
                    <a:cubicBezTo>
                      <a:pt x="72" y="65"/>
                      <a:pt x="86" y="67"/>
                      <a:pt x="92" y="70"/>
                    </a:cubicBezTo>
                    <a:cubicBezTo>
                      <a:pt x="97" y="73"/>
                      <a:pt x="112" y="78"/>
                      <a:pt x="114" y="85"/>
                    </a:cubicBezTo>
                    <a:cubicBezTo>
                      <a:pt x="117" y="93"/>
                      <a:pt x="114" y="100"/>
                      <a:pt x="121" y="107"/>
                    </a:cubicBezTo>
                    <a:cubicBezTo>
                      <a:pt x="118" y="109"/>
                      <a:pt x="108" y="112"/>
                      <a:pt x="108" y="118"/>
                    </a:cubicBezTo>
                    <a:cubicBezTo>
                      <a:pt x="108" y="122"/>
                      <a:pt x="113" y="122"/>
                      <a:pt x="116" y="122"/>
                    </a:cubicBezTo>
                    <a:cubicBezTo>
                      <a:pt x="128" y="122"/>
                      <a:pt x="128" y="122"/>
                      <a:pt x="128" y="122"/>
                    </a:cubicBezTo>
                    <a:cubicBezTo>
                      <a:pt x="128" y="120"/>
                      <a:pt x="133" y="119"/>
                      <a:pt x="135" y="119"/>
                    </a:cubicBezTo>
                    <a:cubicBezTo>
                      <a:pt x="149" y="119"/>
                      <a:pt x="153" y="135"/>
                      <a:pt x="167" y="135"/>
                    </a:cubicBezTo>
                    <a:cubicBezTo>
                      <a:pt x="172" y="135"/>
                      <a:pt x="175" y="135"/>
                      <a:pt x="187" y="135"/>
                    </a:cubicBezTo>
                    <a:cubicBezTo>
                      <a:pt x="187" y="132"/>
                      <a:pt x="191" y="130"/>
                      <a:pt x="189" y="123"/>
                    </a:cubicBezTo>
                    <a:cubicBezTo>
                      <a:pt x="197" y="119"/>
                      <a:pt x="196" y="110"/>
                      <a:pt x="209" y="110"/>
                    </a:cubicBezTo>
                    <a:cubicBezTo>
                      <a:pt x="226" y="110"/>
                      <a:pt x="236" y="124"/>
                      <a:pt x="246" y="135"/>
                    </a:cubicBezTo>
                    <a:cubicBezTo>
                      <a:pt x="247" y="136"/>
                      <a:pt x="252" y="137"/>
                      <a:pt x="252" y="139"/>
                    </a:cubicBezTo>
                    <a:cubicBezTo>
                      <a:pt x="252" y="145"/>
                      <a:pt x="264" y="151"/>
                      <a:pt x="272" y="152"/>
                    </a:cubicBezTo>
                    <a:cubicBezTo>
                      <a:pt x="285" y="152"/>
                      <a:pt x="285" y="152"/>
                      <a:pt x="285" y="152"/>
                    </a:cubicBezTo>
                    <a:cubicBezTo>
                      <a:pt x="286" y="153"/>
                      <a:pt x="294" y="159"/>
                      <a:pt x="295" y="159"/>
                    </a:cubicBezTo>
                    <a:cubicBezTo>
                      <a:pt x="296" y="159"/>
                      <a:pt x="298" y="159"/>
                      <a:pt x="299" y="159"/>
                    </a:cubicBezTo>
                    <a:cubicBezTo>
                      <a:pt x="299" y="155"/>
                      <a:pt x="302" y="152"/>
                      <a:pt x="305" y="150"/>
                    </a:cubicBezTo>
                    <a:cubicBezTo>
                      <a:pt x="304" y="150"/>
                      <a:pt x="296" y="151"/>
                      <a:pt x="295" y="148"/>
                    </a:cubicBezTo>
                    <a:cubicBezTo>
                      <a:pt x="294" y="146"/>
                      <a:pt x="293" y="143"/>
                      <a:pt x="290" y="142"/>
                    </a:cubicBezTo>
                    <a:cubicBezTo>
                      <a:pt x="289" y="142"/>
                      <a:pt x="289" y="142"/>
                      <a:pt x="289" y="142"/>
                    </a:cubicBezTo>
                    <a:cubicBezTo>
                      <a:pt x="288" y="142"/>
                      <a:pt x="288" y="142"/>
                      <a:pt x="287" y="142"/>
                    </a:cubicBezTo>
                    <a:cubicBezTo>
                      <a:pt x="287" y="142"/>
                      <a:pt x="286" y="142"/>
                      <a:pt x="285" y="142"/>
                    </a:cubicBezTo>
                    <a:cubicBezTo>
                      <a:pt x="285" y="142"/>
                      <a:pt x="284" y="142"/>
                      <a:pt x="283" y="141"/>
                    </a:cubicBezTo>
                    <a:cubicBezTo>
                      <a:pt x="282" y="139"/>
                      <a:pt x="281" y="135"/>
                      <a:pt x="279" y="135"/>
                    </a:cubicBezTo>
                    <a:cubicBezTo>
                      <a:pt x="275" y="135"/>
                      <a:pt x="269" y="132"/>
                      <a:pt x="267" y="130"/>
                    </a:cubicBezTo>
                    <a:cubicBezTo>
                      <a:pt x="263" y="123"/>
                      <a:pt x="264" y="120"/>
                      <a:pt x="259" y="114"/>
                    </a:cubicBezTo>
                    <a:cubicBezTo>
                      <a:pt x="258" y="113"/>
                      <a:pt x="249" y="104"/>
                      <a:pt x="249" y="102"/>
                    </a:cubicBezTo>
                    <a:cubicBezTo>
                      <a:pt x="249" y="97"/>
                      <a:pt x="259" y="99"/>
                      <a:pt x="259" y="93"/>
                    </a:cubicBezTo>
                    <a:cubicBezTo>
                      <a:pt x="259" y="86"/>
                      <a:pt x="255" y="86"/>
                      <a:pt x="251" y="86"/>
                    </a:cubicBezTo>
                    <a:cubicBezTo>
                      <a:pt x="250" y="86"/>
                      <a:pt x="250" y="86"/>
                      <a:pt x="249" y="86"/>
                    </a:cubicBezTo>
                    <a:cubicBezTo>
                      <a:pt x="249" y="86"/>
                      <a:pt x="248" y="86"/>
                      <a:pt x="248" y="86"/>
                    </a:cubicBezTo>
                    <a:cubicBezTo>
                      <a:pt x="246" y="86"/>
                      <a:pt x="244" y="85"/>
                      <a:pt x="243" y="85"/>
                    </a:cubicBezTo>
                    <a:cubicBezTo>
                      <a:pt x="230" y="78"/>
                      <a:pt x="231" y="64"/>
                      <a:pt x="214" y="59"/>
                    </a:cubicBezTo>
                    <a:cubicBezTo>
                      <a:pt x="211" y="58"/>
                      <a:pt x="207" y="58"/>
                      <a:pt x="207" y="54"/>
                    </a:cubicBezTo>
                    <a:cubicBezTo>
                      <a:pt x="200" y="54"/>
                      <a:pt x="197" y="46"/>
                      <a:pt x="191" y="46"/>
                    </a:cubicBezTo>
                    <a:cubicBezTo>
                      <a:pt x="179" y="46"/>
                      <a:pt x="163" y="41"/>
                      <a:pt x="155" y="35"/>
                    </a:cubicBezTo>
                    <a:cubicBezTo>
                      <a:pt x="155" y="35"/>
                      <a:pt x="155" y="35"/>
                      <a:pt x="155" y="35"/>
                    </a:cubicBezTo>
                    <a:cubicBezTo>
                      <a:pt x="155" y="35"/>
                      <a:pt x="154" y="34"/>
                      <a:pt x="154" y="34"/>
                    </a:cubicBezTo>
                    <a:cubicBezTo>
                      <a:pt x="153" y="34"/>
                      <a:pt x="153" y="33"/>
                      <a:pt x="152" y="33"/>
                    </a:cubicBezTo>
                    <a:cubicBezTo>
                      <a:pt x="154" y="34"/>
                      <a:pt x="154" y="34"/>
                      <a:pt x="154" y="34"/>
                    </a:cubicBezTo>
                    <a:cubicBezTo>
                      <a:pt x="151" y="34"/>
                      <a:pt x="147" y="32"/>
                      <a:pt x="144" y="30"/>
                    </a:cubicBezTo>
                    <a:cubicBezTo>
                      <a:pt x="130" y="30"/>
                      <a:pt x="130" y="30"/>
                      <a:pt x="130" y="30"/>
                    </a:cubicBezTo>
                    <a:cubicBezTo>
                      <a:pt x="127" y="28"/>
                      <a:pt x="123" y="22"/>
                      <a:pt x="116" y="20"/>
                    </a:cubicBezTo>
                    <a:cubicBezTo>
                      <a:pt x="115" y="19"/>
                      <a:pt x="111" y="20"/>
                      <a:pt x="110" y="17"/>
                    </a:cubicBezTo>
                    <a:cubicBezTo>
                      <a:pt x="104" y="18"/>
                      <a:pt x="97" y="28"/>
                      <a:pt x="93" y="29"/>
                    </a:cubicBezTo>
                    <a:cubicBezTo>
                      <a:pt x="85" y="31"/>
                      <a:pt x="84" y="32"/>
                      <a:pt x="80" y="36"/>
                    </a:cubicBezTo>
                    <a:cubicBezTo>
                      <a:pt x="79" y="37"/>
                      <a:pt x="74" y="45"/>
                      <a:pt x="71" y="45"/>
                    </a:cubicBezTo>
                    <a:cubicBezTo>
                      <a:pt x="67" y="45"/>
                      <a:pt x="60" y="37"/>
                      <a:pt x="60" y="35"/>
                    </a:cubicBezTo>
                    <a:cubicBezTo>
                      <a:pt x="55" y="35"/>
                      <a:pt x="52" y="32"/>
                      <a:pt x="52" y="30"/>
                    </a:cubicBezTo>
                    <a:cubicBezTo>
                      <a:pt x="52" y="26"/>
                      <a:pt x="52" y="18"/>
                      <a:pt x="52" y="11"/>
                    </a:cubicBezTo>
                    <a:cubicBezTo>
                      <a:pt x="43" y="9"/>
                      <a:pt x="36" y="0"/>
                      <a:pt x="2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49">
                <a:extLst>
                  <a:ext uri="{FF2B5EF4-FFF2-40B4-BE49-F238E27FC236}">
                    <a16:creationId xmlns:a16="http://schemas.microsoft.com/office/drawing/2014/main" xmlns="" id="{381BFC97-5399-44CA-BA7A-B3E67F41B7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12" y="3162"/>
                <a:ext cx="73" cy="71"/>
              </a:xfrm>
              <a:custGeom>
                <a:avLst/>
                <a:gdLst>
                  <a:gd name="T0" fmla="*/ 0 w 31"/>
                  <a:gd name="T1" fmla="*/ 0 h 30"/>
                  <a:gd name="T2" fmla="*/ 10 w 31"/>
                  <a:gd name="T3" fmla="*/ 6 h 30"/>
                  <a:gd name="T4" fmla="*/ 22 w 31"/>
                  <a:gd name="T5" fmla="*/ 20 h 30"/>
                  <a:gd name="T6" fmla="*/ 28 w 31"/>
                  <a:gd name="T7" fmla="*/ 30 h 30"/>
                  <a:gd name="T8" fmla="*/ 29 w 31"/>
                  <a:gd name="T9" fmla="*/ 30 h 30"/>
                  <a:gd name="T10" fmla="*/ 31 w 31"/>
                  <a:gd name="T11" fmla="*/ 30 h 30"/>
                  <a:gd name="T12" fmla="*/ 31 w 31"/>
                  <a:gd name="T13" fmla="*/ 26 h 30"/>
                  <a:gd name="T14" fmla="*/ 21 w 31"/>
                  <a:gd name="T15" fmla="*/ 15 h 30"/>
                  <a:gd name="T16" fmla="*/ 0 w 31"/>
                  <a:gd name="T1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1" h="30">
                    <a:moveTo>
                      <a:pt x="0" y="0"/>
                    </a:moveTo>
                    <a:cubicBezTo>
                      <a:pt x="2" y="4"/>
                      <a:pt x="6" y="4"/>
                      <a:pt x="10" y="6"/>
                    </a:cubicBezTo>
                    <a:cubicBezTo>
                      <a:pt x="17" y="11"/>
                      <a:pt x="16" y="17"/>
                      <a:pt x="22" y="20"/>
                    </a:cubicBezTo>
                    <a:cubicBezTo>
                      <a:pt x="21" y="25"/>
                      <a:pt x="21" y="29"/>
                      <a:pt x="28" y="30"/>
                    </a:cubicBezTo>
                    <a:cubicBezTo>
                      <a:pt x="28" y="30"/>
                      <a:pt x="28" y="30"/>
                      <a:pt x="29" y="30"/>
                    </a:cubicBezTo>
                    <a:cubicBezTo>
                      <a:pt x="29" y="30"/>
                      <a:pt x="30" y="30"/>
                      <a:pt x="31" y="30"/>
                    </a:cubicBezTo>
                    <a:cubicBezTo>
                      <a:pt x="30" y="29"/>
                      <a:pt x="31" y="27"/>
                      <a:pt x="31" y="26"/>
                    </a:cubicBezTo>
                    <a:cubicBezTo>
                      <a:pt x="31" y="19"/>
                      <a:pt x="25" y="20"/>
                      <a:pt x="21" y="15"/>
                    </a:cubicBezTo>
                    <a:cubicBezTo>
                      <a:pt x="15" y="10"/>
                      <a:pt x="10" y="3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50">
                <a:extLst>
                  <a:ext uri="{FF2B5EF4-FFF2-40B4-BE49-F238E27FC236}">
                    <a16:creationId xmlns:a16="http://schemas.microsoft.com/office/drawing/2014/main" xmlns="" id="{FF025506-C81A-4443-A9CC-86B45E65F3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40" y="3263"/>
                <a:ext cx="35" cy="48"/>
              </a:xfrm>
              <a:custGeom>
                <a:avLst/>
                <a:gdLst>
                  <a:gd name="T0" fmla="*/ 1 w 15"/>
                  <a:gd name="T1" fmla="*/ 0 h 20"/>
                  <a:gd name="T2" fmla="*/ 9 w 15"/>
                  <a:gd name="T3" fmla="*/ 12 h 20"/>
                  <a:gd name="T4" fmla="*/ 9 w 15"/>
                  <a:gd name="T5" fmla="*/ 16 h 20"/>
                  <a:gd name="T6" fmla="*/ 12 w 15"/>
                  <a:gd name="T7" fmla="*/ 20 h 20"/>
                  <a:gd name="T8" fmla="*/ 15 w 15"/>
                  <a:gd name="T9" fmla="*/ 16 h 20"/>
                  <a:gd name="T10" fmla="*/ 1 w 15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" h="20">
                    <a:moveTo>
                      <a:pt x="1" y="0"/>
                    </a:moveTo>
                    <a:cubicBezTo>
                      <a:pt x="0" y="6"/>
                      <a:pt x="2" y="11"/>
                      <a:pt x="9" y="12"/>
                    </a:cubicBezTo>
                    <a:cubicBezTo>
                      <a:pt x="9" y="14"/>
                      <a:pt x="9" y="15"/>
                      <a:pt x="9" y="16"/>
                    </a:cubicBezTo>
                    <a:cubicBezTo>
                      <a:pt x="9" y="18"/>
                      <a:pt x="10" y="20"/>
                      <a:pt x="12" y="20"/>
                    </a:cubicBezTo>
                    <a:cubicBezTo>
                      <a:pt x="13" y="20"/>
                      <a:pt x="15" y="17"/>
                      <a:pt x="15" y="16"/>
                    </a:cubicBezTo>
                    <a:cubicBezTo>
                      <a:pt x="15" y="14"/>
                      <a:pt x="4" y="3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51">
                <a:extLst>
                  <a:ext uri="{FF2B5EF4-FFF2-40B4-BE49-F238E27FC236}">
                    <a16:creationId xmlns:a16="http://schemas.microsoft.com/office/drawing/2014/main" xmlns="" id="{03AECF4D-DDE1-45E1-B0F4-C188D1EA16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83" y="3431"/>
                <a:ext cx="19" cy="26"/>
              </a:xfrm>
              <a:custGeom>
                <a:avLst/>
                <a:gdLst>
                  <a:gd name="T0" fmla="*/ 0 w 8"/>
                  <a:gd name="T1" fmla="*/ 0 h 11"/>
                  <a:gd name="T2" fmla="*/ 8 w 8"/>
                  <a:gd name="T3" fmla="*/ 11 h 11"/>
                  <a:gd name="T4" fmla="*/ 8 w 8"/>
                  <a:gd name="T5" fmla="*/ 8 h 11"/>
                  <a:gd name="T6" fmla="*/ 0 w 8"/>
                  <a:gd name="T7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" h="11">
                    <a:moveTo>
                      <a:pt x="0" y="0"/>
                    </a:moveTo>
                    <a:cubicBezTo>
                      <a:pt x="0" y="3"/>
                      <a:pt x="3" y="11"/>
                      <a:pt x="8" y="11"/>
                    </a:cubicBezTo>
                    <a:cubicBezTo>
                      <a:pt x="8" y="10"/>
                      <a:pt x="8" y="9"/>
                      <a:pt x="8" y="8"/>
                    </a:cubicBezTo>
                    <a:cubicBezTo>
                      <a:pt x="8" y="4"/>
                      <a:pt x="4" y="3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52">
                <a:extLst>
                  <a:ext uri="{FF2B5EF4-FFF2-40B4-BE49-F238E27FC236}">
                    <a16:creationId xmlns:a16="http://schemas.microsoft.com/office/drawing/2014/main" xmlns="" id="{4BFF7752-8401-4BED-9E21-18CCE84DD9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29" y="3412"/>
                <a:ext cx="40" cy="19"/>
              </a:xfrm>
              <a:custGeom>
                <a:avLst/>
                <a:gdLst>
                  <a:gd name="T0" fmla="*/ 0 w 17"/>
                  <a:gd name="T1" fmla="*/ 0 h 8"/>
                  <a:gd name="T2" fmla="*/ 15 w 17"/>
                  <a:gd name="T3" fmla="*/ 8 h 8"/>
                  <a:gd name="T4" fmla="*/ 17 w 17"/>
                  <a:gd name="T5" fmla="*/ 7 h 8"/>
                  <a:gd name="T6" fmla="*/ 0 w 17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8">
                    <a:moveTo>
                      <a:pt x="0" y="0"/>
                    </a:moveTo>
                    <a:cubicBezTo>
                      <a:pt x="0" y="6"/>
                      <a:pt x="8" y="8"/>
                      <a:pt x="15" y="8"/>
                    </a:cubicBezTo>
                    <a:cubicBezTo>
                      <a:pt x="15" y="8"/>
                      <a:pt x="17" y="7"/>
                      <a:pt x="17" y="7"/>
                    </a:cubicBezTo>
                    <a:cubicBezTo>
                      <a:pt x="14" y="2"/>
                      <a:pt x="8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53">
                <a:extLst>
                  <a:ext uri="{FF2B5EF4-FFF2-40B4-BE49-F238E27FC236}">
                    <a16:creationId xmlns:a16="http://schemas.microsoft.com/office/drawing/2014/main" xmlns="" id="{75655CB8-8B43-4C2B-861A-73C3DA366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33" y="3363"/>
                <a:ext cx="38" cy="40"/>
              </a:xfrm>
              <a:custGeom>
                <a:avLst/>
                <a:gdLst>
                  <a:gd name="T0" fmla="*/ 0 w 16"/>
                  <a:gd name="T1" fmla="*/ 0 h 17"/>
                  <a:gd name="T2" fmla="*/ 16 w 16"/>
                  <a:gd name="T3" fmla="*/ 17 h 17"/>
                  <a:gd name="T4" fmla="*/ 0 w 16"/>
                  <a:gd name="T5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6" h="17">
                    <a:moveTo>
                      <a:pt x="0" y="0"/>
                    </a:moveTo>
                    <a:cubicBezTo>
                      <a:pt x="1" y="4"/>
                      <a:pt x="10" y="17"/>
                      <a:pt x="16" y="17"/>
                    </a:cubicBezTo>
                    <a:cubicBezTo>
                      <a:pt x="13" y="9"/>
                      <a:pt x="8" y="4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54">
                <a:extLst>
                  <a:ext uri="{FF2B5EF4-FFF2-40B4-BE49-F238E27FC236}">
                    <a16:creationId xmlns:a16="http://schemas.microsoft.com/office/drawing/2014/main" xmlns="" id="{57800893-A03D-4325-8B9E-991B6A75EB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58" y="3332"/>
                <a:ext cx="49" cy="28"/>
              </a:xfrm>
              <a:custGeom>
                <a:avLst/>
                <a:gdLst>
                  <a:gd name="T0" fmla="*/ 2 w 21"/>
                  <a:gd name="T1" fmla="*/ 0 h 12"/>
                  <a:gd name="T2" fmla="*/ 1 w 21"/>
                  <a:gd name="T3" fmla="*/ 2 h 12"/>
                  <a:gd name="T4" fmla="*/ 0 w 21"/>
                  <a:gd name="T5" fmla="*/ 2 h 12"/>
                  <a:gd name="T6" fmla="*/ 17 w 21"/>
                  <a:gd name="T7" fmla="*/ 12 h 12"/>
                  <a:gd name="T8" fmla="*/ 21 w 21"/>
                  <a:gd name="T9" fmla="*/ 11 h 12"/>
                  <a:gd name="T10" fmla="*/ 2 w 21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12">
                    <a:moveTo>
                      <a:pt x="2" y="0"/>
                    </a:moveTo>
                    <a:cubicBezTo>
                      <a:pt x="1" y="2"/>
                      <a:pt x="1" y="2"/>
                      <a:pt x="1" y="2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8"/>
                      <a:pt x="12" y="12"/>
                      <a:pt x="17" y="12"/>
                    </a:cubicBezTo>
                    <a:cubicBezTo>
                      <a:pt x="18" y="12"/>
                      <a:pt x="20" y="12"/>
                      <a:pt x="21" y="11"/>
                    </a:cubicBezTo>
                    <a:cubicBezTo>
                      <a:pt x="18" y="6"/>
                      <a:pt x="7" y="3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55">
                <a:extLst>
                  <a:ext uri="{FF2B5EF4-FFF2-40B4-BE49-F238E27FC236}">
                    <a16:creationId xmlns:a16="http://schemas.microsoft.com/office/drawing/2014/main" xmlns="" id="{175D8FE0-EE07-457A-9F37-90411F8F3F4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9001" y="3301"/>
                <a:ext cx="31" cy="19"/>
              </a:xfrm>
              <a:custGeom>
                <a:avLst/>
                <a:gdLst>
                  <a:gd name="T0" fmla="*/ 3 w 13"/>
                  <a:gd name="T1" fmla="*/ 2 h 8"/>
                  <a:gd name="T2" fmla="*/ 0 w 13"/>
                  <a:gd name="T3" fmla="*/ 2 h 8"/>
                  <a:gd name="T4" fmla="*/ 8 w 13"/>
                  <a:gd name="T5" fmla="*/ 8 h 8"/>
                  <a:gd name="T6" fmla="*/ 13 w 13"/>
                  <a:gd name="T7" fmla="*/ 8 h 8"/>
                  <a:gd name="T8" fmla="*/ 3 w 13"/>
                  <a:gd name="T9" fmla="*/ 2 h 8"/>
                  <a:gd name="T10" fmla="*/ 0 w 13"/>
                  <a:gd name="T11" fmla="*/ 0 h 8"/>
                  <a:gd name="T12" fmla="*/ 3 w 13"/>
                  <a:gd name="T13" fmla="*/ 2 h 8"/>
                  <a:gd name="T14" fmla="*/ 3 w 13"/>
                  <a:gd name="T15" fmla="*/ 2 h 8"/>
                  <a:gd name="T16" fmla="*/ 0 w 13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" h="8">
                    <a:moveTo>
                      <a:pt x="3" y="2"/>
                    </a:moveTo>
                    <a:cubicBezTo>
                      <a:pt x="3" y="2"/>
                      <a:pt x="1" y="2"/>
                      <a:pt x="0" y="2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0" y="4"/>
                      <a:pt x="7" y="4"/>
                      <a:pt x="3" y="2"/>
                    </a:cubicBezTo>
                    <a:moveTo>
                      <a:pt x="0" y="0"/>
                    </a:moveTo>
                    <a:cubicBezTo>
                      <a:pt x="1" y="1"/>
                      <a:pt x="2" y="1"/>
                      <a:pt x="3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56">
                <a:extLst>
                  <a:ext uri="{FF2B5EF4-FFF2-40B4-BE49-F238E27FC236}">
                    <a16:creationId xmlns:a16="http://schemas.microsoft.com/office/drawing/2014/main" xmlns="" id="{86F2DAF7-DF0C-4A5E-9A94-48AA80BAD8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3" y="4607"/>
                <a:ext cx="137" cy="130"/>
              </a:xfrm>
              <a:custGeom>
                <a:avLst/>
                <a:gdLst>
                  <a:gd name="T0" fmla="*/ 52 w 58"/>
                  <a:gd name="T1" fmla="*/ 0 h 55"/>
                  <a:gd name="T2" fmla="*/ 29 w 58"/>
                  <a:gd name="T3" fmla="*/ 5 h 55"/>
                  <a:gd name="T4" fmla="*/ 7 w 58"/>
                  <a:gd name="T5" fmla="*/ 2 h 55"/>
                  <a:gd name="T6" fmla="*/ 0 w 58"/>
                  <a:gd name="T7" fmla="*/ 5 h 55"/>
                  <a:gd name="T8" fmla="*/ 33 w 58"/>
                  <a:gd name="T9" fmla="*/ 55 h 55"/>
                  <a:gd name="T10" fmla="*/ 58 w 58"/>
                  <a:gd name="T11" fmla="*/ 16 h 55"/>
                  <a:gd name="T12" fmla="*/ 52 w 58"/>
                  <a:gd name="T13" fmla="*/ 0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55">
                    <a:moveTo>
                      <a:pt x="52" y="0"/>
                    </a:moveTo>
                    <a:cubicBezTo>
                      <a:pt x="45" y="2"/>
                      <a:pt x="36" y="5"/>
                      <a:pt x="29" y="5"/>
                    </a:cubicBezTo>
                    <a:cubicBezTo>
                      <a:pt x="29" y="5"/>
                      <a:pt x="16" y="2"/>
                      <a:pt x="7" y="2"/>
                    </a:cubicBezTo>
                    <a:cubicBezTo>
                      <a:pt x="3" y="2"/>
                      <a:pt x="0" y="2"/>
                      <a:pt x="0" y="5"/>
                    </a:cubicBezTo>
                    <a:cubicBezTo>
                      <a:pt x="0" y="16"/>
                      <a:pt x="17" y="55"/>
                      <a:pt x="33" y="55"/>
                    </a:cubicBezTo>
                    <a:cubicBezTo>
                      <a:pt x="44" y="55"/>
                      <a:pt x="58" y="27"/>
                      <a:pt x="58" y="16"/>
                    </a:cubicBezTo>
                    <a:cubicBezTo>
                      <a:pt x="58" y="9"/>
                      <a:pt x="54" y="6"/>
                      <a:pt x="5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57">
                <a:extLst>
                  <a:ext uri="{FF2B5EF4-FFF2-40B4-BE49-F238E27FC236}">
                    <a16:creationId xmlns:a16="http://schemas.microsoft.com/office/drawing/2014/main" xmlns="" id="{DA5563EF-9B18-443C-BBFD-C9447355D7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91" y="4574"/>
                <a:ext cx="17" cy="21"/>
              </a:xfrm>
              <a:custGeom>
                <a:avLst/>
                <a:gdLst>
                  <a:gd name="T0" fmla="*/ 7 w 7"/>
                  <a:gd name="T1" fmla="*/ 0 h 9"/>
                  <a:gd name="T2" fmla="*/ 4 w 7"/>
                  <a:gd name="T3" fmla="*/ 0 h 9"/>
                  <a:gd name="T4" fmla="*/ 0 w 7"/>
                  <a:gd name="T5" fmla="*/ 0 h 9"/>
                  <a:gd name="T6" fmla="*/ 5 w 7"/>
                  <a:gd name="T7" fmla="*/ 9 h 9"/>
                  <a:gd name="T8" fmla="*/ 7 w 7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" h="9">
                    <a:moveTo>
                      <a:pt x="7" y="0"/>
                    </a:moveTo>
                    <a:cubicBezTo>
                      <a:pt x="6" y="0"/>
                      <a:pt x="5" y="0"/>
                      <a:pt x="4" y="0"/>
                    </a:cubicBezTo>
                    <a:cubicBezTo>
                      <a:pt x="3" y="0"/>
                      <a:pt x="1" y="0"/>
                      <a:pt x="0" y="0"/>
                    </a:cubicBezTo>
                    <a:cubicBezTo>
                      <a:pt x="0" y="4"/>
                      <a:pt x="1" y="7"/>
                      <a:pt x="5" y="9"/>
                    </a:cubicBezTo>
                    <a:cubicBezTo>
                      <a:pt x="6" y="6"/>
                      <a:pt x="7" y="5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58">
                <a:extLst>
                  <a:ext uri="{FF2B5EF4-FFF2-40B4-BE49-F238E27FC236}">
                    <a16:creationId xmlns:a16="http://schemas.microsoft.com/office/drawing/2014/main" xmlns="" id="{2F206A9C-CAF4-493B-A930-3D3581F9B0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85" y="4403"/>
                <a:ext cx="45" cy="15"/>
              </a:xfrm>
              <a:custGeom>
                <a:avLst/>
                <a:gdLst>
                  <a:gd name="T0" fmla="*/ 10 w 19"/>
                  <a:gd name="T1" fmla="*/ 0 h 6"/>
                  <a:gd name="T2" fmla="*/ 0 w 19"/>
                  <a:gd name="T3" fmla="*/ 3 h 6"/>
                  <a:gd name="T4" fmla="*/ 9 w 19"/>
                  <a:gd name="T5" fmla="*/ 6 h 6"/>
                  <a:gd name="T6" fmla="*/ 19 w 19"/>
                  <a:gd name="T7" fmla="*/ 3 h 6"/>
                  <a:gd name="T8" fmla="*/ 10 w 19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6">
                    <a:moveTo>
                      <a:pt x="10" y="0"/>
                    </a:moveTo>
                    <a:cubicBezTo>
                      <a:pt x="8" y="0"/>
                      <a:pt x="5" y="1"/>
                      <a:pt x="0" y="3"/>
                    </a:cubicBezTo>
                    <a:cubicBezTo>
                      <a:pt x="3" y="5"/>
                      <a:pt x="6" y="6"/>
                      <a:pt x="9" y="6"/>
                    </a:cubicBezTo>
                    <a:cubicBezTo>
                      <a:pt x="12" y="6"/>
                      <a:pt x="16" y="5"/>
                      <a:pt x="19" y="3"/>
                    </a:cubicBezTo>
                    <a:cubicBezTo>
                      <a:pt x="15" y="1"/>
                      <a:pt x="13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59">
                <a:extLst>
                  <a:ext uri="{FF2B5EF4-FFF2-40B4-BE49-F238E27FC236}">
                    <a16:creationId xmlns:a16="http://schemas.microsoft.com/office/drawing/2014/main" xmlns="" id="{758B28DF-F2B6-4349-ABAD-A3F6FCD45B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53" y="3476"/>
                <a:ext cx="50" cy="19"/>
              </a:xfrm>
              <a:custGeom>
                <a:avLst/>
                <a:gdLst>
                  <a:gd name="T0" fmla="*/ 17 w 21"/>
                  <a:gd name="T1" fmla="*/ 0 h 8"/>
                  <a:gd name="T2" fmla="*/ 0 w 21"/>
                  <a:gd name="T3" fmla="*/ 3 h 8"/>
                  <a:gd name="T4" fmla="*/ 16 w 21"/>
                  <a:gd name="T5" fmla="*/ 8 h 8"/>
                  <a:gd name="T6" fmla="*/ 21 w 21"/>
                  <a:gd name="T7" fmla="*/ 8 h 8"/>
                  <a:gd name="T8" fmla="*/ 21 w 21"/>
                  <a:gd name="T9" fmla="*/ 0 h 8"/>
                  <a:gd name="T10" fmla="*/ 17 w 21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8">
                    <a:moveTo>
                      <a:pt x="17" y="0"/>
                    </a:moveTo>
                    <a:cubicBezTo>
                      <a:pt x="12" y="0"/>
                      <a:pt x="8" y="1"/>
                      <a:pt x="0" y="3"/>
                    </a:cubicBezTo>
                    <a:cubicBezTo>
                      <a:pt x="2" y="5"/>
                      <a:pt x="9" y="8"/>
                      <a:pt x="16" y="8"/>
                    </a:cubicBezTo>
                    <a:cubicBezTo>
                      <a:pt x="17" y="8"/>
                      <a:pt x="19" y="8"/>
                      <a:pt x="21" y="8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19" y="0"/>
                      <a:pt x="18" y="0"/>
                      <a:pt x="1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60">
                <a:extLst>
                  <a:ext uri="{FF2B5EF4-FFF2-40B4-BE49-F238E27FC236}">
                    <a16:creationId xmlns:a16="http://schemas.microsoft.com/office/drawing/2014/main" xmlns="" id="{3AFDCD67-1EFA-4B94-8AEC-517FC5B530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55" y="3457"/>
                <a:ext cx="1437" cy="1086"/>
              </a:xfrm>
              <a:custGeom>
                <a:avLst/>
                <a:gdLst>
                  <a:gd name="T0" fmla="*/ 431 w 608"/>
                  <a:gd name="T1" fmla="*/ 18 h 459"/>
                  <a:gd name="T2" fmla="*/ 408 w 608"/>
                  <a:gd name="T3" fmla="*/ 108 h 459"/>
                  <a:gd name="T4" fmla="*/ 353 w 608"/>
                  <a:gd name="T5" fmla="*/ 81 h 459"/>
                  <a:gd name="T6" fmla="*/ 337 w 608"/>
                  <a:gd name="T7" fmla="*/ 65 h 459"/>
                  <a:gd name="T8" fmla="*/ 356 w 608"/>
                  <a:gd name="T9" fmla="*/ 28 h 459"/>
                  <a:gd name="T10" fmla="*/ 330 w 608"/>
                  <a:gd name="T11" fmla="*/ 23 h 459"/>
                  <a:gd name="T12" fmla="*/ 292 w 608"/>
                  <a:gd name="T13" fmla="*/ 20 h 459"/>
                  <a:gd name="T14" fmla="*/ 253 w 608"/>
                  <a:gd name="T15" fmla="*/ 36 h 459"/>
                  <a:gd name="T16" fmla="*/ 243 w 608"/>
                  <a:gd name="T17" fmla="*/ 68 h 459"/>
                  <a:gd name="T18" fmla="*/ 224 w 608"/>
                  <a:gd name="T19" fmla="*/ 69 h 459"/>
                  <a:gd name="T20" fmla="*/ 180 w 608"/>
                  <a:gd name="T21" fmla="*/ 60 h 459"/>
                  <a:gd name="T22" fmla="*/ 157 w 608"/>
                  <a:gd name="T23" fmla="*/ 85 h 459"/>
                  <a:gd name="T24" fmla="*/ 143 w 608"/>
                  <a:gd name="T25" fmla="*/ 92 h 459"/>
                  <a:gd name="T26" fmla="*/ 137 w 608"/>
                  <a:gd name="T27" fmla="*/ 114 h 459"/>
                  <a:gd name="T28" fmla="*/ 39 w 608"/>
                  <a:gd name="T29" fmla="*/ 159 h 459"/>
                  <a:gd name="T30" fmla="*/ 10 w 608"/>
                  <a:gd name="T31" fmla="*/ 173 h 459"/>
                  <a:gd name="T32" fmla="*/ 5 w 608"/>
                  <a:gd name="T33" fmla="*/ 210 h 459"/>
                  <a:gd name="T34" fmla="*/ 11 w 608"/>
                  <a:gd name="T35" fmla="*/ 245 h 459"/>
                  <a:gd name="T36" fmla="*/ 3 w 608"/>
                  <a:gd name="T37" fmla="*/ 245 h 459"/>
                  <a:gd name="T38" fmla="*/ 28 w 608"/>
                  <a:gd name="T39" fmla="*/ 314 h 459"/>
                  <a:gd name="T40" fmla="*/ 27 w 608"/>
                  <a:gd name="T41" fmla="*/ 371 h 459"/>
                  <a:gd name="T42" fmla="*/ 111 w 608"/>
                  <a:gd name="T43" fmla="*/ 372 h 459"/>
                  <a:gd name="T44" fmla="*/ 126 w 608"/>
                  <a:gd name="T45" fmla="*/ 372 h 459"/>
                  <a:gd name="T46" fmla="*/ 222 w 608"/>
                  <a:gd name="T47" fmla="*/ 342 h 459"/>
                  <a:gd name="T48" fmla="*/ 313 w 608"/>
                  <a:gd name="T49" fmla="*/ 346 h 459"/>
                  <a:gd name="T50" fmla="*/ 337 w 608"/>
                  <a:gd name="T51" fmla="*/ 387 h 459"/>
                  <a:gd name="T52" fmla="*/ 356 w 608"/>
                  <a:gd name="T53" fmla="*/ 388 h 459"/>
                  <a:gd name="T54" fmla="*/ 374 w 608"/>
                  <a:gd name="T55" fmla="*/ 382 h 459"/>
                  <a:gd name="T56" fmla="*/ 380 w 608"/>
                  <a:gd name="T57" fmla="*/ 387 h 459"/>
                  <a:gd name="T58" fmla="*/ 383 w 608"/>
                  <a:gd name="T59" fmla="*/ 399 h 459"/>
                  <a:gd name="T60" fmla="*/ 394 w 608"/>
                  <a:gd name="T61" fmla="*/ 398 h 459"/>
                  <a:gd name="T62" fmla="*/ 456 w 608"/>
                  <a:gd name="T63" fmla="*/ 454 h 459"/>
                  <a:gd name="T64" fmla="*/ 503 w 608"/>
                  <a:gd name="T65" fmla="*/ 459 h 459"/>
                  <a:gd name="T66" fmla="*/ 557 w 608"/>
                  <a:gd name="T67" fmla="*/ 421 h 459"/>
                  <a:gd name="T68" fmla="*/ 596 w 608"/>
                  <a:gd name="T69" fmla="*/ 337 h 459"/>
                  <a:gd name="T70" fmla="*/ 600 w 608"/>
                  <a:gd name="T71" fmla="*/ 311 h 459"/>
                  <a:gd name="T72" fmla="*/ 594 w 608"/>
                  <a:gd name="T73" fmla="*/ 223 h 459"/>
                  <a:gd name="T74" fmla="*/ 565 w 608"/>
                  <a:gd name="T75" fmla="*/ 181 h 459"/>
                  <a:gd name="T76" fmla="*/ 538 w 608"/>
                  <a:gd name="T77" fmla="*/ 151 h 459"/>
                  <a:gd name="T78" fmla="*/ 489 w 608"/>
                  <a:gd name="T79" fmla="*/ 90 h 459"/>
                  <a:gd name="T80" fmla="*/ 462 w 608"/>
                  <a:gd name="T81" fmla="*/ 55 h 459"/>
                  <a:gd name="T82" fmla="*/ 445 w 608"/>
                  <a:gd name="T83" fmla="*/ 0 h 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608" h="459">
                    <a:moveTo>
                      <a:pt x="445" y="0"/>
                    </a:moveTo>
                    <a:cubicBezTo>
                      <a:pt x="436" y="4"/>
                      <a:pt x="439" y="11"/>
                      <a:pt x="431" y="18"/>
                    </a:cubicBezTo>
                    <a:cubicBezTo>
                      <a:pt x="431" y="65"/>
                      <a:pt x="431" y="65"/>
                      <a:pt x="431" y="65"/>
                    </a:cubicBezTo>
                    <a:cubicBezTo>
                      <a:pt x="428" y="77"/>
                      <a:pt x="425" y="108"/>
                      <a:pt x="408" y="108"/>
                    </a:cubicBezTo>
                    <a:cubicBezTo>
                      <a:pt x="398" y="108"/>
                      <a:pt x="396" y="97"/>
                      <a:pt x="388" y="94"/>
                    </a:cubicBezTo>
                    <a:cubicBezTo>
                      <a:pt x="375" y="89"/>
                      <a:pt x="367" y="86"/>
                      <a:pt x="353" y="81"/>
                    </a:cubicBezTo>
                    <a:cubicBezTo>
                      <a:pt x="351" y="81"/>
                      <a:pt x="351" y="73"/>
                      <a:pt x="348" y="70"/>
                    </a:cubicBezTo>
                    <a:cubicBezTo>
                      <a:pt x="345" y="68"/>
                      <a:pt x="337" y="69"/>
                      <a:pt x="337" y="65"/>
                    </a:cubicBezTo>
                    <a:cubicBezTo>
                      <a:pt x="344" y="39"/>
                      <a:pt x="344" y="39"/>
                      <a:pt x="344" y="39"/>
                    </a:cubicBezTo>
                    <a:cubicBezTo>
                      <a:pt x="348" y="36"/>
                      <a:pt x="356" y="35"/>
                      <a:pt x="356" y="28"/>
                    </a:cubicBezTo>
                    <a:cubicBezTo>
                      <a:pt x="356" y="24"/>
                      <a:pt x="348" y="19"/>
                      <a:pt x="345" y="19"/>
                    </a:cubicBezTo>
                    <a:cubicBezTo>
                      <a:pt x="339" y="19"/>
                      <a:pt x="337" y="23"/>
                      <a:pt x="330" y="23"/>
                    </a:cubicBezTo>
                    <a:cubicBezTo>
                      <a:pt x="311" y="23"/>
                      <a:pt x="301" y="16"/>
                      <a:pt x="283" y="8"/>
                    </a:cubicBezTo>
                    <a:cubicBezTo>
                      <a:pt x="284" y="14"/>
                      <a:pt x="289" y="16"/>
                      <a:pt x="292" y="20"/>
                    </a:cubicBezTo>
                    <a:cubicBezTo>
                      <a:pt x="291" y="21"/>
                      <a:pt x="286" y="24"/>
                      <a:pt x="283" y="24"/>
                    </a:cubicBezTo>
                    <a:cubicBezTo>
                      <a:pt x="274" y="24"/>
                      <a:pt x="253" y="29"/>
                      <a:pt x="253" y="36"/>
                    </a:cubicBezTo>
                    <a:cubicBezTo>
                      <a:pt x="253" y="44"/>
                      <a:pt x="245" y="47"/>
                      <a:pt x="245" y="55"/>
                    </a:cubicBezTo>
                    <a:cubicBezTo>
                      <a:pt x="245" y="59"/>
                      <a:pt x="246" y="63"/>
                      <a:pt x="243" y="68"/>
                    </a:cubicBezTo>
                    <a:cubicBezTo>
                      <a:pt x="242" y="67"/>
                      <a:pt x="238" y="64"/>
                      <a:pt x="235" y="64"/>
                    </a:cubicBezTo>
                    <a:cubicBezTo>
                      <a:pt x="231" y="64"/>
                      <a:pt x="226" y="66"/>
                      <a:pt x="224" y="69"/>
                    </a:cubicBezTo>
                    <a:cubicBezTo>
                      <a:pt x="223" y="60"/>
                      <a:pt x="217" y="49"/>
                      <a:pt x="208" y="49"/>
                    </a:cubicBezTo>
                    <a:cubicBezTo>
                      <a:pt x="197" y="49"/>
                      <a:pt x="194" y="60"/>
                      <a:pt x="180" y="60"/>
                    </a:cubicBezTo>
                    <a:cubicBezTo>
                      <a:pt x="179" y="72"/>
                      <a:pt x="168" y="74"/>
                      <a:pt x="168" y="89"/>
                    </a:cubicBezTo>
                    <a:cubicBezTo>
                      <a:pt x="164" y="89"/>
                      <a:pt x="161" y="87"/>
                      <a:pt x="157" y="85"/>
                    </a:cubicBezTo>
                    <a:cubicBezTo>
                      <a:pt x="154" y="91"/>
                      <a:pt x="157" y="98"/>
                      <a:pt x="151" y="102"/>
                    </a:cubicBezTo>
                    <a:cubicBezTo>
                      <a:pt x="149" y="98"/>
                      <a:pt x="146" y="96"/>
                      <a:pt x="143" y="92"/>
                    </a:cubicBezTo>
                    <a:cubicBezTo>
                      <a:pt x="138" y="94"/>
                      <a:pt x="137" y="100"/>
                      <a:pt x="137" y="105"/>
                    </a:cubicBezTo>
                    <a:cubicBezTo>
                      <a:pt x="137" y="108"/>
                      <a:pt x="137" y="111"/>
                      <a:pt x="137" y="114"/>
                    </a:cubicBezTo>
                    <a:cubicBezTo>
                      <a:pt x="137" y="132"/>
                      <a:pt x="93" y="147"/>
                      <a:pt x="74" y="150"/>
                    </a:cubicBezTo>
                    <a:cubicBezTo>
                      <a:pt x="64" y="151"/>
                      <a:pt x="45" y="152"/>
                      <a:pt x="39" y="159"/>
                    </a:cubicBezTo>
                    <a:cubicBezTo>
                      <a:pt x="33" y="164"/>
                      <a:pt x="21" y="178"/>
                      <a:pt x="11" y="179"/>
                    </a:cubicBezTo>
                    <a:cubicBezTo>
                      <a:pt x="11" y="177"/>
                      <a:pt x="11" y="175"/>
                      <a:pt x="10" y="173"/>
                    </a:cubicBezTo>
                    <a:cubicBezTo>
                      <a:pt x="8" y="174"/>
                      <a:pt x="5" y="176"/>
                      <a:pt x="5" y="180"/>
                    </a:cubicBezTo>
                    <a:cubicBezTo>
                      <a:pt x="5" y="194"/>
                      <a:pt x="5" y="195"/>
                      <a:pt x="5" y="210"/>
                    </a:cubicBezTo>
                    <a:cubicBezTo>
                      <a:pt x="5" y="224"/>
                      <a:pt x="11" y="230"/>
                      <a:pt x="11" y="238"/>
                    </a:cubicBezTo>
                    <a:cubicBezTo>
                      <a:pt x="11" y="240"/>
                      <a:pt x="12" y="243"/>
                      <a:pt x="11" y="245"/>
                    </a:cubicBezTo>
                    <a:cubicBezTo>
                      <a:pt x="9" y="243"/>
                      <a:pt x="7" y="240"/>
                      <a:pt x="6" y="238"/>
                    </a:cubicBezTo>
                    <a:cubicBezTo>
                      <a:pt x="5" y="240"/>
                      <a:pt x="4" y="243"/>
                      <a:pt x="3" y="245"/>
                    </a:cubicBezTo>
                    <a:cubicBezTo>
                      <a:pt x="0" y="253"/>
                      <a:pt x="11" y="255"/>
                      <a:pt x="14" y="263"/>
                    </a:cubicBezTo>
                    <a:cubicBezTo>
                      <a:pt x="20" y="284"/>
                      <a:pt x="22" y="291"/>
                      <a:pt x="28" y="314"/>
                    </a:cubicBezTo>
                    <a:cubicBezTo>
                      <a:pt x="31" y="324"/>
                      <a:pt x="39" y="332"/>
                      <a:pt x="39" y="348"/>
                    </a:cubicBezTo>
                    <a:cubicBezTo>
                      <a:pt x="39" y="360"/>
                      <a:pt x="27" y="364"/>
                      <a:pt x="27" y="371"/>
                    </a:cubicBezTo>
                    <a:cubicBezTo>
                      <a:pt x="27" y="379"/>
                      <a:pt x="52" y="390"/>
                      <a:pt x="61" y="390"/>
                    </a:cubicBezTo>
                    <a:cubicBezTo>
                      <a:pt x="85" y="390"/>
                      <a:pt x="93" y="372"/>
                      <a:pt x="111" y="372"/>
                    </a:cubicBezTo>
                    <a:cubicBezTo>
                      <a:pt x="115" y="372"/>
                      <a:pt x="117" y="371"/>
                      <a:pt x="120" y="371"/>
                    </a:cubicBezTo>
                    <a:cubicBezTo>
                      <a:pt x="121" y="371"/>
                      <a:pt x="123" y="371"/>
                      <a:pt x="126" y="372"/>
                    </a:cubicBezTo>
                    <a:cubicBezTo>
                      <a:pt x="138" y="372"/>
                      <a:pt x="147" y="370"/>
                      <a:pt x="158" y="369"/>
                    </a:cubicBezTo>
                    <a:cubicBezTo>
                      <a:pt x="162" y="342"/>
                      <a:pt x="195" y="351"/>
                      <a:pt x="222" y="342"/>
                    </a:cubicBezTo>
                    <a:cubicBezTo>
                      <a:pt x="234" y="339"/>
                      <a:pt x="237" y="330"/>
                      <a:pt x="256" y="330"/>
                    </a:cubicBezTo>
                    <a:cubicBezTo>
                      <a:pt x="274" y="330"/>
                      <a:pt x="305" y="336"/>
                      <a:pt x="313" y="346"/>
                    </a:cubicBezTo>
                    <a:cubicBezTo>
                      <a:pt x="318" y="352"/>
                      <a:pt x="329" y="378"/>
                      <a:pt x="333" y="378"/>
                    </a:cubicBezTo>
                    <a:cubicBezTo>
                      <a:pt x="333" y="378"/>
                      <a:pt x="331" y="387"/>
                      <a:pt x="337" y="387"/>
                    </a:cubicBezTo>
                    <a:cubicBezTo>
                      <a:pt x="348" y="387"/>
                      <a:pt x="361" y="360"/>
                      <a:pt x="371" y="350"/>
                    </a:cubicBezTo>
                    <a:cubicBezTo>
                      <a:pt x="371" y="358"/>
                      <a:pt x="369" y="386"/>
                      <a:pt x="356" y="388"/>
                    </a:cubicBezTo>
                    <a:cubicBezTo>
                      <a:pt x="356" y="391"/>
                      <a:pt x="358" y="394"/>
                      <a:pt x="361" y="394"/>
                    </a:cubicBezTo>
                    <a:cubicBezTo>
                      <a:pt x="369" y="394"/>
                      <a:pt x="369" y="384"/>
                      <a:pt x="374" y="382"/>
                    </a:cubicBezTo>
                    <a:cubicBezTo>
                      <a:pt x="374" y="380"/>
                      <a:pt x="375" y="378"/>
                      <a:pt x="375" y="377"/>
                    </a:cubicBezTo>
                    <a:cubicBezTo>
                      <a:pt x="377" y="379"/>
                      <a:pt x="380" y="381"/>
                      <a:pt x="380" y="387"/>
                    </a:cubicBezTo>
                    <a:cubicBezTo>
                      <a:pt x="380" y="393"/>
                      <a:pt x="378" y="396"/>
                      <a:pt x="377" y="399"/>
                    </a:cubicBezTo>
                    <a:cubicBezTo>
                      <a:pt x="383" y="399"/>
                      <a:pt x="383" y="399"/>
                      <a:pt x="383" y="399"/>
                    </a:cubicBezTo>
                    <a:cubicBezTo>
                      <a:pt x="387" y="398"/>
                      <a:pt x="390" y="397"/>
                      <a:pt x="394" y="395"/>
                    </a:cubicBezTo>
                    <a:cubicBezTo>
                      <a:pt x="394" y="396"/>
                      <a:pt x="394" y="398"/>
                      <a:pt x="394" y="398"/>
                    </a:cubicBezTo>
                    <a:cubicBezTo>
                      <a:pt x="395" y="405"/>
                      <a:pt x="402" y="411"/>
                      <a:pt x="402" y="419"/>
                    </a:cubicBezTo>
                    <a:cubicBezTo>
                      <a:pt x="402" y="441"/>
                      <a:pt x="435" y="454"/>
                      <a:pt x="456" y="454"/>
                    </a:cubicBezTo>
                    <a:cubicBezTo>
                      <a:pt x="469" y="454"/>
                      <a:pt x="465" y="444"/>
                      <a:pt x="477" y="443"/>
                    </a:cubicBezTo>
                    <a:cubicBezTo>
                      <a:pt x="478" y="446"/>
                      <a:pt x="499" y="458"/>
                      <a:pt x="503" y="459"/>
                    </a:cubicBezTo>
                    <a:cubicBezTo>
                      <a:pt x="508" y="433"/>
                      <a:pt x="551" y="444"/>
                      <a:pt x="557" y="420"/>
                    </a:cubicBezTo>
                    <a:cubicBezTo>
                      <a:pt x="557" y="421"/>
                      <a:pt x="557" y="421"/>
                      <a:pt x="557" y="421"/>
                    </a:cubicBezTo>
                    <a:cubicBezTo>
                      <a:pt x="557" y="403"/>
                      <a:pt x="568" y="386"/>
                      <a:pt x="572" y="374"/>
                    </a:cubicBezTo>
                    <a:cubicBezTo>
                      <a:pt x="577" y="357"/>
                      <a:pt x="587" y="351"/>
                      <a:pt x="596" y="337"/>
                    </a:cubicBezTo>
                    <a:cubicBezTo>
                      <a:pt x="599" y="332"/>
                      <a:pt x="597" y="330"/>
                      <a:pt x="600" y="326"/>
                    </a:cubicBezTo>
                    <a:cubicBezTo>
                      <a:pt x="600" y="311"/>
                      <a:pt x="600" y="311"/>
                      <a:pt x="600" y="311"/>
                    </a:cubicBezTo>
                    <a:cubicBezTo>
                      <a:pt x="605" y="306"/>
                      <a:pt x="608" y="290"/>
                      <a:pt x="608" y="279"/>
                    </a:cubicBezTo>
                    <a:cubicBezTo>
                      <a:pt x="608" y="263"/>
                      <a:pt x="603" y="234"/>
                      <a:pt x="594" y="223"/>
                    </a:cubicBezTo>
                    <a:cubicBezTo>
                      <a:pt x="595" y="221"/>
                      <a:pt x="595" y="221"/>
                      <a:pt x="595" y="221"/>
                    </a:cubicBezTo>
                    <a:cubicBezTo>
                      <a:pt x="585" y="211"/>
                      <a:pt x="565" y="202"/>
                      <a:pt x="565" y="181"/>
                    </a:cubicBezTo>
                    <a:cubicBezTo>
                      <a:pt x="558" y="181"/>
                      <a:pt x="549" y="181"/>
                      <a:pt x="547" y="174"/>
                    </a:cubicBezTo>
                    <a:cubicBezTo>
                      <a:pt x="545" y="167"/>
                      <a:pt x="544" y="157"/>
                      <a:pt x="538" y="151"/>
                    </a:cubicBezTo>
                    <a:cubicBezTo>
                      <a:pt x="529" y="142"/>
                      <a:pt x="506" y="137"/>
                      <a:pt x="502" y="124"/>
                    </a:cubicBezTo>
                    <a:cubicBezTo>
                      <a:pt x="498" y="111"/>
                      <a:pt x="493" y="104"/>
                      <a:pt x="489" y="90"/>
                    </a:cubicBezTo>
                    <a:cubicBezTo>
                      <a:pt x="486" y="82"/>
                      <a:pt x="486" y="65"/>
                      <a:pt x="480" y="60"/>
                    </a:cubicBezTo>
                    <a:cubicBezTo>
                      <a:pt x="478" y="59"/>
                      <a:pt x="468" y="56"/>
                      <a:pt x="462" y="55"/>
                    </a:cubicBezTo>
                    <a:cubicBezTo>
                      <a:pt x="456" y="50"/>
                      <a:pt x="459" y="41"/>
                      <a:pt x="457" y="34"/>
                    </a:cubicBezTo>
                    <a:cubicBezTo>
                      <a:pt x="454" y="23"/>
                      <a:pt x="447" y="14"/>
                      <a:pt x="44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61">
                <a:extLst>
                  <a:ext uri="{FF2B5EF4-FFF2-40B4-BE49-F238E27FC236}">
                    <a16:creationId xmlns:a16="http://schemas.microsoft.com/office/drawing/2014/main" xmlns="" id="{463048EA-BDE8-4B8A-AFD5-81D969B500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1" y="4607"/>
                <a:ext cx="269" cy="267"/>
              </a:xfrm>
              <a:custGeom>
                <a:avLst/>
                <a:gdLst>
                  <a:gd name="T0" fmla="*/ 92 w 114"/>
                  <a:gd name="T1" fmla="*/ 0 h 113"/>
                  <a:gd name="T2" fmla="*/ 80 w 114"/>
                  <a:gd name="T3" fmla="*/ 17 h 113"/>
                  <a:gd name="T4" fmla="*/ 79 w 114"/>
                  <a:gd name="T5" fmla="*/ 21 h 113"/>
                  <a:gd name="T6" fmla="*/ 69 w 114"/>
                  <a:gd name="T7" fmla="*/ 26 h 113"/>
                  <a:gd name="T8" fmla="*/ 69 w 114"/>
                  <a:gd name="T9" fmla="*/ 32 h 113"/>
                  <a:gd name="T10" fmla="*/ 59 w 114"/>
                  <a:gd name="T11" fmla="*/ 44 h 113"/>
                  <a:gd name="T12" fmla="*/ 29 w 114"/>
                  <a:gd name="T13" fmla="*/ 62 h 113"/>
                  <a:gd name="T14" fmla="*/ 21 w 114"/>
                  <a:gd name="T15" fmla="*/ 69 h 113"/>
                  <a:gd name="T16" fmla="*/ 0 w 114"/>
                  <a:gd name="T17" fmla="*/ 98 h 113"/>
                  <a:gd name="T18" fmla="*/ 2 w 114"/>
                  <a:gd name="T19" fmla="*/ 100 h 113"/>
                  <a:gd name="T20" fmla="*/ 26 w 114"/>
                  <a:gd name="T21" fmla="*/ 110 h 113"/>
                  <a:gd name="T22" fmla="*/ 38 w 114"/>
                  <a:gd name="T23" fmla="*/ 113 h 113"/>
                  <a:gd name="T24" fmla="*/ 58 w 114"/>
                  <a:gd name="T25" fmla="*/ 100 h 113"/>
                  <a:gd name="T26" fmla="*/ 74 w 114"/>
                  <a:gd name="T27" fmla="*/ 63 h 113"/>
                  <a:gd name="T28" fmla="*/ 94 w 114"/>
                  <a:gd name="T29" fmla="*/ 61 h 113"/>
                  <a:gd name="T30" fmla="*/ 94 w 114"/>
                  <a:gd name="T31" fmla="*/ 44 h 113"/>
                  <a:gd name="T32" fmla="*/ 114 w 114"/>
                  <a:gd name="T33" fmla="*/ 18 h 113"/>
                  <a:gd name="T34" fmla="*/ 111 w 114"/>
                  <a:gd name="T35" fmla="*/ 10 h 113"/>
                  <a:gd name="T36" fmla="*/ 107 w 114"/>
                  <a:gd name="T37" fmla="*/ 8 h 113"/>
                  <a:gd name="T38" fmla="*/ 98 w 114"/>
                  <a:gd name="T39" fmla="*/ 13 h 113"/>
                  <a:gd name="T40" fmla="*/ 96 w 114"/>
                  <a:gd name="T41" fmla="*/ 5 h 113"/>
                  <a:gd name="T42" fmla="*/ 92 w 114"/>
                  <a:gd name="T43" fmla="*/ 0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14" h="113">
                    <a:moveTo>
                      <a:pt x="92" y="0"/>
                    </a:moveTo>
                    <a:cubicBezTo>
                      <a:pt x="87" y="2"/>
                      <a:pt x="80" y="9"/>
                      <a:pt x="80" y="17"/>
                    </a:cubicBezTo>
                    <a:cubicBezTo>
                      <a:pt x="80" y="18"/>
                      <a:pt x="79" y="20"/>
                      <a:pt x="79" y="21"/>
                    </a:cubicBezTo>
                    <a:cubicBezTo>
                      <a:pt x="75" y="21"/>
                      <a:pt x="72" y="22"/>
                      <a:pt x="69" y="26"/>
                    </a:cubicBezTo>
                    <a:cubicBezTo>
                      <a:pt x="69" y="28"/>
                      <a:pt x="69" y="32"/>
                      <a:pt x="69" y="32"/>
                    </a:cubicBezTo>
                    <a:cubicBezTo>
                      <a:pt x="69" y="32"/>
                      <a:pt x="62" y="43"/>
                      <a:pt x="59" y="44"/>
                    </a:cubicBezTo>
                    <a:cubicBezTo>
                      <a:pt x="50" y="49"/>
                      <a:pt x="42" y="62"/>
                      <a:pt x="29" y="62"/>
                    </a:cubicBezTo>
                    <a:cubicBezTo>
                      <a:pt x="26" y="62"/>
                      <a:pt x="23" y="65"/>
                      <a:pt x="21" y="69"/>
                    </a:cubicBezTo>
                    <a:cubicBezTo>
                      <a:pt x="16" y="77"/>
                      <a:pt x="0" y="84"/>
                      <a:pt x="0" y="98"/>
                    </a:cubicBezTo>
                    <a:cubicBezTo>
                      <a:pt x="0" y="99"/>
                      <a:pt x="1" y="100"/>
                      <a:pt x="2" y="100"/>
                    </a:cubicBezTo>
                    <a:cubicBezTo>
                      <a:pt x="2" y="102"/>
                      <a:pt x="23" y="110"/>
                      <a:pt x="26" y="110"/>
                    </a:cubicBezTo>
                    <a:cubicBezTo>
                      <a:pt x="29" y="110"/>
                      <a:pt x="36" y="113"/>
                      <a:pt x="38" y="113"/>
                    </a:cubicBezTo>
                    <a:cubicBezTo>
                      <a:pt x="44" y="113"/>
                      <a:pt x="53" y="105"/>
                      <a:pt x="58" y="100"/>
                    </a:cubicBezTo>
                    <a:cubicBezTo>
                      <a:pt x="58" y="100"/>
                      <a:pt x="73" y="70"/>
                      <a:pt x="74" y="63"/>
                    </a:cubicBezTo>
                    <a:cubicBezTo>
                      <a:pt x="78" y="63"/>
                      <a:pt x="91" y="61"/>
                      <a:pt x="94" y="61"/>
                    </a:cubicBezTo>
                    <a:cubicBezTo>
                      <a:pt x="95" y="54"/>
                      <a:pt x="92" y="52"/>
                      <a:pt x="94" y="44"/>
                    </a:cubicBezTo>
                    <a:cubicBezTo>
                      <a:pt x="102" y="44"/>
                      <a:pt x="113" y="25"/>
                      <a:pt x="114" y="18"/>
                    </a:cubicBezTo>
                    <a:cubicBezTo>
                      <a:pt x="112" y="17"/>
                      <a:pt x="111" y="14"/>
                      <a:pt x="111" y="10"/>
                    </a:cubicBezTo>
                    <a:cubicBezTo>
                      <a:pt x="110" y="10"/>
                      <a:pt x="108" y="9"/>
                      <a:pt x="107" y="8"/>
                    </a:cubicBezTo>
                    <a:cubicBezTo>
                      <a:pt x="105" y="9"/>
                      <a:pt x="102" y="13"/>
                      <a:pt x="98" y="13"/>
                    </a:cubicBezTo>
                    <a:cubicBezTo>
                      <a:pt x="95" y="13"/>
                      <a:pt x="96" y="9"/>
                      <a:pt x="96" y="5"/>
                    </a:cubicBezTo>
                    <a:cubicBezTo>
                      <a:pt x="94" y="5"/>
                      <a:pt x="92" y="4"/>
                      <a:pt x="9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62">
                <a:extLst>
                  <a:ext uri="{FF2B5EF4-FFF2-40B4-BE49-F238E27FC236}">
                    <a16:creationId xmlns:a16="http://schemas.microsoft.com/office/drawing/2014/main" xmlns="" id="{A79B3A8E-24D7-45EA-B8E8-B18592FBDE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71" y="4349"/>
                <a:ext cx="203" cy="296"/>
              </a:xfrm>
              <a:custGeom>
                <a:avLst/>
                <a:gdLst>
                  <a:gd name="T0" fmla="*/ 0 w 86"/>
                  <a:gd name="T1" fmla="*/ 0 h 125"/>
                  <a:gd name="T2" fmla="*/ 23 w 86"/>
                  <a:gd name="T3" fmla="*/ 32 h 125"/>
                  <a:gd name="T4" fmla="*/ 21 w 86"/>
                  <a:gd name="T5" fmla="*/ 38 h 125"/>
                  <a:gd name="T6" fmla="*/ 27 w 86"/>
                  <a:gd name="T7" fmla="*/ 48 h 125"/>
                  <a:gd name="T8" fmla="*/ 27 w 86"/>
                  <a:gd name="T9" fmla="*/ 47 h 125"/>
                  <a:gd name="T10" fmla="*/ 29 w 86"/>
                  <a:gd name="T11" fmla="*/ 58 h 125"/>
                  <a:gd name="T12" fmla="*/ 23 w 86"/>
                  <a:gd name="T13" fmla="*/ 78 h 125"/>
                  <a:gd name="T14" fmla="*/ 16 w 86"/>
                  <a:gd name="T15" fmla="*/ 87 h 125"/>
                  <a:gd name="T16" fmla="*/ 35 w 86"/>
                  <a:gd name="T17" fmla="*/ 103 h 125"/>
                  <a:gd name="T18" fmla="*/ 29 w 86"/>
                  <a:gd name="T19" fmla="*/ 118 h 125"/>
                  <a:gd name="T20" fmla="*/ 37 w 86"/>
                  <a:gd name="T21" fmla="*/ 125 h 125"/>
                  <a:gd name="T22" fmla="*/ 56 w 86"/>
                  <a:gd name="T23" fmla="*/ 106 h 125"/>
                  <a:gd name="T24" fmla="*/ 64 w 86"/>
                  <a:gd name="T25" fmla="*/ 96 h 125"/>
                  <a:gd name="T26" fmla="*/ 61 w 86"/>
                  <a:gd name="T27" fmla="*/ 91 h 125"/>
                  <a:gd name="T28" fmla="*/ 72 w 86"/>
                  <a:gd name="T29" fmla="*/ 84 h 125"/>
                  <a:gd name="T30" fmla="*/ 74 w 86"/>
                  <a:gd name="T31" fmla="*/ 82 h 125"/>
                  <a:gd name="T32" fmla="*/ 76 w 86"/>
                  <a:gd name="T33" fmla="*/ 85 h 125"/>
                  <a:gd name="T34" fmla="*/ 86 w 86"/>
                  <a:gd name="T35" fmla="*/ 58 h 125"/>
                  <a:gd name="T36" fmla="*/ 82 w 86"/>
                  <a:gd name="T37" fmla="*/ 55 h 125"/>
                  <a:gd name="T38" fmla="*/ 64 w 86"/>
                  <a:gd name="T39" fmla="*/ 60 h 125"/>
                  <a:gd name="T40" fmla="*/ 45 w 86"/>
                  <a:gd name="T41" fmla="*/ 39 h 125"/>
                  <a:gd name="T42" fmla="*/ 41 w 86"/>
                  <a:gd name="T43" fmla="*/ 39 h 125"/>
                  <a:gd name="T44" fmla="*/ 37 w 86"/>
                  <a:gd name="T45" fmla="*/ 44 h 125"/>
                  <a:gd name="T46" fmla="*/ 33 w 86"/>
                  <a:gd name="T47" fmla="*/ 44 h 125"/>
                  <a:gd name="T48" fmla="*/ 25 w 86"/>
                  <a:gd name="T49" fmla="*/ 27 h 125"/>
                  <a:gd name="T50" fmla="*/ 27 w 86"/>
                  <a:gd name="T51" fmla="*/ 23 h 125"/>
                  <a:gd name="T52" fmla="*/ 20 w 86"/>
                  <a:gd name="T53" fmla="*/ 15 h 125"/>
                  <a:gd name="T54" fmla="*/ 0 w 86"/>
                  <a:gd name="T55" fmla="*/ 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86" h="125">
                    <a:moveTo>
                      <a:pt x="0" y="0"/>
                    </a:moveTo>
                    <a:cubicBezTo>
                      <a:pt x="3" y="13"/>
                      <a:pt x="11" y="30"/>
                      <a:pt x="23" y="32"/>
                    </a:cubicBezTo>
                    <a:cubicBezTo>
                      <a:pt x="22" y="34"/>
                      <a:pt x="21" y="36"/>
                      <a:pt x="21" y="38"/>
                    </a:cubicBezTo>
                    <a:cubicBezTo>
                      <a:pt x="21" y="42"/>
                      <a:pt x="26" y="44"/>
                      <a:pt x="27" y="48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8" y="50"/>
                      <a:pt x="29" y="55"/>
                      <a:pt x="29" y="58"/>
                    </a:cubicBezTo>
                    <a:cubicBezTo>
                      <a:pt x="29" y="66"/>
                      <a:pt x="28" y="73"/>
                      <a:pt x="23" y="78"/>
                    </a:cubicBezTo>
                    <a:cubicBezTo>
                      <a:pt x="20" y="81"/>
                      <a:pt x="16" y="82"/>
                      <a:pt x="16" y="87"/>
                    </a:cubicBezTo>
                    <a:cubicBezTo>
                      <a:pt x="16" y="96"/>
                      <a:pt x="35" y="92"/>
                      <a:pt x="35" y="103"/>
                    </a:cubicBezTo>
                    <a:cubicBezTo>
                      <a:pt x="35" y="109"/>
                      <a:pt x="29" y="112"/>
                      <a:pt x="29" y="118"/>
                    </a:cubicBezTo>
                    <a:cubicBezTo>
                      <a:pt x="29" y="122"/>
                      <a:pt x="32" y="125"/>
                      <a:pt x="37" y="125"/>
                    </a:cubicBezTo>
                    <a:cubicBezTo>
                      <a:pt x="48" y="125"/>
                      <a:pt x="51" y="114"/>
                      <a:pt x="56" y="106"/>
                    </a:cubicBezTo>
                    <a:cubicBezTo>
                      <a:pt x="57" y="105"/>
                      <a:pt x="64" y="99"/>
                      <a:pt x="64" y="96"/>
                    </a:cubicBezTo>
                    <a:cubicBezTo>
                      <a:pt x="64" y="94"/>
                      <a:pt x="61" y="92"/>
                      <a:pt x="61" y="91"/>
                    </a:cubicBezTo>
                    <a:cubicBezTo>
                      <a:pt x="61" y="86"/>
                      <a:pt x="67" y="85"/>
                      <a:pt x="72" y="84"/>
                    </a:cubicBezTo>
                    <a:cubicBezTo>
                      <a:pt x="73" y="84"/>
                      <a:pt x="73" y="82"/>
                      <a:pt x="74" y="82"/>
                    </a:cubicBezTo>
                    <a:cubicBezTo>
                      <a:pt x="76" y="85"/>
                      <a:pt x="76" y="85"/>
                      <a:pt x="76" y="85"/>
                    </a:cubicBezTo>
                    <a:cubicBezTo>
                      <a:pt x="81" y="77"/>
                      <a:pt x="79" y="66"/>
                      <a:pt x="86" y="58"/>
                    </a:cubicBezTo>
                    <a:cubicBezTo>
                      <a:pt x="85" y="57"/>
                      <a:pt x="84" y="55"/>
                      <a:pt x="82" y="55"/>
                    </a:cubicBezTo>
                    <a:cubicBezTo>
                      <a:pt x="74" y="55"/>
                      <a:pt x="74" y="60"/>
                      <a:pt x="64" y="60"/>
                    </a:cubicBezTo>
                    <a:cubicBezTo>
                      <a:pt x="51" y="60"/>
                      <a:pt x="45" y="53"/>
                      <a:pt x="45" y="39"/>
                    </a:cubicBezTo>
                    <a:cubicBezTo>
                      <a:pt x="44" y="39"/>
                      <a:pt x="42" y="39"/>
                      <a:pt x="41" y="39"/>
                    </a:cubicBezTo>
                    <a:cubicBezTo>
                      <a:pt x="39" y="39"/>
                      <a:pt x="37" y="41"/>
                      <a:pt x="37" y="44"/>
                    </a:cubicBezTo>
                    <a:cubicBezTo>
                      <a:pt x="33" y="44"/>
                      <a:pt x="33" y="44"/>
                      <a:pt x="33" y="44"/>
                    </a:cubicBezTo>
                    <a:cubicBezTo>
                      <a:pt x="31" y="41"/>
                      <a:pt x="25" y="30"/>
                      <a:pt x="25" y="27"/>
                    </a:cubicBezTo>
                    <a:cubicBezTo>
                      <a:pt x="25" y="26"/>
                      <a:pt x="26" y="25"/>
                      <a:pt x="27" y="23"/>
                    </a:cubicBezTo>
                    <a:cubicBezTo>
                      <a:pt x="23" y="22"/>
                      <a:pt x="23" y="18"/>
                      <a:pt x="20" y="15"/>
                    </a:cubicBezTo>
                    <a:cubicBezTo>
                      <a:pt x="15" y="10"/>
                      <a:pt x="6" y="9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63">
                <a:extLst>
                  <a:ext uri="{FF2B5EF4-FFF2-40B4-BE49-F238E27FC236}">
                    <a16:creationId xmlns:a16="http://schemas.microsoft.com/office/drawing/2014/main" xmlns="" id="{413C9290-732A-4154-92AC-2BE3FD4A6F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24" y="3694"/>
                <a:ext cx="45" cy="31"/>
              </a:xfrm>
              <a:custGeom>
                <a:avLst/>
                <a:gdLst>
                  <a:gd name="T0" fmla="*/ 12 w 19"/>
                  <a:gd name="T1" fmla="*/ 0 h 13"/>
                  <a:gd name="T2" fmla="*/ 0 w 19"/>
                  <a:gd name="T3" fmla="*/ 10 h 13"/>
                  <a:gd name="T4" fmla="*/ 11 w 19"/>
                  <a:gd name="T5" fmla="*/ 13 h 13"/>
                  <a:gd name="T6" fmla="*/ 15 w 19"/>
                  <a:gd name="T7" fmla="*/ 13 h 13"/>
                  <a:gd name="T8" fmla="*/ 19 w 19"/>
                  <a:gd name="T9" fmla="*/ 11 h 13"/>
                  <a:gd name="T10" fmla="*/ 19 w 19"/>
                  <a:gd name="T11" fmla="*/ 5 h 13"/>
                  <a:gd name="T12" fmla="*/ 12 w 19"/>
                  <a:gd name="T1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" h="13">
                    <a:moveTo>
                      <a:pt x="12" y="0"/>
                    </a:moveTo>
                    <a:cubicBezTo>
                      <a:pt x="8" y="2"/>
                      <a:pt x="0" y="3"/>
                      <a:pt x="0" y="10"/>
                    </a:cubicBezTo>
                    <a:cubicBezTo>
                      <a:pt x="0" y="12"/>
                      <a:pt x="7" y="13"/>
                      <a:pt x="11" y="13"/>
                    </a:cubicBezTo>
                    <a:cubicBezTo>
                      <a:pt x="13" y="13"/>
                      <a:pt x="14" y="13"/>
                      <a:pt x="15" y="13"/>
                    </a:cubicBezTo>
                    <a:cubicBezTo>
                      <a:pt x="16" y="13"/>
                      <a:pt x="17" y="13"/>
                      <a:pt x="19" y="11"/>
                    </a:cubicBezTo>
                    <a:cubicBezTo>
                      <a:pt x="19" y="5"/>
                      <a:pt x="19" y="5"/>
                      <a:pt x="19" y="5"/>
                    </a:cubicBezTo>
                    <a:cubicBezTo>
                      <a:pt x="16" y="4"/>
                      <a:pt x="14" y="3"/>
                      <a:pt x="1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64">
                <a:extLst>
                  <a:ext uri="{FF2B5EF4-FFF2-40B4-BE49-F238E27FC236}">
                    <a16:creationId xmlns:a16="http://schemas.microsoft.com/office/drawing/2014/main" xmlns="" id="{D0D97E1A-837B-4197-8895-906F66E00E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74" y="3658"/>
                <a:ext cx="40" cy="26"/>
              </a:xfrm>
              <a:custGeom>
                <a:avLst/>
                <a:gdLst>
                  <a:gd name="T0" fmla="*/ 17 w 17"/>
                  <a:gd name="T1" fmla="*/ 0 h 11"/>
                  <a:gd name="T2" fmla="*/ 0 w 17"/>
                  <a:gd name="T3" fmla="*/ 7 h 11"/>
                  <a:gd name="T4" fmla="*/ 3 w 17"/>
                  <a:gd name="T5" fmla="*/ 11 h 11"/>
                  <a:gd name="T6" fmla="*/ 17 w 17"/>
                  <a:gd name="T7" fmla="*/ 4 h 11"/>
                  <a:gd name="T8" fmla="*/ 17 w 17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11">
                    <a:moveTo>
                      <a:pt x="17" y="0"/>
                    </a:moveTo>
                    <a:cubicBezTo>
                      <a:pt x="13" y="0"/>
                      <a:pt x="0" y="0"/>
                      <a:pt x="0" y="7"/>
                    </a:cubicBezTo>
                    <a:cubicBezTo>
                      <a:pt x="0" y="8"/>
                      <a:pt x="2" y="11"/>
                      <a:pt x="3" y="11"/>
                    </a:cubicBezTo>
                    <a:cubicBezTo>
                      <a:pt x="9" y="11"/>
                      <a:pt x="10" y="6"/>
                      <a:pt x="17" y="4"/>
                    </a:cubicBezTo>
                    <a:cubicBezTo>
                      <a:pt x="17" y="3"/>
                      <a:pt x="17" y="1"/>
                      <a:pt x="1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65">
                <a:extLst>
                  <a:ext uri="{FF2B5EF4-FFF2-40B4-BE49-F238E27FC236}">
                    <a16:creationId xmlns:a16="http://schemas.microsoft.com/office/drawing/2014/main" xmlns="" id="{F2FCBAF2-E40E-4848-BDD7-E4099FD937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4" y="2719"/>
                <a:ext cx="163" cy="152"/>
              </a:xfrm>
              <a:custGeom>
                <a:avLst/>
                <a:gdLst>
                  <a:gd name="T0" fmla="*/ 50 w 69"/>
                  <a:gd name="T1" fmla="*/ 0 h 64"/>
                  <a:gd name="T2" fmla="*/ 48 w 69"/>
                  <a:gd name="T3" fmla="*/ 11 h 64"/>
                  <a:gd name="T4" fmla="*/ 38 w 69"/>
                  <a:gd name="T5" fmla="*/ 18 h 64"/>
                  <a:gd name="T6" fmla="*/ 33 w 69"/>
                  <a:gd name="T7" fmla="*/ 24 h 64"/>
                  <a:gd name="T8" fmla="*/ 30 w 69"/>
                  <a:gd name="T9" fmla="*/ 24 h 64"/>
                  <a:gd name="T10" fmla="*/ 22 w 69"/>
                  <a:gd name="T11" fmla="*/ 16 h 64"/>
                  <a:gd name="T12" fmla="*/ 22 w 69"/>
                  <a:gd name="T13" fmla="*/ 16 h 64"/>
                  <a:gd name="T14" fmla="*/ 14 w 69"/>
                  <a:gd name="T15" fmla="*/ 21 h 64"/>
                  <a:gd name="T16" fmla="*/ 6 w 69"/>
                  <a:gd name="T17" fmla="*/ 26 h 64"/>
                  <a:gd name="T18" fmla="*/ 5 w 69"/>
                  <a:gd name="T19" fmla="*/ 26 h 64"/>
                  <a:gd name="T20" fmla="*/ 2 w 69"/>
                  <a:gd name="T21" fmla="*/ 38 h 64"/>
                  <a:gd name="T22" fmla="*/ 4 w 69"/>
                  <a:gd name="T23" fmla="*/ 43 h 64"/>
                  <a:gd name="T24" fmla="*/ 4 w 69"/>
                  <a:gd name="T25" fmla="*/ 53 h 64"/>
                  <a:gd name="T26" fmla="*/ 4 w 69"/>
                  <a:gd name="T27" fmla="*/ 53 h 64"/>
                  <a:gd name="T28" fmla="*/ 13 w 69"/>
                  <a:gd name="T29" fmla="*/ 34 h 64"/>
                  <a:gd name="T30" fmla="*/ 18 w 69"/>
                  <a:gd name="T31" fmla="*/ 38 h 64"/>
                  <a:gd name="T32" fmla="*/ 20 w 69"/>
                  <a:gd name="T33" fmla="*/ 36 h 64"/>
                  <a:gd name="T34" fmla="*/ 24 w 69"/>
                  <a:gd name="T35" fmla="*/ 38 h 64"/>
                  <a:gd name="T36" fmla="*/ 24 w 69"/>
                  <a:gd name="T37" fmla="*/ 34 h 64"/>
                  <a:gd name="T38" fmla="*/ 31 w 69"/>
                  <a:gd name="T39" fmla="*/ 34 h 64"/>
                  <a:gd name="T40" fmla="*/ 33 w 69"/>
                  <a:gd name="T41" fmla="*/ 39 h 64"/>
                  <a:gd name="T42" fmla="*/ 31 w 69"/>
                  <a:gd name="T43" fmla="*/ 44 h 64"/>
                  <a:gd name="T44" fmla="*/ 43 w 69"/>
                  <a:gd name="T45" fmla="*/ 60 h 64"/>
                  <a:gd name="T46" fmla="*/ 45 w 69"/>
                  <a:gd name="T47" fmla="*/ 61 h 64"/>
                  <a:gd name="T48" fmla="*/ 48 w 69"/>
                  <a:gd name="T49" fmla="*/ 60 h 64"/>
                  <a:gd name="T50" fmla="*/ 50 w 69"/>
                  <a:gd name="T51" fmla="*/ 64 h 64"/>
                  <a:gd name="T52" fmla="*/ 50 w 69"/>
                  <a:gd name="T53" fmla="*/ 64 h 64"/>
                  <a:gd name="T54" fmla="*/ 55 w 69"/>
                  <a:gd name="T55" fmla="*/ 57 h 64"/>
                  <a:gd name="T56" fmla="*/ 50 w 69"/>
                  <a:gd name="T57" fmla="*/ 48 h 64"/>
                  <a:gd name="T58" fmla="*/ 54 w 69"/>
                  <a:gd name="T59" fmla="*/ 41 h 64"/>
                  <a:gd name="T60" fmla="*/ 57 w 69"/>
                  <a:gd name="T61" fmla="*/ 45 h 64"/>
                  <a:gd name="T62" fmla="*/ 57 w 69"/>
                  <a:gd name="T63" fmla="*/ 44 h 64"/>
                  <a:gd name="T64" fmla="*/ 63 w 69"/>
                  <a:gd name="T65" fmla="*/ 55 h 64"/>
                  <a:gd name="T66" fmla="*/ 69 w 69"/>
                  <a:gd name="T67" fmla="*/ 39 h 64"/>
                  <a:gd name="T68" fmla="*/ 57 w 69"/>
                  <a:gd name="T69" fmla="*/ 4 h 64"/>
                  <a:gd name="T70" fmla="*/ 50 w 69"/>
                  <a:gd name="T71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69" h="64">
                    <a:moveTo>
                      <a:pt x="50" y="0"/>
                    </a:moveTo>
                    <a:cubicBezTo>
                      <a:pt x="49" y="1"/>
                      <a:pt x="50" y="8"/>
                      <a:pt x="48" y="11"/>
                    </a:cubicBezTo>
                    <a:cubicBezTo>
                      <a:pt x="46" y="14"/>
                      <a:pt x="38" y="12"/>
                      <a:pt x="38" y="18"/>
                    </a:cubicBezTo>
                    <a:cubicBezTo>
                      <a:pt x="35" y="18"/>
                      <a:pt x="33" y="21"/>
                      <a:pt x="33" y="24"/>
                    </a:cubicBezTo>
                    <a:cubicBezTo>
                      <a:pt x="32" y="24"/>
                      <a:pt x="31" y="24"/>
                      <a:pt x="30" y="24"/>
                    </a:cubicBezTo>
                    <a:cubicBezTo>
                      <a:pt x="27" y="24"/>
                      <a:pt x="28" y="17"/>
                      <a:pt x="22" y="16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18" y="16"/>
                      <a:pt x="16" y="19"/>
                      <a:pt x="14" y="21"/>
                    </a:cubicBezTo>
                    <a:cubicBezTo>
                      <a:pt x="12" y="24"/>
                      <a:pt x="10" y="26"/>
                      <a:pt x="6" y="26"/>
                    </a:cubicBezTo>
                    <a:cubicBezTo>
                      <a:pt x="6" y="26"/>
                      <a:pt x="5" y="26"/>
                      <a:pt x="5" y="26"/>
                    </a:cubicBezTo>
                    <a:cubicBezTo>
                      <a:pt x="4" y="31"/>
                      <a:pt x="2" y="34"/>
                      <a:pt x="2" y="38"/>
                    </a:cubicBezTo>
                    <a:cubicBezTo>
                      <a:pt x="2" y="40"/>
                      <a:pt x="4" y="41"/>
                      <a:pt x="4" y="43"/>
                    </a:cubicBezTo>
                    <a:cubicBezTo>
                      <a:pt x="4" y="45"/>
                      <a:pt x="0" y="53"/>
                      <a:pt x="4" y="53"/>
                    </a:cubicBezTo>
                    <a:cubicBezTo>
                      <a:pt x="4" y="53"/>
                      <a:pt x="4" y="53"/>
                      <a:pt x="4" y="53"/>
                    </a:cubicBezTo>
                    <a:cubicBezTo>
                      <a:pt x="9" y="53"/>
                      <a:pt x="9" y="38"/>
                      <a:pt x="13" y="34"/>
                    </a:cubicBezTo>
                    <a:cubicBezTo>
                      <a:pt x="13" y="34"/>
                      <a:pt x="17" y="37"/>
                      <a:pt x="18" y="38"/>
                    </a:cubicBezTo>
                    <a:cubicBezTo>
                      <a:pt x="19" y="38"/>
                      <a:pt x="20" y="36"/>
                      <a:pt x="20" y="36"/>
                    </a:cubicBezTo>
                    <a:cubicBezTo>
                      <a:pt x="21" y="37"/>
                      <a:pt x="22" y="38"/>
                      <a:pt x="24" y="38"/>
                    </a:cubicBezTo>
                    <a:cubicBezTo>
                      <a:pt x="24" y="37"/>
                      <a:pt x="24" y="35"/>
                      <a:pt x="24" y="34"/>
                    </a:cubicBezTo>
                    <a:cubicBezTo>
                      <a:pt x="31" y="34"/>
                      <a:pt x="31" y="34"/>
                      <a:pt x="31" y="34"/>
                    </a:cubicBezTo>
                    <a:cubicBezTo>
                      <a:pt x="32" y="35"/>
                      <a:pt x="33" y="37"/>
                      <a:pt x="33" y="39"/>
                    </a:cubicBezTo>
                    <a:cubicBezTo>
                      <a:pt x="32" y="40"/>
                      <a:pt x="31" y="41"/>
                      <a:pt x="31" y="44"/>
                    </a:cubicBezTo>
                    <a:cubicBezTo>
                      <a:pt x="30" y="53"/>
                      <a:pt x="36" y="60"/>
                      <a:pt x="43" y="60"/>
                    </a:cubicBezTo>
                    <a:cubicBezTo>
                      <a:pt x="44" y="60"/>
                      <a:pt x="44" y="61"/>
                      <a:pt x="45" y="61"/>
                    </a:cubicBezTo>
                    <a:cubicBezTo>
                      <a:pt x="46" y="61"/>
                      <a:pt x="47" y="60"/>
                      <a:pt x="48" y="60"/>
                    </a:cubicBezTo>
                    <a:cubicBezTo>
                      <a:pt x="48" y="61"/>
                      <a:pt x="49" y="64"/>
                      <a:pt x="50" y="64"/>
                    </a:cubicBezTo>
                    <a:cubicBezTo>
                      <a:pt x="50" y="64"/>
                      <a:pt x="50" y="64"/>
                      <a:pt x="50" y="64"/>
                    </a:cubicBezTo>
                    <a:cubicBezTo>
                      <a:pt x="53" y="64"/>
                      <a:pt x="55" y="61"/>
                      <a:pt x="55" y="57"/>
                    </a:cubicBezTo>
                    <a:cubicBezTo>
                      <a:pt x="55" y="52"/>
                      <a:pt x="50" y="51"/>
                      <a:pt x="50" y="48"/>
                    </a:cubicBezTo>
                    <a:cubicBezTo>
                      <a:pt x="50" y="45"/>
                      <a:pt x="52" y="44"/>
                      <a:pt x="54" y="41"/>
                    </a:cubicBezTo>
                    <a:cubicBezTo>
                      <a:pt x="55" y="43"/>
                      <a:pt x="57" y="44"/>
                      <a:pt x="57" y="45"/>
                    </a:cubicBezTo>
                    <a:cubicBezTo>
                      <a:pt x="57" y="44"/>
                      <a:pt x="57" y="44"/>
                      <a:pt x="57" y="44"/>
                    </a:cubicBezTo>
                    <a:cubicBezTo>
                      <a:pt x="58" y="47"/>
                      <a:pt x="61" y="54"/>
                      <a:pt x="63" y="55"/>
                    </a:cubicBezTo>
                    <a:cubicBezTo>
                      <a:pt x="63" y="47"/>
                      <a:pt x="69" y="44"/>
                      <a:pt x="69" y="39"/>
                    </a:cubicBezTo>
                    <a:cubicBezTo>
                      <a:pt x="69" y="35"/>
                      <a:pt x="61" y="8"/>
                      <a:pt x="57" y="4"/>
                    </a:cubicBezTo>
                    <a:cubicBezTo>
                      <a:pt x="55" y="2"/>
                      <a:pt x="53" y="0"/>
                      <a:pt x="5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66">
                <a:extLst>
                  <a:ext uri="{FF2B5EF4-FFF2-40B4-BE49-F238E27FC236}">
                    <a16:creationId xmlns:a16="http://schemas.microsoft.com/office/drawing/2014/main" xmlns="" id="{E201AEB6-4D17-4A0F-A4DF-48DEA2ED55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25" y="2679"/>
                <a:ext cx="81" cy="83"/>
              </a:xfrm>
              <a:custGeom>
                <a:avLst/>
                <a:gdLst>
                  <a:gd name="T0" fmla="*/ 30 w 34"/>
                  <a:gd name="T1" fmla="*/ 0 h 35"/>
                  <a:gd name="T2" fmla="*/ 27 w 34"/>
                  <a:gd name="T3" fmla="*/ 6 h 35"/>
                  <a:gd name="T4" fmla="*/ 0 w 34"/>
                  <a:gd name="T5" fmla="*/ 35 h 35"/>
                  <a:gd name="T6" fmla="*/ 3 w 34"/>
                  <a:gd name="T7" fmla="*/ 35 h 35"/>
                  <a:gd name="T8" fmla="*/ 21 w 34"/>
                  <a:gd name="T9" fmla="*/ 15 h 35"/>
                  <a:gd name="T10" fmla="*/ 21 w 34"/>
                  <a:gd name="T11" fmla="*/ 15 h 35"/>
                  <a:gd name="T12" fmla="*/ 29 w 34"/>
                  <a:gd name="T13" fmla="*/ 10 h 35"/>
                  <a:gd name="T14" fmla="*/ 29 w 34"/>
                  <a:gd name="T15" fmla="*/ 10 h 35"/>
                  <a:gd name="T16" fmla="*/ 34 w 34"/>
                  <a:gd name="T17" fmla="*/ 8 h 35"/>
                  <a:gd name="T18" fmla="*/ 30 w 34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4" h="35">
                    <a:moveTo>
                      <a:pt x="30" y="0"/>
                    </a:moveTo>
                    <a:cubicBezTo>
                      <a:pt x="28" y="2"/>
                      <a:pt x="28" y="4"/>
                      <a:pt x="27" y="6"/>
                    </a:cubicBezTo>
                    <a:cubicBezTo>
                      <a:pt x="22" y="16"/>
                      <a:pt x="5" y="21"/>
                      <a:pt x="0" y="35"/>
                    </a:cubicBezTo>
                    <a:cubicBezTo>
                      <a:pt x="3" y="35"/>
                      <a:pt x="3" y="35"/>
                      <a:pt x="3" y="35"/>
                    </a:cubicBezTo>
                    <a:cubicBezTo>
                      <a:pt x="9" y="32"/>
                      <a:pt x="19" y="26"/>
                      <a:pt x="21" y="15"/>
                    </a:cubicBezTo>
                    <a:cubicBezTo>
                      <a:pt x="21" y="15"/>
                      <a:pt x="21" y="15"/>
                      <a:pt x="21" y="15"/>
                    </a:cubicBezTo>
                    <a:cubicBezTo>
                      <a:pt x="25" y="15"/>
                      <a:pt x="28" y="14"/>
                      <a:pt x="29" y="10"/>
                    </a:cubicBezTo>
                    <a:cubicBezTo>
                      <a:pt x="29" y="10"/>
                      <a:pt x="29" y="10"/>
                      <a:pt x="29" y="10"/>
                    </a:cubicBezTo>
                    <a:cubicBezTo>
                      <a:pt x="31" y="10"/>
                      <a:pt x="32" y="9"/>
                      <a:pt x="34" y="8"/>
                    </a:cubicBezTo>
                    <a:cubicBezTo>
                      <a:pt x="32" y="6"/>
                      <a:pt x="30" y="5"/>
                      <a:pt x="3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67">
                <a:extLst>
                  <a:ext uri="{FF2B5EF4-FFF2-40B4-BE49-F238E27FC236}">
                    <a16:creationId xmlns:a16="http://schemas.microsoft.com/office/drawing/2014/main" xmlns="" id="{303815F2-1F05-4B81-A1D7-108483B93D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84" y="2407"/>
                <a:ext cx="154" cy="218"/>
              </a:xfrm>
              <a:custGeom>
                <a:avLst/>
                <a:gdLst>
                  <a:gd name="T0" fmla="*/ 11 w 65"/>
                  <a:gd name="T1" fmla="*/ 0 h 92"/>
                  <a:gd name="T2" fmla="*/ 6 w 65"/>
                  <a:gd name="T3" fmla="*/ 9 h 92"/>
                  <a:gd name="T4" fmla="*/ 8 w 65"/>
                  <a:gd name="T5" fmla="*/ 24 h 92"/>
                  <a:gd name="T6" fmla="*/ 5 w 65"/>
                  <a:gd name="T7" fmla="*/ 37 h 92"/>
                  <a:gd name="T8" fmla="*/ 4 w 65"/>
                  <a:gd name="T9" fmla="*/ 37 h 92"/>
                  <a:gd name="T10" fmla="*/ 2 w 65"/>
                  <a:gd name="T11" fmla="*/ 53 h 92"/>
                  <a:gd name="T12" fmla="*/ 12 w 65"/>
                  <a:gd name="T13" fmla="*/ 62 h 92"/>
                  <a:gd name="T14" fmla="*/ 12 w 65"/>
                  <a:gd name="T15" fmla="*/ 62 h 92"/>
                  <a:gd name="T16" fmla="*/ 16 w 65"/>
                  <a:gd name="T17" fmla="*/ 59 h 92"/>
                  <a:gd name="T18" fmla="*/ 19 w 65"/>
                  <a:gd name="T19" fmla="*/ 59 h 92"/>
                  <a:gd name="T20" fmla="*/ 19 w 65"/>
                  <a:gd name="T21" fmla="*/ 63 h 92"/>
                  <a:gd name="T22" fmla="*/ 16 w 65"/>
                  <a:gd name="T23" fmla="*/ 68 h 92"/>
                  <a:gd name="T24" fmla="*/ 23 w 65"/>
                  <a:gd name="T25" fmla="*/ 75 h 92"/>
                  <a:gd name="T26" fmla="*/ 23 w 65"/>
                  <a:gd name="T27" fmla="*/ 75 h 92"/>
                  <a:gd name="T28" fmla="*/ 27 w 65"/>
                  <a:gd name="T29" fmla="*/ 73 h 92"/>
                  <a:gd name="T30" fmla="*/ 30 w 65"/>
                  <a:gd name="T31" fmla="*/ 72 h 92"/>
                  <a:gd name="T32" fmla="*/ 30 w 65"/>
                  <a:gd name="T33" fmla="*/ 72 h 92"/>
                  <a:gd name="T34" fmla="*/ 44 w 65"/>
                  <a:gd name="T35" fmla="*/ 82 h 92"/>
                  <a:gd name="T36" fmla="*/ 44 w 65"/>
                  <a:gd name="T37" fmla="*/ 74 h 92"/>
                  <a:gd name="T38" fmla="*/ 61 w 65"/>
                  <a:gd name="T39" fmla="*/ 88 h 92"/>
                  <a:gd name="T40" fmla="*/ 63 w 65"/>
                  <a:gd name="T41" fmla="*/ 92 h 92"/>
                  <a:gd name="T42" fmla="*/ 63 w 65"/>
                  <a:gd name="T43" fmla="*/ 92 h 92"/>
                  <a:gd name="T44" fmla="*/ 65 w 65"/>
                  <a:gd name="T45" fmla="*/ 89 h 92"/>
                  <a:gd name="T46" fmla="*/ 65 w 65"/>
                  <a:gd name="T47" fmla="*/ 85 h 92"/>
                  <a:gd name="T48" fmla="*/ 59 w 65"/>
                  <a:gd name="T49" fmla="*/ 80 h 92"/>
                  <a:gd name="T50" fmla="*/ 57 w 65"/>
                  <a:gd name="T51" fmla="*/ 80 h 92"/>
                  <a:gd name="T52" fmla="*/ 56 w 65"/>
                  <a:gd name="T53" fmla="*/ 79 h 92"/>
                  <a:gd name="T54" fmla="*/ 59 w 65"/>
                  <a:gd name="T55" fmla="*/ 74 h 92"/>
                  <a:gd name="T56" fmla="*/ 56 w 65"/>
                  <a:gd name="T57" fmla="*/ 73 h 92"/>
                  <a:gd name="T58" fmla="*/ 56 w 65"/>
                  <a:gd name="T59" fmla="*/ 73 h 92"/>
                  <a:gd name="T60" fmla="*/ 54 w 65"/>
                  <a:gd name="T61" fmla="*/ 75 h 92"/>
                  <a:gd name="T62" fmla="*/ 52 w 65"/>
                  <a:gd name="T63" fmla="*/ 76 h 92"/>
                  <a:gd name="T64" fmla="*/ 52 w 65"/>
                  <a:gd name="T65" fmla="*/ 76 h 92"/>
                  <a:gd name="T66" fmla="*/ 42 w 65"/>
                  <a:gd name="T67" fmla="*/ 65 h 92"/>
                  <a:gd name="T68" fmla="*/ 42 w 65"/>
                  <a:gd name="T69" fmla="*/ 65 h 92"/>
                  <a:gd name="T70" fmla="*/ 36 w 65"/>
                  <a:gd name="T71" fmla="*/ 69 h 92"/>
                  <a:gd name="T72" fmla="*/ 36 w 65"/>
                  <a:gd name="T73" fmla="*/ 71 h 92"/>
                  <a:gd name="T74" fmla="*/ 25 w 65"/>
                  <a:gd name="T75" fmla="*/ 50 h 92"/>
                  <a:gd name="T76" fmla="*/ 34 w 65"/>
                  <a:gd name="T77" fmla="*/ 30 h 92"/>
                  <a:gd name="T78" fmla="*/ 28 w 65"/>
                  <a:gd name="T79" fmla="*/ 9 h 92"/>
                  <a:gd name="T80" fmla="*/ 27 w 65"/>
                  <a:gd name="T81" fmla="*/ 6 h 92"/>
                  <a:gd name="T82" fmla="*/ 26 w 65"/>
                  <a:gd name="T83" fmla="*/ 4 h 92"/>
                  <a:gd name="T84" fmla="*/ 20 w 65"/>
                  <a:gd name="T85" fmla="*/ 8 h 92"/>
                  <a:gd name="T86" fmla="*/ 19 w 65"/>
                  <a:gd name="T87" fmla="*/ 8 h 92"/>
                  <a:gd name="T88" fmla="*/ 11 w 65"/>
                  <a:gd name="T89" fmla="*/ 0 h 92"/>
                  <a:gd name="T90" fmla="*/ 11 w 65"/>
                  <a:gd name="T91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65" h="92">
                    <a:moveTo>
                      <a:pt x="11" y="0"/>
                    </a:moveTo>
                    <a:cubicBezTo>
                      <a:pt x="7" y="0"/>
                      <a:pt x="6" y="4"/>
                      <a:pt x="6" y="9"/>
                    </a:cubicBezTo>
                    <a:cubicBezTo>
                      <a:pt x="6" y="14"/>
                      <a:pt x="8" y="18"/>
                      <a:pt x="8" y="24"/>
                    </a:cubicBezTo>
                    <a:cubicBezTo>
                      <a:pt x="8" y="28"/>
                      <a:pt x="7" y="34"/>
                      <a:pt x="5" y="37"/>
                    </a:cubicBezTo>
                    <a:cubicBezTo>
                      <a:pt x="5" y="37"/>
                      <a:pt x="5" y="37"/>
                      <a:pt x="4" y="37"/>
                    </a:cubicBezTo>
                    <a:cubicBezTo>
                      <a:pt x="0" y="37"/>
                      <a:pt x="2" y="46"/>
                      <a:pt x="2" y="53"/>
                    </a:cubicBezTo>
                    <a:cubicBezTo>
                      <a:pt x="2" y="56"/>
                      <a:pt x="10" y="62"/>
                      <a:pt x="12" y="62"/>
                    </a:cubicBezTo>
                    <a:cubicBezTo>
                      <a:pt x="12" y="62"/>
                      <a:pt x="12" y="62"/>
                      <a:pt x="12" y="62"/>
                    </a:cubicBezTo>
                    <a:cubicBezTo>
                      <a:pt x="14" y="62"/>
                      <a:pt x="15" y="60"/>
                      <a:pt x="16" y="59"/>
                    </a:cubicBezTo>
                    <a:cubicBezTo>
                      <a:pt x="19" y="59"/>
                      <a:pt x="19" y="59"/>
                      <a:pt x="19" y="59"/>
                    </a:cubicBezTo>
                    <a:cubicBezTo>
                      <a:pt x="19" y="63"/>
                      <a:pt x="19" y="63"/>
                      <a:pt x="19" y="63"/>
                    </a:cubicBezTo>
                    <a:cubicBezTo>
                      <a:pt x="18" y="64"/>
                      <a:pt x="16" y="65"/>
                      <a:pt x="16" y="68"/>
                    </a:cubicBezTo>
                    <a:cubicBezTo>
                      <a:pt x="16" y="70"/>
                      <a:pt x="19" y="75"/>
                      <a:pt x="23" y="75"/>
                    </a:cubicBezTo>
                    <a:cubicBezTo>
                      <a:pt x="23" y="75"/>
                      <a:pt x="23" y="75"/>
                      <a:pt x="23" y="75"/>
                    </a:cubicBezTo>
                    <a:cubicBezTo>
                      <a:pt x="24" y="75"/>
                      <a:pt x="25" y="74"/>
                      <a:pt x="27" y="73"/>
                    </a:cubicBezTo>
                    <a:cubicBezTo>
                      <a:pt x="28" y="73"/>
                      <a:pt x="29" y="72"/>
                      <a:pt x="30" y="72"/>
                    </a:cubicBezTo>
                    <a:cubicBezTo>
                      <a:pt x="30" y="72"/>
                      <a:pt x="30" y="72"/>
                      <a:pt x="30" y="72"/>
                    </a:cubicBezTo>
                    <a:cubicBezTo>
                      <a:pt x="37" y="72"/>
                      <a:pt x="37" y="82"/>
                      <a:pt x="44" y="82"/>
                    </a:cubicBezTo>
                    <a:cubicBezTo>
                      <a:pt x="43" y="79"/>
                      <a:pt x="41" y="77"/>
                      <a:pt x="44" y="74"/>
                    </a:cubicBezTo>
                    <a:cubicBezTo>
                      <a:pt x="47" y="78"/>
                      <a:pt x="58" y="82"/>
                      <a:pt x="61" y="88"/>
                    </a:cubicBezTo>
                    <a:cubicBezTo>
                      <a:pt x="61" y="89"/>
                      <a:pt x="62" y="92"/>
                      <a:pt x="63" y="92"/>
                    </a:cubicBezTo>
                    <a:cubicBezTo>
                      <a:pt x="63" y="92"/>
                      <a:pt x="63" y="92"/>
                      <a:pt x="63" y="92"/>
                    </a:cubicBezTo>
                    <a:cubicBezTo>
                      <a:pt x="64" y="92"/>
                      <a:pt x="65" y="90"/>
                      <a:pt x="65" y="89"/>
                    </a:cubicBezTo>
                    <a:cubicBezTo>
                      <a:pt x="65" y="87"/>
                      <a:pt x="65" y="87"/>
                      <a:pt x="65" y="85"/>
                    </a:cubicBezTo>
                    <a:cubicBezTo>
                      <a:pt x="62" y="85"/>
                      <a:pt x="59" y="83"/>
                      <a:pt x="59" y="80"/>
                    </a:cubicBezTo>
                    <a:cubicBezTo>
                      <a:pt x="59" y="80"/>
                      <a:pt x="58" y="80"/>
                      <a:pt x="57" y="80"/>
                    </a:cubicBezTo>
                    <a:cubicBezTo>
                      <a:pt x="56" y="80"/>
                      <a:pt x="56" y="80"/>
                      <a:pt x="56" y="79"/>
                    </a:cubicBezTo>
                    <a:cubicBezTo>
                      <a:pt x="56" y="77"/>
                      <a:pt x="58" y="77"/>
                      <a:pt x="59" y="74"/>
                    </a:cubicBezTo>
                    <a:cubicBezTo>
                      <a:pt x="58" y="74"/>
                      <a:pt x="57" y="73"/>
                      <a:pt x="56" y="73"/>
                    </a:cubicBezTo>
                    <a:cubicBezTo>
                      <a:pt x="56" y="73"/>
                      <a:pt x="56" y="73"/>
                      <a:pt x="56" y="73"/>
                    </a:cubicBezTo>
                    <a:cubicBezTo>
                      <a:pt x="55" y="73"/>
                      <a:pt x="54" y="74"/>
                      <a:pt x="54" y="75"/>
                    </a:cubicBezTo>
                    <a:cubicBezTo>
                      <a:pt x="53" y="75"/>
                      <a:pt x="53" y="76"/>
                      <a:pt x="52" y="76"/>
                    </a:cubicBezTo>
                    <a:cubicBezTo>
                      <a:pt x="52" y="76"/>
                      <a:pt x="52" y="76"/>
                      <a:pt x="52" y="76"/>
                    </a:cubicBezTo>
                    <a:cubicBezTo>
                      <a:pt x="49" y="76"/>
                      <a:pt x="47" y="66"/>
                      <a:pt x="42" y="65"/>
                    </a:cubicBezTo>
                    <a:cubicBezTo>
                      <a:pt x="42" y="65"/>
                      <a:pt x="42" y="65"/>
                      <a:pt x="42" y="65"/>
                    </a:cubicBezTo>
                    <a:cubicBezTo>
                      <a:pt x="39" y="65"/>
                      <a:pt x="36" y="67"/>
                      <a:pt x="36" y="69"/>
                    </a:cubicBezTo>
                    <a:cubicBezTo>
                      <a:pt x="36" y="69"/>
                      <a:pt x="36" y="71"/>
                      <a:pt x="36" y="71"/>
                    </a:cubicBezTo>
                    <a:cubicBezTo>
                      <a:pt x="31" y="69"/>
                      <a:pt x="24" y="57"/>
                      <a:pt x="25" y="50"/>
                    </a:cubicBezTo>
                    <a:cubicBezTo>
                      <a:pt x="25" y="41"/>
                      <a:pt x="33" y="40"/>
                      <a:pt x="34" y="30"/>
                    </a:cubicBezTo>
                    <a:cubicBezTo>
                      <a:pt x="34" y="22"/>
                      <a:pt x="28" y="15"/>
                      <a:pt x="28" y="9"/>
                    </a:cubicBezTo>
                    <a:cubicBezTo>
                      <a:pt x="28" y="8"/>
                      <a:pt x="27" y="7"/>
                      <a:pt x="27" y="6"/>
                    </a:cubicBezTo>
                    <a:cubicBezTo>
                      <a:pt x="27" y="5"/>
                      <a:pt x="26" y="4"/>
                      <a:pt x="26" y="4"/>
                    </a:cubicBezTo>
                    <a:cubicBezTo>
                      <a:pt x="24" y="4"/>
                      <a:pt x="22" y="8"/>
                      <a:pt x="20" y="8"/>
                    </a:cubicBezTo>
                    <a:cubicBezTo>
                      <a:pt x="20" y="8"/>
                      <a:pt x="19" y="8"/>
                      <a:pt x="19" y="8"/>
                    </a:cubicBezTo>
                    <a:cubicBezTo>
                      <a:pt x="15" y="8"/>
                      <a:pt x="16" y="0"/>
                      <a:pt x="11" y="0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68">
                <a:extLst>
                  <a:ext uri="{FF2B5EF4-FFF2-40B4-BE49-F238E27FC236}">
                    <a16:creationId xmlns:a16="http://schemas.microsoft.com/office/drawing/2014/main" xmlns="" id="{7C70525C-B2DD-4C7D-8C28-4B5D9F176A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45" y="2627"/>
                <a:ext cx="50" cy="85"/>
              </a:xfrm>
              <a:custGeom>
                <a:avLst/>
                <a:gdLst>
                  <a:gd name="T0" fmla="*/ 4 w 21"/>
                  <a:gd name="T1" fmla="*/ 0 h 36"/>
                  <a:gd name="T2" fmla="*/ 0 w 21"/>
                  <a:gd name="T3" fmla="*/ 1 h 36"/>
                  <a:gd name="T4" fmla="*/ 11 w 21"/>
                  <a:gd name="T5" fmla="*/ 15 h 36"/>
                  <a:gd name="T6" fmla="*/ 8 w 21"/>
                  <a:gd name="T7" fmla="*/ 18 h 36"/>
                  <a:gd name="T8" fmla="*/ 2 w 21"/>
                  <a:gd name="T9" fmla="*/ 17 h 36"/>
                  <a:gd name="T10" fmla="*/ 2 w 21"/>
                  <a:gd name="T11" fmla="*/ 20 h 36"/>
                  <a:gd name="T12" fmla="*/ 9 w 21"/>
                  <a:gd name="T13" fmla="*/ 26 h 36"/>
                  <a:gd name="T14" fmla="*/ 9 w 21"/>
                  <a:gd name="T15" fmla="*/ 29 h 36"/>
                  <a:gd name="T16" fmla="*/ 12 w 21"/>
                  <a:gd name="T17" fmla="*/ 36 h 36"/>
                  <a:gd name="T18" fmla="*/ 16 w 21"/>
                  <a:gd name="T19" fmla="*/ 36 h 36"/>
                  <a:gd name="T20" fmla="*/ 16 w 21"/>
                  <a:gd name="T21" fmla="*/ 33 h 36"/>
                  <a:gd name="T22" fmla="*/ 12 w 21"/>
                  <a:gd name="T23" fmla="*/ 24 h 36"/>
                  <a:gd name="T24" fmla="*/ 19 w 21"/>
                  <a:gd name="T25" fmla="*/ 24 h 36"/>
                  <a:gd name="T26" fmla="*/ 21 w 21"/>
                  <a:gd name="T27" fmla="*/ 18 h 36"/>
                  <a:gd name="T28" fmla="*/ 17 w 21"/>
                  <a:gd name="T29" fmla="*/ 14 h 36"/>
                  <a:gd name="T30" fmla="*/ 17 w 21"/>
                  <a:gd name="T31" fmla="*/ 6 h 36"/>
                  <a:gd name="T32" fmla="*/ 14 w 21"/>
                  <a:gd name="T33" fmla="*/ 6 h 36"/>
                  <a:gd name="T34" fmla="*/ 14 w 21"/>
                  <a:gd name="T35" fmla="*/ 2 h 36"/>
                  <a:gd name="T36" fmla="*/ 4 w 21"/>
                  <a:gd name="T37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1" h="36">
                    <a:moveTo>
                      <a:pt x="4" y="0"/>
                    </a:moveTo>
                    <a:cubicBezTo>
                      <a:pt x="3" y="0"/>
                      <a:pt x="1" y="1"/>
                      <a:pt x="0" y="1"/>
                    </a:cubicBezTo>
                    <a:cubicBezTo>
                      <a:pt x="0" y="5"/>
                      <a:pt x="11" y="8"/>
                      <a:pt x="11" y="15"/>
                    </a:cubicBezTo>
                    <a:cubicBezTo>
                      <a:pt x="11" y="16"/>
                      <a:pt x="9" y="18"/>
                      <a:pt x="8" y="18"/>
                    </a:cubicBezTo>
                    <a:cubicBezTo>
                      <a:pt x="8" y="18"/>
                      <a:pt x="5" y="18"/>
                      <a:pt x="2" y="17"/>
                    </a:cubicBezTo>
                    <a:cubicBezTo>
                      <a:pt x="2" y="20"/>
                      <a:pt x="2" y="20"/>
                      <a:pt x="2" y="20"/>
                    </a:cubicBezTo>
                    <a:cubicBezTo>
                      <a:pt x="3" y="22"/>
                      <a:pt x="6" y="26"/>
                      <a:pt x="9" y="26"/>
                    </a:cubicBezTo>
                    <a:cubicBezTo>
                      <a:pt x="9" y="29"/>
                      <a:pt x="9" y="29"/>
                      <a:pt x="9" y="29"/>
                    </a:cubicBezTo>
                    <a:cubicBezTo>
                      <a:pt x="7" y="32"/>
                      <a:pt x="8" y="36"/>
                      <a:pt x="12" y="36"/>
                    </a:cubicBezTo>
                    <a:cubicBezTo>
                      <a:pt x="13" y="36"/>
                      <a:pt x="14" y="36"/>
                      <a:pt x="16" y="36"/>
                    </a:cubicBezTo>
                    <a:cubicBezTo>
                      <a:pt x="16" y="33"/>
                      <a:pt x="16" y="33"/>
                      <a:pt x="16" y="33"/>
                    </a:cubicBezTo>
                    <a:cubicBezTo>
                      <a:pt x="14" y="32"/>
                      <a:pt x="12" y="27"/>
                      <a:pt x="12" y="24"/>
                    </a:cubicBezTo>
                    <a:cubicBezTo>
                      <a:pt x="19" y="24"/>
                      <a:pt x="19" y="24"/>
                      <a:pt x="19" y="24"/>
                    </a:cubicBezTo>
                    <a:cubicBezTo>
                      <a:pt x="19" y="22"/>
                      <a:pt x="20" y="21"/>
                      <a:pt x="21" y="18"/>
                    </a:cubicBezTo>
                    <a:cubicBezTo>
                      <a:pt x="20" y="18"/>
                      <a:pt x="17" y="14"/>
                      <a:pt x="17" y="14"/>
                    </a:cubicBezTo>
                    <a:cubicBezTo>
                      <a:pt x="17" y="14"/>
                      <a:pt x="18" y="9"/>
                      <a:pt x="17" y="6"/>
                    </a:cubicBezTo>
                    <a:cubicBezTo>
                      <a:pt x="16" y="6"/>
                      <a:pt x="15" y="6"/>
                      <a:pt x="14" y="6"/>
                    </a:cubicBezTo>
                    <a:cubicBezTo>
                      <a:pt x="15" y="5"/>
                      <a:pt x="14" y="3"/>
                      <a:pt x="14" y="2"/>
                    </a:cubicBezTo>
                    <a:cubicBezTo>
                      <a:pt x="11" y="2"/>
                      <a:pt x="8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69">
                <a:extLst>
                  <a:ext uri="{FF2B5EF4-FFF2-40B4-BE49-F238E27FC236}">
                    <a16:creationId xmlns:a16="http://schemas.microsoft.com/office/drawing/2014/main" xmlns="" id="{3B7BD786-48DA-4A2F-9058-6E94055204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770" y="2648"/>
                <a:ext cx="40" cy="55"/>
              </a:xfrm>
              <a:custGeom>
                <a:avLst/>
                <a:gdLst>
                  <a:gd name="T0" fmla="*/ 4 w 17"/>
                  <a:gd name="T1" fmla="*/ 1 h 23"/>
                  <a:gd name="T2" fmla="*/ 3 w 17"/>
                  <a:gd name="T3" fmla="*/ 1 h 23"/>
                  <a:gd name="T4" fmla="*/ 4 w 17"/>
                  <a:gd name="T5" fmla="*/ 1 h 23"/>
                  <a:gd name="T6" fmla="*/ 3 w 17"/>
                  <a:gd name="T7" fmla="*/ 0 h 23"/>
                  <a:gd name="T8" fmla="*/ 0 w 17"/>
                  <a:gd name="T9" fmla="*/ 2 h 23"/>
                  <a:gd name="T10" fmla="*/ 2 w 17"/>
                  <a:gd name="T11" fmla="*/ 23 h 23"/>
                  <a:gd name="T12" fmla="*/ 17 w 17"/>
                  <a:gd name="T13" fmla="*/ 9 h 23"/>
                  <a:gd name="T14" fmla="*/ 5 w 17"/>
                  <a:gd name="T15" fmla="*/ 2 h 23"/>
                  <a:gd name="T16" fmla="*/ 3 w 17"/>
                  <a:gd name="T17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" h="23">
                    <a:moveTo>
                      <a:pt x="4" y="1"/>
                    </a:moveTo>
                    <a:cubicBezTo>
                      <a:pt x="4" y="1"/>
                      <a:pt x="4" y="1"/>
                      <a:pt x="3" y="1"/>
                    </a:cubicBezTo>
                    <a:cubicBezTo>
                      <a:pt x="4" y="1"/>
                      <a:pt x="4" y="1"/>
                      <a:pt x="4" y="1"/>
                    </a:cubicBezTo>
                    <a:moveTo>
                      <a:pt x="3" y="0"/>
                    </a:moveTo>
                    <a:cubicBezTo>
                      <a:pt x="2" y="0"/>
                      <a:pt x="0" y="1"/>
                      <a:pt x="0" y="2"/>
                    </a:cubicBezTo>
                    <a:cubicBezTo>
                      <a:pt x="0" y="7"/>
                      <a:pt x="2" y="15"/>
                      <a:pt x="2" y="23"/>
                    </a:cubicBezTo>
                    <a:cubicBezTo>
                      <a:pt x="6" y="20"/>
                      <a:pt x="17" y="16"/>
                      <a:pt x="17" y="9"/>
                    </a:cubicBezTo>
                    <a:cubicBezTo>
                      <a:pt x="17" y="5"/>
                      <a:pt x="9" y="4"/>
                      <a:pt x="5" y="2"/>
                    </a:cubicBezTo>
                    <a:cubicBezTo>
                      <a:pt x="5" y="1"/>
                      <a:pt x="4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70">
                <a:extLst>
                  <a:ext uri="{FF2B5EF4-FFF2-40B4-BE49-F238E27FC236}">
                    <a16:creationId xmlns:a16="http://schemas.microsoft.com/office/drawing/2014/main" xmlns="" id="{A1C33166-6D32-4C28-8E48-9204FB7535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93" y="2684"/>
                <a:ext cx="40" cy="66"/>
              </a:xfrm>
              <a:custGeom>
                <a:avLst/>
                <a:gdLst>
                  <a:gd name="T0" fmla="*/ 12 w 17"/>
                  <a:gd name="T1" fmla="*/ 0 h 28"/>
                  <a:gd name="T2" fmla="*/ 10 w 17"/>
                  <a:gd name="T3" fmla="*/ 0 h 28"/>
                  <a:gd name="T4" fmla="*/ 5 w 17"/>
                  <a:gd name="T5" fmla="*/ 13 h 28"/>
                  <a:gd name="T6" fmla="*/ 5 w 17"/>
                  <a:gd name="T7" fmla="*/ 13 h 28"/>
                  <a:gd name="T8" fmla="*/ 0 w 17"/>
                  <a:gd name="T9" fmla="*/ 16 h 28"/>
                  <a:gd name="T10" fmla="*/ 11 w 17"/>
                  <a:gd name="T11" fmla="*/ 28 h 28"/>
                  <a:gd name="T12" fmla="*/ 14 w 17"/>
                  <a:gd name="T13" fmla="*/ 26 h 28"/>
                  <a:gd name="T14" fmla="*/ 11 w 17"/>
                  <a:gd name="T15" fmla="*/ 20 h 28"/>
                  <a:gd name="T16" fmla="*/ 17 w 17"/>
                  <a:gd name="T17" fmla="*/ 5 h 28"/>
                  <a:gd name="T18" fmla="*/ 12 w 17"/>
                  <a:gd name="T19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7" h="28">
                    <a:moveTo>
                      <a:pt x="12" y="0"/>
                    </a:moveTo>
                    <a:cubicBezTo>
                      <a:pt x="11" y="0"/>
                      <a:pt x="10" y="0"/>
                      <a:pt x="10" y="0"/>
                    </a:cubicBezTo>
                    <a:cubicBezTo>
                      <a:pt x="7" y="1"/>
                      <a:pt x="5" y="12"/>
                      <a:pt x="5" y="13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3" y="13"/>
                      <a:pt x="0" y="15"/>
                      <a:pt x="0" y="16"/>
                    </a:cubicBezTo>
                    <a:cubicBezTo>
                      <a:pt x="0" y="19"/>
                      <a:pt x="9" y="28"/>
                      <a:pt x="11" y="28"/>
                    </a:cubicBezTo>
                    <a:cubicBezTo>
                      <a:pt x="12" y="28"/>
                      <a:pt x="13" y="27"/>
                      <a:pt x="14" y="26"/>
                    </a:cubicBezTo>
                    <a:cubicBezTo>
                      <a:pt x="14" y="23"/>
                      <a:pt x="11" y="24"/>
                      <a:pt x="11" y="20"/>
                    </a:cubicBezTo>
                    <a:cubicBezTo>
                      <a:pt x="11" y="14"/>
                      <a:pt x="17" y="11"/>
                      <a:pt x="17" y="5"/>
                    </a:cubicBezTo>
                    <a:cubicBezTo>
                      <a:pt x="17" y="3"/>
                      <a:pt x="15" y="0"/>
                      <a:pt x="1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71">
                <a:extLst>
                  <a:ext uri="{FF2B5EF4-FFF2-40B4-BE49-F238E27FC236}">
                    <a16:creationId xmlns:a16="http://schemas.microsoft.com/office/drawing/2014/main" xmlns="" id="{736EF225-2282-4B42-B74F-313D3D2E76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6" y="2686"/>
                <a:ext cx="22" cy="40"/>
              </a:xfrm>
              <a:custGeom>
                <a:avLst/>
                <a:gdLst>
                  <a:gd name="T0" fmla="*/ 5 w 9"/>
                  <a:gd name="T1" fmla="*/ 0 h 17"/>
                  <a:gd name="T2" fmla="*/ 0 w 9"/>
                  <a:gd name="T3" fmla="*/ 17 h 17"/>
                  <a:gd name="T4" fmla="*/ 3 w 9"/>
                  <a:gd name="T5" fmla="*/ 17 h 17"/>
                  <a:gd name="T6" fmla="*/ 9 w 9"/>
                  <a:gd name="T7" fmla="*/ 0 h 17"/>
                  <a:gd name="T8" fmla="*/ 5 w 9"/>
                  <a:gd name="T9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" h="17">
                    <a:moveTo>
                      <a:pt x="5" y="0"/>
                    </a:moveTo>
                    <a:cubicBezTo>
                      <a:pt x="5" y="8"/>
                      <a:pt x="2" y="12"/>
                      <a:pt x="0" y="17"/>
                    </a:cubicBezTo>
                    <a:cubicBezTo>
                      <a:pt x="1" y="17"/>
                      <a:pt x="2" y="17"/>
                      <a:pt x="3" y="17"/>
                    </a:cubicBezTo>
                    <a:cubicBezTo>
                      <a:pt x="3" y="10"/>
                      <a:pt x="9" y="8"/>
                      <a:pt x="9" y="0"/>
                    </a:cubicBezTo>
                    <a:cubicBezTo>
                      <a:pt x="8" y="0"/>
                      <a:pt x="6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72">
                <a:extLst>
                  <a:ext uri="{FF2B5EF4-FFF2-40B4-BE49-F238E27FC236}">
                    <a16:creationId xmlns:a16="http://schemas.microsoft.com/office/drawing/2014/main" xmlns="" id="{C719A31D-FB49-406F-B9F0-54F28A71D7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6" y="2712"/>
                <a:ext cx="26" cy="22"/>
              </a:xfrm>
              <a:custGeom>
                <a:avLst/>
                <a:gdLst>
                  <a:gd name="T0" fmla="*/ 5 w 11"/>
                  <a:gd name="T1" fmla="*/ 0 h 9"/>
                  <a:gd name="T2" fmla="*/ 0 w 11"/>
                  <a:gd name="T3" fmla="*/ 7 h 9"/>
                  <a:gd name="T4" fmla="*/ 3 w 11"/>
                  <a:gd name="T5" fmla="*/ 9 h 9"/>
                  <a:gd name="T6" fmla="*/ 4 w 11"/>
                  <a:gd name="T7" fmla="*/ 9 h 9"/>
                  <a:gd name="T8" fmla="*/ 11 w 11"/>
                  <a:gd name="T9" fmla="*/ 0 h 9"/>
                  <a:gd name="T10" fmla="*/ 9 w 11"/>
                  <a:gd name="T11" fmla="*/ 1 h 9"/>
                  <a:gd name="T12" fmla="*/ 5 w 11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9">
                    <a:moveTo>
                      <a:pt x="5" y="0"/>
                    </a:moveTo>
                    <a:cubicBezTo>
                      <a:pt x="3" y="3"/>
                      <a:pt x="0" y="4"/>
                      <a:pt x="0" y="7"/>
                    </a:cubicBezTo>
                    <a:cubicBezTo>
                      <a:pt x="0" y="8"/>
                      <a:pt x="2" y="9"/>
                      <a:pt x="3" y="9"/>
                    </a:cubicBezTo>
                    <a:cubicBezTo>
                      <a:pt x="3" y="9"/>
                      <a:pt x="3" y="9"/>
                      <a:pt x="4" y="9"/>
                    </a:cubicBezTo>
                    <a:cubicBezTo>
                      <a:pt x="8" y="9"/>
                      <a:pt x="11" y="5"/>
                      <a:pt x="11" y="0"/>
                    </a:cubicBezTo>
                    <a:cubicBezTo>
                      <a:pt x="11" y="1"/>
                      <a:pt x="10" y="1"/>
                      <a:pt x="9" y="1"/>
                    </a:cubicBezTo>
                    <a:cubicBezTo>
                      <a:pt x="8" y="1"/>
                      <a:pt x="6" y="1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73">
                <a:extLst>
                  <a:ext uri="{FF2B5EF4-FFF2-40B4-BE49-F238E27FC236}">
                    <a16:creationId xmlns:a16="http://schemas.microsoft.com/office/drawing/2014/main" xmlns="" id="{BB75419F-5AA0-4685-80AA-60372FA443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10" y="2625"/>
                <a:ext cx="28" cy="31"/>
              </a:xfrm>
              <a:custGeom>
                <a:avLst/>
                <a:gdLst>
                  <a:gd name="T0" fmla="*/ 0 w 12"/>
                  <a:gd name="T1" fmla="*/ 0 h 13"/>
                  <a:gd name="T2" fmla="*/ 0 w 12"/>
                  <a:gd name="T3" fmla="*/ 7 h 13"/>
                  <a:gd name="T4" fmla="*/ 0 w 12"/>
                  <a:gd name="T5" fmla="*/ 7 h 13"/>
                  <a:gd name="T6" fmla="*/ 2 w 12"/>
                  <a:gd name="T7" fmla="*/ 7 h 13"/>
                  <a:gd name="T8" fmla="*/ 4 w 12"/>
                  <a:gd name="T9" fmla="*/ 7 h 13"/>
                  <a:gd name="T10" fmla="*/ 7 w 12"/>
                  <a:gd name="T11" fmla="*/ 7 h 13"/>
                  <a:gd name="T12" fmla="*/ 11 w 12"/>
                  <a:gd name="T13" fmla="*/ 13 h 13"/>
                  <a:gd name="T14" fmla="*/ 12 w 12"/>
                  <a:gd name="T15" fmla="*/ 12 h 13"/>
                  <a:gd name="T16" fmla="*/ 4 w 12"/>
                  <a:gd name="T17" fmla="*/ 0 h 13"/>
                  <a:gd name="T18" fmla="*/ 0 w 12"/>
                  <a:gd name="T1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13">
                    <a:moveTo>
                      <a:pt x="0" y="0"/>
                    </a:moveTo>
                    <a:cubicBezTo>
                      <a:pt x="0" y="2"/>
                      <a:pt x="0" y="4"/>
                      <a:pt x="0" y="7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1" y="7"/>
                      <a:pt x="2" y="7"/>
                      <a:pt x="2" y="7"/>
                    </a:cubicBezTo>
                    <a:cubicBezTo>
                      <a:pt x="3" y="7"/>
                      <a:pt x="4" y="7"/>
                      <a:pt x="4" y="7"/>
                    </a:cubicBezTo>
                    <a:cubicBezTo>
                      <a:pt x="5" y="7"/>
                      <a:pt x="6" y="7"/>
                      <a:pt x="7" y="7"/>
                    </a:cubicBezTo>
                    <a:cubicBezTo>
                      <a:pt x="7" y="9"/>
                      <a:pt x="10" y="13"/>
                      <a:pt x="11" y="13"/>
                    </a:cubicBezTo>
                    <a:cubicBezTo>
                      <a:pt x="12" y="13"/>
                      <a:pt x="12" y="12"/>
                      <a:pt x="12" y="12"/>
                    </a:cubicBezTo>
                    <a:cubicBezTo>
                      <a:pt x="12" y="6"/>
                      <a:pt x="6" y="5"/>
                      <a:pt x="4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74">
                <a:extLst>
                  <a:ext uri="{FF2B5EF4-FFF2-40B4-BE49-F238E27FC236}">
                    <a16:creationId xmlns:a16="http://schemas.microsoft.com/office/drawing/2014/main" xmlns="" id="{69B873F3-3F21-425F-815E-C48EFDAA8E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5" y="2592"/>
                <a:ext cx="43" cy="42"/>
              </a:xfrm>
              <a:custGeom>
                <a:avLst/>
                <a:gdLst>
                  <a:gd name="T0" fmla="*/ 0 w 18"/>
                  <a:gd name="T1" fmla="*/ 0 h 18"/>
                  <a:gd name="T2" fmla="*/ 14 w 18"/>
                  <a:gd name="T3" fmla="*/ 18 h 18"/>
                  <a:gd name="T4" fmla="*/ 17 w 18"/>
                  <a:gd name="T5" fmla="*/ 8 h 18"/>
                  <a:gd name="T6" fmla="*/ 5 w 18"/>
                  <a:gd name="T7" fmla="*/ 0 h 18"/>
                  <a:gd name="T8" fmla="*/ 0 w 18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8">
                    <a:moveTo>
                      <a:pt x="0" y="0"/>
                    </a:moveTo>
                    <a:cubicBezTo>
                      <a:pt x="0" y="0"/>
                      <a:pt x="11" y="17"/>
                      <a:pt x="14" y="18"/>
                    </a:cubicBezTo>
                    <a:cubicBezTo>
                      <a:pt x="16" y="18"/>
                      <a:pt x="18" y="12"/>
                      <a:pt x="17" y="8"/>
                    </a:cubicBezTo>
                    <a:cubicBezTo>
                      <a:pt x="16" y="3"/>
                      <a:pt x="11" y="4"/>
                      <a:pt x="5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75">
                <a:extLst>
                  <a:ext uri="{FF2B5EF4-FFF2-40B4-BE49-F238E27FC236}">
                    <a16:creationId xmlns:a16="http://schemas.microsoft.com/office/drawing/2014/main" xmlns="" id="{305AE409-2A80-47DB-91B0-6F8361E7E2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0" y="2596"/>
                <a:ext cx="12" cy="3"/>
              </a:xfrm>
              <a:custGeom>
                <a:avLst/>
                <a:gdLst>
                  <a:gd name="T0" fmla="*/ 2 w 5"/>
                  <a:gd name="T1" fmla="*/ 0 h 1"/>
                  <a:gd name="T2" fmla="*/ 0 w 5"/>
                  <a:gd name="T3" fmla="*/ 1 h 1"/>
                  <a:gd name="T4" fmla="*/ 2 w 5"/>
                  <a:gd name="T5" fmla="*/ 1 h 1"/>
                  <a:gd name="T6" fmla="*/ 5 w 5"/>
                  <a:gd name="T7" fmla="*/ 1 h 1"/>
                  <a:gd name="T8" fmla="*/ 2 w 5"/>
                  <a:gd name="T9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" h="1">
                    <a:moveTo>
                      <a:pt x="2" y="0"/>
                    </a:moveTo>
                    <a:cubicBezTo>
                      <a:pt x="1" y="0"/>
                      <a:pt x="0" y="1"/>
                      <a:pt x="0" y="1"/>
                    </a:cubicBezTo>
                    <a:cubicBezTo>
                      <a:pt x="0" y="1"/>
                      <a:pt x="1" y="1"/>
                      <a:pt x="2" y="1"/>
                    </a:cubicBezTo>
                    <a:cubicBezTo>
                      <a:pt x="3" y="1"/>
                      <a:pt x="4" y="1"/>
                      <a:pt x="5" y="1"/>
                    </a:cubicBezTo>
                    <a:cubicBezTo>
                      <a:pt x="4" y="1"/>
                      <a:pt x="3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76">
                <a:extLst>
                  <a:ext uri="{FF2B5EF4-FFF2-40B4-BE49-F238E27FC236}">
                    <a16:creationId xmlns:a16="http://schemas.microsoft.com/office/drawing/2014/main" xmlns="" id="{C81C158E-187B-4334-8120-4378D8BB44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96" y="2147"/>
                <a:ext cx="78" cy="109"/>
              </a:xfrm>
              <a:custGeom>
                <a:avLst/>
                <a:gdLst>
                  <a:gd name="T0" fmla="*/ 20 w 33"/>
                  <a:gd name="T1" fmla="*/ 0 h 46"/>
                  <a:gd name="T2" fmla="*/ 1 w 33"/>
                  <a:gd name="T3" fmla="*/ 32 h 46"/>
                  <a:gd name="T4" fmla="*/ 9 w 33"/>
                  <a:gd name="T5" fmla="*/ 46 h 46"/>
                  <a:gd name="T6" fmla="*/ 20 w 33"/>
                  <a:gd name="T7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46">
                    <a:moveTo>
                      <a:pt x="20" y="0"/>
                    </a:moveTo>
                    <a:cubicBezTo>
                      <a:pt x="12" y="0"/>
                      <a:pt x="1" y="20"/>
                      <a:pt x="1" y="32"/>
                    </a:cubicBezTo>
                    <a:cubicBezTo>
                      <a:pt x="1" y="40"/>
                      <a:pt x="0" y="46"/>
                      <a:pt x="9" y="46"/>
                    </a:cubicBezTo>
                    <a:cubicBezTo>
                      <a:pt x="21" y="46"/>
                      <a:pt x="33" y="0"/>
                      <a:pt x="2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77">
                <a:extLst>
                  <a:ext uri="{FF2B5EF4-FFF2-40B4-BE49-F238E27FC236}">
                    <a16:creationId xmlns:a16="http://schemas.microsoft.com/office/drawing/2014/main" xmlns="" id="{D5B6F541-F378-45B3-A511-F82CB4CC66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85" y="2341"/>
                <a:ext cx="90" cy="73"/>
              </a:xfrm>
              <a:custGeom>
                <a:avLst/>
                <a:gdLst>
                  <a:gd name="T0" fmla="*/ 32 w 38"/>
                  <a:gd name="T1" fmla="*/ 0 h 31"/>
                  <a:gd name="T2" fmla="*/ 3 w 38"/>
                  <a:gd name="T3" fmla="*/ 13 h 31"/>
                  <a:gd name="T4" fmla="*/ 3 w 38"/>
                  <a:gd name="T5" fmla="*/ 21 h 31"/>
                  <a:gd name="T6" fmla="*/ 14 w 38"/>
                  <a:gd name="T7" fmla="*/ 31 h 31"/>
                  <a:gd name="T8" fmla="*/ 38 w 38"/>
                  <a:gd name="T9" fmla="*/ 8 h 31"/>
                  <a:gd name="T10" fmla="*/ 32 w 38"/>
                  <a:gd name="T11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31">
                    <a:moveTo>
                      <a:pt x="32" y="0"/>
                    </a:moveTo>
                    <a:cubicBezTo>
                      <a:pt x="25" y="0"/>
                      <a:pt x="7" y="13"/>
                      <a:pt x="3" y="13"/>
                    </a:cubicBezTo>
                    <a:cubicBezTo>
                      <a:pt x="0" y="13"/>
                      <a:pt x="3" y="18"/>
                      <a:pt x="3" y="21"/>
                    </a:cubicBezTo>
                    <a:cubicBezTo>
                      <a:pt x="3" y="28"/>
                      <a:pt x="6" y="31"/>
                      <a:pt x="14" y="31"/>
                    </a:cubicBezTo>
                    <a:cubicBezTo>
                      <a:pt x="22" y="31"/>
                      <a:pt x="38" y="15"/>
                      <a:pt x="38" y="8"/>
                    </a:cubicBezTo>
                    <a:cubicBezTo>
                      <a:pt x="38" y="5"/>
                      <a:pt x="34" y="0"/>
                      <a:pt x="3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78">
                <a:extLst>
                  <a:ext uri="{FF2B5EF4-FFF2-40B4-BE49-F238E27FC236}">
                    <a16:creationId xmlns:a16="http://schemas.microsoft.com/office/drawing/2014/main" xmlns="" id="{6A36CA5B-523E-4FCB-BDB5-4B4CFC0031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07" y="2220"/>
                <a:ext cx="413" cy="800"/>
              </a:xfrm>
              <a:custGeom>
                <a:avLst/>
                <a:gdLst>
                  <a:gd name="T0" fmla="*/ 95 w 175"/>
                  <a:gd name="T1" fmla="*/ 8 h 338"/>
                  <a:gd name="T2" fmla="*/ 76 w 175"/>
                  <a:gd name="T3" fmla="*/ 7 h 338"/>
                  <a:gd name="T4" fmla="*/ 61 w 175"/>
                  <a:gd name="T5" fmla="*/ 11 h 338"/>
                  <a:gd name="T6" fmla="*/ 61 w 175"/>
                  <a:gd name="T7" fmla="*/ 24 h 338"/>
                  <a:gd name="T8" fmla="*/ 59 w 175"/>
                  <a:gd name="T9" fmla="*/ 29 h 338"/>
                  <a:gd name="T10" fmla="*/ 52 w 175"/>
                  <a:gd name="T11" fmla="*/ 23 h 338"/>
                  <a:gd name="T12" fmla="*/ 21 w 175"/>
                  <a:gd name="T13" fmla="*/ 52 h 338"/>
                  <a:gd name="T14" fmla="*/ 0 w 175"/>
                  <a:gd name="T15" fmla="*/ 78 h 338"/>
                  <a:gd name="T16" fmla="*/ 10 w 175"/>
                  <a:gd name="T17" fmla="*/ 92 h 338"/>
                  <a:gd name="T18" fmla="*/ 14 w 175"/>
                  <a:gd name="T19" fmla="*/ 116 h 338"/>
                  <a:gd name="T20" fmla="*/ 8 w 175"/>
                  <a:gd name="T21" fmla="*/ 126 h 338"/>
                  <a:gd name="T22" fmla="*/ 8 w 175"/>
                  <a:gd name="T23" fmla="*/ 131 h 338"/>
                  <a:gd name="T24" fmla="*/ 29 w 175"/>
                  <a:gd name="T25" fmla="*/ 176 h 338"/>
                  <a:gd name="T26" fmla="*/ 24 w 175"/>
                  <a:gd name="T27" fmla="*/ 182 h 338"/>
                  <a:gd name="T28" fmla="*/ 14 w 175"/>
                  <a:gd name="T29" fmla="*/ 207 h 338"/>
                  <a:gd name="T30" fmla="*/ 11 w 175"/>
                  <a:gd name="T31" fmla="*/ 207 h 338"/>
                  <a:gd name="T32" fmla="*/ 8 w 175"/>
                  <a:gd name="T33" fmla="*/ 230 h 338"/>
                  <a:gd name="T34" fmla="*/ 15 w 175"/>
                  <a:gd name="T35" fmla="*/ 230 h 338"/>
                  <a:gd name="T36" fmla="*/ 43 w 175"/>
                  <a:gd name="T37" fmla="*/ 295 h 338"/>
                  <a:gd name="T38" fmla="*/ 89 w 175"/>
                  <a:gd name="T39" fmla="*/ 338 h 338"/>
                  <a:gd name="T40" fmla="*/ 99 w 175"/>
                  <a:gd name="T41" fmla="*/ 335 h 338"/>
                  <a:gd name="T42" fmla="*/ 85 w 175"/>
                  <a:gd name="T43" fmla="*/ 301 h 338"/>
                  <a:gd name="T44" fmla="*/ 41 w 175"/>
                  <a:gd name="T45" fmla="*/ 247 h 338"/>
                  <a:gd name="T46" fmla="*/ 36 w 175"/>
                  <a:gd name="T47" fmla="*/ 230 h 338"/>
                  <a:gd name="T48" fmla="*/ 33 w 175"/>
                  <a:gd name="T49" fmla="*/ 171 h 338"/>
                  <a:gd name="T50" fmla="*/ 34 w 175"/>
                  <a:gd name="T51" fmla="*/ 155 h 338"/>
                  <a:gd name="T52" fmla="*/ 51 w 175"/>
                  <a:gd name="T53" fmla="*/ 168 h 338"/>
                  <a:gd name="T54" fmla="*/ 86 w 175"/>
                  <a:gd name="T55" fmla="*/ 193 h 338"/>
                  <a:gd name="T56" fmla="*/ 108 w 175"/>
                  <a:gd name="T57" fmla="*/ 212 h 338"/>
                  <a:gd name="T58" fmla="*/ 110 w 175"/>
                  <a:gd name="T59" fmla="*/ 230 h 338"/>
                  <a:gd name="T60" fmla="*/ 123 w 175"/>
                  <a:gd name="T61" fmla="*/ 211 h 338"/>
                  <a:gd name="T62" fmla="*/ 136 w 175"/>
                  <a:gd name="T63" fmla="*/ 204 h 338"/>
                  <a:gd name="T64" fmla="*/ 175 w 175"/>
                  <a:gd name="T65" fmla="*/ 161 h 338"/>
                  <a:gd name="T66" fmla="*/ 123 w 175"/>
                  <a:gd name="T67" fmla="*/ 77 h 338"/>
                  <a:gd name="T68" fmla="*/ 155 w 175"/>
                  <a:gd name="T69" fmla="*/ 26 h 338"/>
                  <a:gd name="T70" fmla="*/ 114 w 175"/>
                  <a:gd name="T71" fmla="*/ 0 h 3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175" h="338">
                    <a:moveTo>
                      <a:pt x="114" y="0"/>
                    </a:moveTo>
                    <a:cubicBezTo>
                      <a:pt x="107" y="0"/>
                      <a:pt x="102" y="8"/>
                      <a:pt x="95" y="8"/>
                    </a:cubicBezTo>
                    <a:cubicBezTo>
                      <a:pt x="95" y="8"/>
                      <a:pt x="93" y="8"/>
                      <a:pt x="92" y="7"/>
                    </a:cubicBezTo>
                    <a:cubicBezTo>
                      <a:pt x="76" y="7"/>
                      <a:pt x="76" y="7"/>
                      <a:pt x="76" y="7"/>
                    </a:cubicBezTo>
                    <a:cubicBezTo>
                      <a:pt x="75" y="7"/>
                      <a:pt x="75" y="7"/>
                      <a:pt x="75" y="7"/>
                    </a:cubicBezTo>
                    <a:cubicBezTo>
                      <a:pt x="72" y="7"/>
                      <a:pt x="61" y="11"/>
                      <a:pt x="61" y="11"/>
                    </a:cubicBezTo>
                    <a:cubicBezTo>
                      <a:pt x="61" y="16"/>
                      <a:pt x="61" y="19"/>
                      <a:pt x="61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4"/>
                      <a:pt x="61" y="24"/>
                      <a:pt x="61" y="24"/>
                    </a:cubicBezTo>
                    <a:cubicBezTo>
                      <a:pt x="61" y="26"/>
                      <a:pt x="60" y="29"/>
                      <a:pt x="59" y="29"/>
                    </a:cubicBezTo>
                    <a:cubicBezTo>
                      <a:pt x="58" y="29"/>
                      <a:pt x="55" y="28"/>
                      <a:pt x="55" y="23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52" y="23"/>
                      <a:pt x="52" y="23"/>
                      <a:pt x="52" y="23"/>
                    </a:cubicBezTo>
                    <a:cubicBezTo>
                      <a:pt x="42" y="39"/>
                      <a:pt x="34" y="43"/>
                      <a:pt x="21" y="52"/>
                    </a:cubicBezTo>
                    <a:cubicBezTo>
                      <a:pt x="17" y="54"/>
                      <a:pt x="11" y="53"/>
                      <a:pt x="8" y="56"/>
                    </a:cubicBezTo>
                    <a:cubicBezTo>
                      <a:pt x="3" y="61"/>
                      <a:pt x="0" y="69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88"/>
                      <a:pt x="6" y="88"/>
                      <a:pt x="10" y="92"/>
                    </a:cubicBezTo>
                    <a:cubicBezTo>
                      <a:pt x="13" y="98"/>
                      <a:pt x="14" y="109"/>
                      <a:pt x="14" y="116"/>
                    </a:cubicBezTo>
                    <a:cubicBezTo>
                      <a:pt x="14" y="116"/>
                      <a:pt x="14" y="116"/>
                      <a:pt x="14" y="116"/>
                    </a:cubicBezTo>
                    <a:cubicBezTo>
                      <a:pt x="14" y="120"/>
                      <a:pt x="10" y="126"/>
                      <a:pt x="8" y="127"/>
                    </a:cubicBezTo>
                    <a:cubicBezTo>
                      <a:pt x="8" y="126"/>
                      <a:pt x="8" y="126"/>
                      <a:pt x="8" y="126"/>
                    </a:cubicBezTo>
                    <a:cubicBezTo>
                      <a:pt x="8" y="128"/>
                      <a:pt x="8" y="129"/>
                      <a:pt x="8" y="131"/>
                    </a:cubicBezTo>
                    <a:cubicBezTo>
                      <a:pt x="8" y="131"/>
                      <a:pt x="8" y="131"/>
                      <a:pt x="8" y="131"/>
                    </a:cubicBezTo>
                    <a:cubicBezTo>
                      <a:pt x="8" y="137"/>
                      <a:pt x="14" y="139"/>
                      <a:pt x="17" y="143"/>
                    </a:cubicBezTo>
                    <a:cubicBezTo>
                      <a:pt x="21" y="147"/>
                      <a:pt x="29" y="172"/>
                      <a:pt x="29" y="176"/>
                    </a:cubicBezTo>
                    <a:cubicBezTo>
                      <a:pt x="29" y="176"/>
                      <a:pt x="29" y="176"/>
                      <a:pt x="29" y="176"/>
                    </a:cubicBezTo>
                    <a:cubicBezTo>
                      <a:pt x="29" y="179"/>
                      <a:pt x="25" y="180"/>
                      <a:pt x="24" y="182"/>
                    </a:cubicBezTo>
                    <a:cubicBezTo>
                      <a:pt x="20" y="192"/>
                      <a:pt x="18" y="198"/>
                      <a:pt x="14" y="207"/>
                    </a:cubicBezTo>
                    <a:cubicBezTo>
                      <a:pt x="14" y="207"/>
                      <a:pt x="14" y="207"/>
                      <a:pt x="14" y="207"/>
                    </a:cubicBezTo>
                    <a:cubicBezTo>
                      <a:pt x="12" y="207"/>
                      <a:pt x="12" y="207"/>
                      <a:pt x="12" y="207"/>
                    </a:cubicBezTo>
                    <a:cubicBezTo>
                      <a:pt x="11" y="207"/>
                      <a:pt x="11" y="207"/>
                      <a:pt x="11" y="207"/>
                    </a:cubicBezTo>
                    <a:cubicBezTo>
                      <a:pt x="10" y="214"/>
                      <a:pt x="8" y="219"/>
                      <a:pt x="8" y="227"/>
                    </a:cubicBezTo>
                    <a:cubicBezTo>
                      <a:pt x="8" y="228"/>
                      <a:pt x="7" y="230"/>
                      <a:pt x="8" y="230"/>
                    </a:cubicBezTo>
                    <a:cubicBezTo>
                      <a:pt x="10" y="231"/>
                      <a:pt x="11" y="231"/>
                      <a:pt x="11" y="231"/>
                    </a:cubicBezTo>
                    <a:cubicBezTo>
                      <a:pt x="12" y="231"/>
                      <a:pt x="12" y="230"/>
                      <a:pt x="15" y="230"/>
                    </a:cubicBezTo>
                    <a:cubicBezTo>
                      <a:pt x="24" y="230"/>
                      <a:pt x="28" y="249"/>
                      <a:pt x="31" y="256"/>
                    </a:cubicBezTo>
                    <a:cubicBezTo>
                      <a:pt x="37" y="268"/>
                      <a:pt x="38" y="279"/>
                      <a:pt x="43" y="295"/>
                    </a:cubicBezTo>
                    <a:cubicBezTo>
                      <a:pt x="49" y="312"/>
                      <a:pt x="63" y="328"/>
                      <a:pt x="80" y="333"/>
                    </a:cubicBezTo>
                    <a:cubicBezTo>
                      <a:pt x="83" y="334"/>
                      <a:pt x="83" y="338"/>
                      <a:pt x="89" y="338"/>
                    </a:cubicBezTo>
                    <a:cubicBezTo>
                      <a:pt x="90" y="338"/>
                      <a:pt x="91" y="336"/>
                      <a:pt x="92" y="336"/>
                    </a:cubicBezTo>
                    <a:cubicBezTo>
                      <a:pt x="95" y="336"/>
                      <a:pt x="95" y="336"/>
                      <a:pt x="99" y="335"/>
                    </a:cubicBezTo>
                    <a:cubicBezTo>
                      <a:pt x="97" y="330"/>
                      <a:pt x="97" y="327"/>
                      <a:pt x="95" y="320"/>
                    </a:cubicBezTo>
                    <a:cubicBezTo>
                      <a:pt x="92" y="314"/>
                      <a:pt x="85" y="310"/>
                      <a:pt x="85" y="301"/>
                    </a:cubicBezTo>
                    <a:cubicBezTo>
                      <a:pt x="85" y="296"/>
                      <a:pt x="87" y="296"/>
                      <a:pt x="87" y="291"/>
                    </a:cubicBezTo>
                    <a:cubicBezTo>
                      <a:pt x="87" y="265"/>
                      <a:pt x="55" y="261"/>
                      <a:pt x="41" y="247"/>
                    </a:cubicBezTo>
                    <a:cubicBezTo>
                      <a:pt x="38" y="243"/>
                      <a:pt x="37" y="234"/>
                      <a:pt x="35" y="230"/>
                    </a:cubicBezTo>
                    <a:cubicBezTo>
                      <a:pt x="36" y="230"/>
                      <a:pt x="36" y="230"/>
                      <a:pt x="36" y="230"/>
                    </a:cubicBezTo>
                    <a:cubicBezTo>
                      <a:pt x="36" y="215"/>
                      <a:pt x="18" y="221"/>
                      <a:pt x="18" y="205"/>
                    </a:cubicBezTo>
                    <a:cubicBezTo>
                      <a:pt x="18" y="191"/>
                      <a:pt x="33" y="186"/>
                      <a:pt x="33" y="171"/>
                    </a:cubicBezTo>
                    <a:cubicBezTo>
                      <a:pt x="33" y="166"/>
                      <a:pt x="31" y="165"/>
                      <a:pt x="31" y="161"/>
                    </a:cubicBezTo>
                    <a:cubicBezTo>
                      <a:pt x="31" y="158"/>
                      <a:pt x="30" y="155"/>
                      <a:pt x="34" y="155"/>
                    </a:cubicBezTo>
                    <a:cubicBezTo>
                      <a:pt x="40" y="155"/>
                      <a:pt x="46" y="156"/>
                      <a:pt x="48" y="162"/>
                    </a:cubicBezTo>
                    <a:cubicBezTo>
                      <a:pt x="48" y="162"/>
                      <a:pt x="50" y="168"/>
                      <a:pt x="51" y="168"/>
                    </a:cubicBezTo>
                    <a:cubicBezTo>
                      <a:pt x="59" y="171"/>
                      <a:pt x="67" y="172"/>
                      <a:pt x="74" y="179"/>
                    </a:cubicBezTo>
                    <a:cubicBezTo>
                      <a:pt x="80" y="185"/>
                      <a:pt x="74" y="193"/>
                      <a:pt x="86" y="193"/>
                    </a:cubicBezTo>
                    <a:cubicBezTo>
                      <a:pt x="86" y="201"/>
                      <a:pt x="97" y="204"/>
                      <a:pt x="105" y="204"/>
                    </a:cubicBezTo>
                    <a:cubicBezTo>
                      <a:pt x="105" y="207"/>
                      <a:pt x="106" y="211"/>
                      <a:pt x="108" y="212"/>
                    </a:cubicBezTo>
                    <a:cubicBezTo>
                      <a:pt x="106" y="213"/>
                      <a:pt x="106" y="215"/>
                      <a:pt x="106" y="219"/>
                    </a:cubicBezTo>
                    <a:cubicBezTo>
                      <a:pt x="106" y="222"/>
                      <a:pt x="108" y="230"/>
                      <a:pt x="110" y="230"/>
                    </a:cubicBezTo>
                    <a:cubicBezTo>
                      <a:pt x="112" y="230"/>
                      <a:pt x="123" y="222"/>
                      <a:pt x="123" y="217"/>
                    </a:cubicBezTo>
                    <a:cubicBezTo>
                      <a:pt x="123" y="216"/>
                      <a:pt x="123" y="214"/>
                      <a:pt x="123" y="211"/>
                    </a:cubicBezTo>
                    <a:cubicBezTo>
                      <a:pt x="123" y="212"/>
                      <a:pt x="123" y="215"/>
                      <a:pt x="125" y="215"/>
                    </a:cubicBezTo>
                    <a:cubicBezTo>
                      <a:pt x="131" y="215"/>
                      <a:pt x="130" y="207"/>
                      <a:pt x="136" y="204"/>
                    </a:cubicBezTo>
                    <a:cubicBezTo>
                      <a:pt x="150" y="197"/>
                      <a:pt x="152" y="191"/>
                      <a:pt x="168" y="187"/>
                    </a:cubicBezTo>
                    <a:cubicBezTo>
                      <a:pt x="168" y="177"/>
                      <a:pt x="175" y="173"/>
                      <a:pt x="175" y="161"/>
                    </a:cubicBezTo>
                    <a:cubicBezTo>
                      <a:pt x="175" y="143"/>
                      <a:pt x="166" y="120"/>
                      <a:pt x="154" y="111"/>
                    </a:cubicBezTo>
                    <a:cubicBezTo>
                      <a:pt x="140" y="103"/>
                      <a:pt x="135" y="89"/>
                      <a:pt x="123" y="77"/>
                    </a:cubicBezTo>
                    <a:cubicBezTo>
                      <a:pt x="121" y="75"/>
                      <a:pt x="118" y="74"/>
                      <a:pt x="118" y="69"/>
                    </a:cubicBezTo>
                    <a:cubicBezTo>
                      <a:pt x="118" y="47"/>
                      <a:pt x="144" y="43"/>
                      <a:pt x="155" y="26"/>
                    </a:cubicBezTo>
                    <a:cubicBezTo>
                      <a:pt x="147" y="24"/>
                      <a:pt x="136" y="20"/>
                      <a:pt x="136" y="6"/>
                    </a:cubicBezTo>
                    <a:cubicBezTo>
                      <a:pt x="127" y="6"/>
                      <a:pt x="122" y="0"/>
                      <a:pt x="1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79">
                <a:extLst>
                  <a:ext uri="{FF2B5EF4-FFF2-40B4-BE49-F238E27FC236}">
                    <a16:creationId xmlns:a16="http://schemas.microsoft.com/office/drawing/2014/main" xmlns="" id="{92B021E8-1B5F-48C3-8707-329D52528B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72" y="3121"/>
                <a:ext cx="59" cy="55"/>
              </a:xfrm>
              <a:custGeom>
                <a:avLst/>
                <a:gdLst>
                  <a:gd name="T0" fmla="*/ 12 w 25"/>
                  <a:gd name="T1" fmla="*/ 0 h 23"/>
                  <a:gd name="T2" fmla="*/ 0 w 25"/>
                  <a:gd name="T3" fmla="*/ 7 h 23"/>
                  <a:gd name="T4" fmla="*/ 11 w 25"/>
                  <a:gd name="T5" fmla="*/ 12 h 23"/>
                  <a:gd name="T6" fmla="*/ 15 w 25"/>
                  <a:gd name="T7" fmla="*/ 20 h 23"/>
                  <a:gd name="T8" fmla="*/ 22 w 25"/>
                  <a:gd name="T9" fmla="*/ 23 h 23"/>
                  <a:gd name="T10" fmla="*/ 25 w 25"/>
                  <a:gd name="T11" fmla="*/ 23 h 23"/>
                  <a:gd name="T12" fmla="*/ 25 w 25"/>
                  <a:gd name="T13" fmla="*/ 18 h 23"/>
                  <a:gd name="T14" fmla="*/ 12 w 25"/>
                  <a:gd name="T1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5" h="23">
                    <a:moveTo>
                      <a:pt x="12" y="0"/>
                    </a:moveTo>
                    <a:cubicBezTo>
                      <a:pt x="8" y="0"/>
                      <a:pt x="0" y="4"/>
                      <a:pt x="0" y="7"/>
                    </a:cubicBezTo>
                    <a:cubicBezTo>
                      <a:pt x="0" y="11"/>
                      <a:pt x="9" y="8"/>
                      <a:pt x="11" y="12"/>
                    </a:cubicBezTo>
                    <a:cubicBezTo>
                      <a:pt x="12" y="14"/>
                      <a:pt x="14" y="20"/>
                      <a:pt x="15" y="20"/>
                    </a:cubicBezTo>
                    <a:cubicBezTo>
                      <a:pt x="17" y="20"/>
                      <a:pt x="18" y="23"/>
                      <a:pt x="22" y="23"/>
                    </a:cubicBezTo>
                    <a:cubicBezTo>
                      <a:pt x="23" y="23"/>
                      <a:pt x="24" y="23"/>
                      <a:pt x="25" y="23"/>
                    </a:cubicBezTo>
                    <a:cubicBezTo>
                      <a:pt x="25" y="21"/>
                      <a:pt x="25" y="19"/>
                      <a:pt x="25" y="18"/>
                    </a:cubicBezTo>
                    <a:cubicBezTo>
                      <a:pt x="17" y="18"/>
                      <a:pt x="14" y="8"/>
                      <a:pt x="1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80">
                <a:extLst>
                  <a:ext uri="{FF2B5EF4-FFF2-40B4-BE49-F238E27FC236}">
                    <a16:creationId xmlns:a16="http://schemas.microsoft.com/office/drawing/2014/main" xmlns="" id="{EF681DF6-FC33-4386-9E4A-BA3BAB764C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1" y="3162"/>
                <a:ext cx="26" cy="21"/>
              </a:xfrm>
              <a:custGeom>
                <a:avLst/>
                <a:gdLst>
                  <a:gd name="T0" fmla="*/ 6 w 11"/>
                  <a:gd name="T1" fmla="*/ 0 h 9"/>
                  <a:gd name="T2" fmla="*/ 1 w 11"/>
                  <a:gd name="T3" fmla="*/ 0 h 9"/>
                  <a:gd name="T4" fmla="*/ 1 w 11"/>
                  <a:gd name="T5" fmla="*/ 3 h 9"/>
                  <a:gd name="T6" fmla="*/ 5 w 11"/>
                  <a:gd name="T7" fmla="*/ 9 h 9"/>
                  <a:gd name="T8" fmla="*/ 11 w 11"/>
                  <a:gd name="T9" fmla="*/ 3 h 9"/>
                  <a:gd name="T10" fmla="*/ 6 w 11"/>
                  <a:gd name="T1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" h="9">
                    <a:moveTo>
                      <a:pt x="6" y="0"/>
                    </a:moveTo>
                    <a:cubicBezTo>
                      <a:pt x="4" y="0"/>
                      <a:pt x="2" y="0"/>
                      <a:pt x="1" y="0"/>
                    </a:cubicBezTo>
                    <a:cubicBezTo>
                      <a:pt x="0" y="0"/>
                      <a:pt x="1" y="2"/>
                      <a:pt x="1" y="3"/>
                    </a:cubicBezTo>
                    <a:cubicBezTo>
                      <a:pt x="1" y="5"/>
                      <a:pt x="2" y="9"/>
                      <a:pt x="5" y="9"/>
                    </a:cubicBezTo>
                    <a:cubicBezTo>
                      <a:pt x="8" y="9"/>
                      <a:pt x="10" y="6"/>
                      <a:pt x="11" y="3"/>
                    </a:cubicBezTo>
                    <a:cubicBezTo>
                      <a:pt x="9" y="2"/>
                      <a:pt x="7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81">
                <a:extLst>
                  <a:ext uri="{FF2B5EF4-FFF2-40B4-BE49-F238E27FC236}">
                    <a16:creationId xmlns:a16="http://schemas.microsoft.com/office/drawing/2014/main" xmlns="" id="{14CE015D-AA37-484C-AF42-33341C4CAC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45" y="3107"/>
                <a:ext cx="23" cy="36"/>
              </a:xfrm>
              <a:custGeom>
                <a:avLst/>
                <a:gdLst>
                  <a:gd name="T0" fmla="*/ 5 w 10"/>
                  <a:gd name="T1" fmla="*/ 0 h 15"/>
                  <a:gd name="T2" fmla="*/ 3 w 10"/>
                  <a:gd name="T3" fmla="*/ 0 h 15"/>
                  <a:gd name="T4" fmla="*/ 3 w 10"/>
                  <a:gd name="T5" fmla="*/ 0 h 15"/>
                  <a:gd name="T6" fmla="*/ 3 w 10"/>
                  <a:gd name="T7" fmla="*/ 0 h 15"/>
                  <a:gd name="T8" fmla="*/ 0 w 10"/>
                  <a:gd name="T9" fmla="*/ 0 h 15"/>
                  <a:gd name="T10" fmla="*/ 0 w 10"/>
                  <a:gd name="T11" fmla="*/ 2 h 15"/>
                  <a:gd name="T12" fmla="*/ 10 w 10"/>
                  <a:gd name="T13" fmla="*/ 15 h 15"/>
                  <a:gd name="T14" fmla="*/ 5 w 10"/>
                  <a:gd name="T15" fmla="*/ 2 h 15"/>
                  <a:gd name="T16" fmla="*/ 5 w 10"/>
                  <a:gd name="T17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" h="15">
                    <a:moveTo>
                      <a:pt x="5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0" y="2"/>
                    </a:cubicBezTo>
                    <a:cubicBezTo>
                      <a:pt x="0" y="6"/>
                      <a:pt x="7" y="14"/>
                      <a:pt x="10" y="15"/>
                    </a:cubicBezTo>
                    <a:cubicBezTo>
                      <a:pt x="10" y="9"/>
                      <a:pt x="8" y="6"/>
                      <a:pt x="5" y="2"/>
                    </a:cubicBezTo>
                    <a:cubicBezTo>
                      <a:pt x="5" y="2"/>
                      <a:pt x="5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82">
                <a:extLst>
                  <a:ext uri="{FF2B5EF4-FFF2-40B4-BE49-F238E27FC236}">
                    <a16:creationId xmlns:a16="http://schemas.microsoft.com/office/drawing/2014/main" xmlns="" id="{196DBF5C-BEC5-4D1F-9687-6C228E3362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00" y="3032"/>
                <a:ext cx="35" cy="28"/>
              </a:xfrm>
              <a:custGeom>
                <a:avLst/>
                <a:gdLst>
                  <a:gd name="T0" fmla="*/ 3 w 15"/>
                  <a:gd name="T1" fmla="*/ 0 h 12"/>
                  <a:gd name="T2" fmla="*/ 0 w 15"/>
                  <a:gd name="T3" fmla="*/ 1 h 12"/>
                  <a:gd name="T4" fmla="*/ 1 w 15"/>
                  <a:gd name="T5" fmla="*/ 1 h 12"/>
                  <a:gd name="T6" fmla="*/ 10 w 15"/>
                  <a:gd name="T7" fmla="*/ 12 h 12"/>
                  <a:gd name="T8" fmla="*/ 3 w 15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12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1" y="4"/>
                      <a:pt x="8" y="12"/>
                      <a:pt x="10" y="12"/>
                    </a:cubicBezTo>
                    <a:cubicBezTo>
                      <a:pt x="15" y="12"/>
                      <a:pt x="6" y="2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83">
                <a:extLst>
                  <a:ext uri="{FF2B5EF4-FFF2-40B4-BE49-F238E27FC236}">
                    <a16:creationId xmlns:a16="http://schemas.microsoft.com/office/drawing/2014/main" xmlns="" id="{65978367-BE38-4B19-8ED7-E2DD28A060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9" y="1811"/>
                <a:ext cx="85" cy="107"/>
              </a:xfrm>
              <a:custGeom>
                <a:avLst/>
                <a:gdLst>
                  <a:gd name="T0" fmla="*/ 17 w 36"/>
                  <a:gd name="T1" fmla="*/ 0 h 45"/>
                  <a:gd name="T2" fmla="*/ 0 w 36"/>
                  <a:gd name="T3" fmla="*/ 14 h 45"/>
                  <a:gd name="T4" fmla="*/ 6 w 36"/>
                  <a:gd name="T5" fmla="*/ 19 h 45"/>
                  <a:gd name="T6" fmla="*/ 12 w 36"/>
                  <a:gd name="T7" fmla="*/ 17 h 45"/>
                  <a:gd name="T8" fmla="*/ 12 w 36"/>
                  <a:gd name="T9" fmla="*/ 13 h 45"/>
                  <a:gd name="T10" fmla="*/ 16 w 36"/>
                  <a:gd name="T11" fmla="*/ 19 h 45"/>
                  <a:gd name="T12" fmla="*/ 14 w 36"/>
                  <a:gd name="T13" fmla="*/ 27 h 45"/>
                  <a:gd name="T14" fmla="*/ 9 w 36"/>
                  <a:gd name="T15" fmla="*/ 35 h 45"/>
                  <a:gd name="T16" fmla="*/ 16 w 36"/>
                  <a:gd name="T17" fmla="*/ 44 h 45"/>
                  <a:gd name="T18" fmla="*/ 16 w 36"/>
                  <a:gd name="T19" fmla="*/ 41 h 45"/>
                  <a:gd name="T20" fmla="*/ 18 w 36"/>
                  <a:gd name="T21" fmla="*/ 45 h 45"/>
                  <a:gd name="T22" fmla="*/ 31 w 36"/>
                  <a:gd name="T23" fmla="*/ 19 h 45"/>
                  <a:gd name="T24" fmla="*/ 33 w 36"/>
                  <a:gd name="T25" fmla="*/ 20 h 45"/>
                  <a:gd name="T26" fmla="*/ 36 w 36"/>
                  <a:gd name="T27" fmla="*/ 19 h 45"/>
                  <a:gd name="T28" fmla="*/ 36 w 36"/>
                  <a:gd name="T29" fmla="*/ 14 h 45"/>
                  <a:gd name="T30" fmla="*/ 31 w 36"/>
                  <a:gd name="T31" fmla="*/ 10 h 45"/>
                  <a:gd name="T32" fmla="*/ 31 w 36"/>
                  <a:gd name="T33" fmla="*/ 5 h 45"/>
                  <a:gd name="T34" fmla="*/ 17 w 36"/>
                  <a:gd name="T35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6" h="45">
                    <a:moveTo>
                      <a:pt x="17" y="0"/>
                    </a:moveTo>
                    <a:cubicBezTo>
                      <a:pt x="15" y="0"/>
                      <a:pt x="0" y="10"/>
                      <a:pt x="0" y="14"/>
                    </a:cubicBezTo>
                    <a:cubicBezTo>
                      <a:pt x="0" y="16"/>
                      <a:pt x="3" y="19"/>
                      <a:pt x="6" y="19"/>
                    </a:cubicBezTo>
                    <a:cubicBezTo>
                      <a:pt x="7" y="19"/>
                      <a:pt x="9" y="17"/>
                      <a:pt x="12" y="17"/>
                    </a:cubicBezTo>
                    <a:cubicBezTo>
                      <a:pt x="11" y="16"/>
                      <a:pt x="12" y="14"/>
                      <a:pt x="12" y="13"/>
                    </a:cubicBezTo>
                    <a:cubicBezTo>
                      <a:pt x="13" y="15"/>
                      <a:pt x="13" y="18"/>
                      <a:pt x="16" y="19"/>
                    </a:cubicBezTo>
                    <a:cubicBezTo>
                      <a:pt x="14" y="27"/>
                      <a:pt x="14" y="27"/>
                      <a:pt x="14" y="27"/>
                    </a:cubicBezTo>
                    <a:cubicBezTo>
                      <a:pt x="14" y="27"/>
                      <a:pt x="9" y="34"/>
                      <a:pt x="9" y="35"/>
                    </a:cubicBezTo>
                    <a:cubicBezTo>
                      <a:pt x="9" y="37"/>
                      <a:pt x="12" y="44"/>
                      <a:pt x="16" y="44"/>
                    </a:cubicBezTo>
                    <a:cubicBezTo>
                      <a:pt x="16" y="41"/>
                      <a:pt x="16" y="41"/>
                      <a:pt x="16" y="41"/>
                    </a:cubicBezTo>
                    <a:cubicBezTo>
                      <a:pt x="16" y="42"/>
                      <a:pt x="16" y="45"/>
                      <a:pt x="18" y="45"/>
                    </a:cubicBezTo>
                    <a:cubicBezTo>
                      <a:pt x="25" y="45"/>
                      <a:pt x="29" y="29"/>
                      <a:pt x="31" y="19"/>
                    </a:cubicBezTo>
                    <a:cubicBezTo>
                      <a:pt x="32" y="20"/>
                      <a:pt x="32" y="20"/>
                      <a:pt x="33" y="20"/>
                    </a:cubicBezTo>
                    <a:cubicBezTo>
                      <a:pt x="34" y="20"/>
                      <a:pt x="35" y="19"/>
                      <a:pt x="36" y="19"/>
                    </a:cubicBezTo>
                    <a:cubicBezTo>
                      <a:pt x="35" y="18"/>
                      <a:pt x="36" y="16"/>
                      <a:pt x="36" y="14"/>
                    </a:cubicBezTo>
                    <a:cubicBezTo>
                      <a:pt x="31" y="10"/>
                      <a:pt x="31" y="10"/>
                      <a:pt x="31" y="10"/>
                    </a:cubicBezTo>
                    <a:cubicBezTo>
                      <a:pt x="29" y="10"/>
                      <a:pt x="31" y="6"/>
                      <a:pt x="31" y="5"/>
                    </a:cubicBezTo>
                    <a:cubicBezTo>
                      <a:pt x="24" y="5"/>
                      <a:pt x="21" y="0"/>
                      <a:pt x="1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84">
                <a:extLst>
                  <a:ext uri="{FF2B5EF4-FFF2-40B4-BE49-F238E27FC236}">
                    <a16:creationId xmlns:a16="http://schemas.microsoft.com/office/drawing/2014/main" xmlns="" id="{66BD43B9-F5AD-40A1-8EF6-08DF09893C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38" y="1788"/>
                <a:ext cx="92" cy="66"/>
              </a:xfrm>
              <a:custGeom>
                <a:avLst/>
                <a:gdLst>
                  <a:gd name="T0" fmla="*/ 28 w 39"/>
                  <a:gd name="T1" fmla="*/ 0 h 28"/>
                  <a:gd name="T2" fmla="*/ 13 w 39"/>
                  <a:gd name="T3" fmla="*/ 7 h 28"/>
                  <a:gd name="T4" fmla="*/ 10 w 39"/>
                  <a:gd name="T5" fmla="*/ 6 h 28"/>
                  <a:gd name="T6" fmla="*/ 0 w 39"/>
                  <a:gd name="T7" fmla="*/ 14 h 28"/>
                  <a:gd name="T8" fmla="*/ 4 w 39"/>
                  <a:gd name="T9" fmla="*/ 20 h 28"/>
                  <a:gd name="T10" fmla="*/ 7 w 39"/>
                  <a:gd name="T11" fmla="*/ 28 h 28"/>
                  <a:gd name="T12" fmla="*/ 20 w 39"/>
                  <a:gd name="T13" fmla="*/ 15 h 28"/>
                  <a:gd name="T14" fmla="*/ 28 w 39"/>
                  <a:gd name="T15" fmla="*/ 18 h 28"/>
                  <a:gd name="T16" fmla="*/ 28 w 39"/>
                  <a:gd name="T1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9" h="28">
                    <a:moveTo>
                      <a:pt x="28" y="0"/>
                    </a:moveTo>
                    <a:cubicBezTo>
                      <a:pt x="21" y="0"/>
                      <a:pt x="19" y="7"/>
                      <a:pt x="13" y="7"/>
                    </a:cubicBezTo>
                    <a:cubicBezTo>
                      <a:pt x="12" y="7"/>
                      <a:pt x="11" y="7"/>
                      <a:pt x="10" y="6"/>
                    </a:cubicBezTo>
                    <a:cubicBezTo>
                      <a:pt x="10" y="7"/>
                      <a:pt x="0" y="14"/>
                      <a:pt x="0" y="14"/>
                    </a:cubicBezTo>
                    <a:cubicBezTo>
                      <a:pt x="0" y="17"/>
                      <a:pt x="1" y="18"/>
                      <a:pt x="4" y="20"/>
                    </a:cubicBezTo>
                    <a:cubicBezTo>
                      <a:pt x="3" y="23"/>
                      <a:pt x="4" y="28"/>
                      <a:pt x="7" y="28"/>
                    </a:cubicBezTo>
                    <a:cubicBezTo>
                      <a:pt x="14" y="28"/>
                      <a:pt x="15" y="19"/>
                      <a:pt x="20" y="15"/>
                    </a:cubicBezTo>
                    <a:cubicBezTo>
                      <a:pt x="21" y="15"/>
                      <a:pt x="23" y="18"/>
                      <a:pt x="28" y="18"/>
                    </a:cubicBezTo>
                    <a:cubicBezTo>
                      <a:pt x="33" y="18"/>
                      <a:pt x="39" y="0"/>
                      <a:pt x="2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85">
                <a:extLst>
                  <a:ext uri="{FF2B5EF4-FFF2-40B4-BE49-F238E27FC236}">
                    <a16:creationId xmlns:a16="http://schemas.microsoft.com/office/drawing/2014/main" xmlns="" id="{073ACD70-7923-421A-87F6-05DA8E4F5D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86" y="1501"/>
                <a:ext cx="397" cy="324"/>
              </a:xfrm>
              <a:custGeom>
                <a:avLst/>
                <a:gdLst>
                  <a:gd name="T0" fmla="*/ 154 w 168"/>
                  <a:gd name="T1" fmla="*/ 0 h 137"/>
                  <a:gd name="T2" fmla="*/ 155 w 168"/>
                  <a:gd name="T3" fmla="*/ 5 h 137"/>
                  <a:gd name="T4" fmla="*/ 156 w 168"/>
                  <a:gd name="T5" fmla="*/ 5 h 137"/>
                  <a:gd name="T6" fmla="*/ 152 w 168"/>
                  <a:gd name="T7" fmla="*/ 7 h 137"/>
                  <a:gd name="T8" fmla="*/ 149 w 168"/>
                  <a:gd name="T9" fmla="*/ 4 h 137"/>
                  <a:gd name="T10" fmla="*/ 137 w 168"/>
                  <a:gd name="T11" fmla="*/ 23 h 137"/>
                  <a:gd name="T12" fmla="*/ 139 w 168"/>
                  <a:gd name="T13" fmla="*/ 30 h 137"/>
                  <a:gd name="T14" fmla="*/ 110 w 168"/>
                  <a:gd name="T15" fmla="*/ 72 h 137"/>
                  <a:gd name="T16" fmla="*/ 95 w 168"/>
                  <a:gd name="T17" fmla="*/ 80 h 137"/>
                  <a:gd name="T18" fmla="*/ 92 w 168"/>
                  <a:gd name="T19" fmla="*/ 77 h 137"/>
                  <a:gd name="T20" fmla="*/ 95 w 168"/>
                  <a:gd name="T21" fmla="*/ 71 h 137"/>
                  <a:gd name="T22" fmla="*/ 86 w 168"/>
                  <a:gd name="T23" fmla="*/ 84 h 137"/>
                  <a:gd name="T24" fmla="*/ 69 w 168"/>
                  <a:gd name="T25" fmla="*/ 101 h 137"/>
                  <a:gd name="T26" fmla="*/ 36 w 168"/>
                  <a:gd name="T27" fmla="*/ 101 h 137"/>
                  <a:gd name="T28" fmla="*/ 7 w 168"/>
                  <a:gd name="T29" fmla="*/ 121 h 137"/>
                  <a:gd name="T30" fmla="*/ 0 w 168"/>
                  <a:gd name="T31" fmla="*/ 125 h 137"/>
                  <a:gd name="T32" fmla="*/ 7 w 168"/>
                  <a:gd name="T33" fmla="*/ 127 h 137"/>
                  <a:gd name="T34" fmla="*/ 35 w 168"/>
                  <a:gd name="T35" fmla="*/ 120 h 137"/>
                  <a:gd name="T36" fmla="*/ 39 w 168"/>
                  <a:gd name="T37" fmla="*/ 119 h 137"/>
                  <a:gd name="T38" fmla="*/ 41 w 168"/>
                  <a:gd name="T39" fmla="*/ 119 h 137"/>
                  <a:gd name="T40" fmla="*/ 42 w 168"/>
                  <a:gd name="T41" fmla="*/ 119 h 137"/>
                  <a:gd name="T42" fmla="*/ 46 w 168"/>
                  <a:gd name="T43" fmla="*/ 118 h 137"/>
                  <a:gd name="T44" fmla="*/ 52 w 168"/>
                  <a:gd name="T45" fmla="*/ 114 h 137"/>
                  <a:gd name="T46" fmla="*/ 68 w 168"/>
                  <a:gd name="T47" fmla="*/ 119 h 137"/>
                  <a:gd name="T48" fmla="*/ 66 w 168"/>
                  <a:gd name="T49" fmla="*/ 128 h 137"/>
                  <a:gd name="T50" fmla="*/ 66 w 168"/>
                  <a:gd name="T51" fmla="*/ 132 h 137"/>
                  <a:gd name="T52" fmla="*/ 73 w 168"/>
                  <a:gd name="T53" fmla="*/ 137 h 137"/>
                  <a:gd name="T54" fmla="*/ 86 w 168"/>
                  <a:gd name="T55" fmla="*/ 124 h 137"/>
                  <a:gd name="T56" fmla="*/ 91 w 168"/>
                  <a:gd name="T57" fmla="*/ 123 h 137"/>
                  <a:gd name="T58" fmla="*/ 86 w 168"/>
                  <a:gd name="T59" fmla="*/ 115 h 137"/>
                  <a:gd name="T60" fmla="*/ 89 w 168"/>
                  <a:gd name="T61" fmla="*/ 110 h 137"/>
                  <a:gd name="T62" fmla="*/ 104 w 168"/>
                  <a:gd name="T63" fmla="*/ 119 h 137"/>
                  <a:gd name="T64" fmla="*/ 115 w 168"/>
                  <a:gd name="T65" fmla="*/ 113 h 137"/>
                  <a:gd name="T66" fmla="*/ 120 w 168"/>
                  <a:gd name="T67" fmla="*/ 113 h 137"/>
                  <a:gd name="T68" fmla="*/ 123 w 168"/>
                  <a:gd name="T69" fmla="*/ 116 h 137"/>
                  <a:gd name="T70" fmla="*/ 137 w 168"/>
                  <a:gd name="T71" fmla="*/ 103 h 137"/>
                  <a:gd name="T72" fmla="*/ 137 w 168"/>
                  <a:gd name="T73" fmla="*/ 111 h 137"/>
                  <a:gd name="T74" fmla="*/ 149 w 168"/>
                  <a:gd name="T75" fmla="*/ 101 h 137"/>
                  <a:gd name="T76" fmla="*/ 147 w 168"/>
                  <a:gd name="T77" fmla="*/ 91 h 137"/>
                  <a:gd name="T78" fmla="*/ 153 w 168"/>
                  <a:gd name="T79" fmla="*/ 76 h 137"/>
                  <a:gd name="T80" fmla="*/ 156 w 168"/>
                  <a:gd name="T81" fmla="*/ 52 h 137"/>
                  <a:gd name="T82" fmla="*/ 157 w 168"/>
                  <a:gd name="T83" fmla="*/ 52 h 137"/>
                  <a:gd name="T84" fmla="*/ 158 w 168"/>
                  <a:gd name="T85" fmla="*/ 52 h 137"/>
                  <a:gd name="T86" fmla="*/ 159 w 168"/>
                  <a:gd name="T87" fmla="*/ 52 h 137"/>
                  <a:gd name="T88" fmla="*/ 161 w 168"/>
                  <a:gd name="T89" fmla="*/ 51 h 137"/>
                  <a:gd name="T90" fmla="*/ 161 w 168"/>
                  <a:gd name="T91" fmla="*/ 48 h 137"/>
                  <a:gd name="T92" fmla="*/ 168 w 168"/>
                  <a:gd name="T93" fmla="*/ 32 h 137"/>
                  <a:gd name="T94" fmla="*/ 161 w 168"/>
                  <a:gd name="T95" fmla="*/ 13 h 137"/>
                  <a:gd name="T96" fmla="*/ 160 w 168"/>
                  <a:gd name="T97" fmla="*/ 3 h 137"/>
                  <a:gd name="T98" fmla="*/ 154 w 168"/>
                  <a:gd name="T99" fmla="*/ 0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68" h="137">
                    <a:moveTo>
                      <a:pt x="154" y="0"/>
                    </a:moveTo>
                    <a:cubicBezTo>
                      <a:pt x="152" y="0"/>
                      <a:pt x="153" y="5"/>
                      <a:pt x="155" y="5"/>
                    </a:cubicBezTo>
                    <a:cubicBezTo>
                      <a:pt x="155" y="5"/>
                      <a:pt x="156" y="5"/>
                      <a:pt x="156" y="5"/>
                    </a:cubicBezTo>
                    <a:cubicBezTo>
                      <a:pt x="154" y="7"/>
                      <a:pt x="153" y="7"/>
                      <a:pt x="152" y="7"/>
                    </a:cubicBezTo>
                    <a:cubicBezTo>
                      <a:pt x="150" y="7"/>
                      <a:pt x="150" y="4"/>
                      <a:pt x="149" y="4"/>
                    </a:cubicBezTo>
                    <a:cubicBezTo>
                      <a:pt x="142" y="4"/>
                      <a:pt x="137" y="17"/>
                      <a:pt x="137" y="23"/>
                    </a:cubicBezTo>
                    <a:cubicBezTo>
                      <a:pt x="137" y="26"/>
                      <a:pt x="139" y="26"/>
                      <a:pt x="139" y="30"/>
                    </a:cubicBezTo>
                    <a:cubicBezTo>
                      <a:pt x="139" y="46"/>
                      <a:pt x="121" y="69"/>
                      <a:pt x="110" y="72"/>
                    </a:cubicBezTo>
                    <a:cubicBezTo>
                      <a:pt x="104" y="74"/>
                      <a:pt x="103" y="80"/>
                      <a:pt x="95" y="80"/>
                    </a:cubicBezTo>
                    <a:cubicBezTo>
                      <a:pt x="94" y="80"/>
                      <a:pt x="92" y="78"/>
                      <a:pt x="92" y="77"/>
                    </a:cubicBezTo>
                    <a:cubicBezTo>
                      <a:pt x="92" y="75"/>
                      <a:pt x="93" y="73"/>
                      <a:pt x="95" y="71"/>
                    </a:cubicBezTo>
                    <a:cubicBezTo>
                      <a:pt x="93" y="72"/>
                      <a:pt x="87" y="84"/>
                      <a:pt x="86" y="84"/>
                    </a:cubicBezTo>
                    <a:cubicBezTo>
                      <a:pt x="81" y="84"/>
                      <a:pt x="78" y="101"/>
                      <a:pt x="69" y="101"/>
                    </a:cubicBezTo>
                    <a:cubicBezTo>
                      <a:pt x="57" y="101"/>
                      <a:pt x="52" y="101"/>
                      <a:pt x="36" y="101"/>
                    </a:cubicBezTo>
                    <a:cubicBezTo>
                      <a:pt x="23" y="101"/>
                      <a:pt x="18" y="114"/>
                      <a:pt x="7" y="121"/>
                    </a:cubicBezTo>
                    <a:cubicBezTo>
                      <a:pt x="5" y="122"/>
                      <a:pt x="0" y="124"/>
                      <a:pt x="0" y="125"/>
                    </a:cubicBezTo>
                    <a:cubicBezTo>
                      <a:pt x="0" y="127"/>
                      <a:pt x="4" y="127"/>
                      <a:pt x="7" y="127"/>
                    </a:cubicBezTo>
                    <a:cubicBezTo>
                      <a:pt x="18" y="127"/>
                      <a:pt x="28" y="123"/>
                      <a:pt x="35" y="120"/>
                    </a:cubicBezTo>
                    <a:cubicBezTo>
                      <a:pt x="36" y="119"/>
                      <a:pt x="38" y="119"/>
                      <a:pt x="39" y="119"/>
                    </a:cubicBezTo>
                    <a:cubicBezTo>
                      <a:pt x="39" y="119"/>
                      <a:pt x="40" y="119"/>
                      <a:pt x="41" y="119"/>
                    </a:cubicBezTo>
                    <a:cubicBezTo>
                      <a:pt x="41" y="119"/>
                      <a:pt x="42" y="119"/>
                      <a:pt x="42" y="119"/>
                    </a:cubicBezTo>
                    <a:cubicBezTo>
                      <a:pt x="44" y="119"/>
                      <a:pt x="45" y="119"/>
                      <a:pt x="46" y="118"/>
                    </a:cubicBezTo>
                    <a:cubicBezTo>
                      <a:pt x="48" y="118"/>
                      <a:pt x="49" y="114"/>
                      <a:pt x="52" y="114"/>
                    </a:cubicBezTo>
                    <a:cubicBezTo>
                      <a:pt x="58" y="114"/>
                      <a:pt x="61" y="117"/>
                      <a:pt x="68" y="119"/>
                    </a:cubicBezTo>
                    <a:cubicBezTo>
                      <a:pt x="68" y="121"/>
                      <a:pt x="66" y="125"/>
                      <a:pt x="66" y="128"/>
                    </a:cubicBezTo>
                    <a:cubicBezTo>
                      <a:pt x="66" y="129"/>
                      <a:pt x="64" y="132"/>
                      <a:pt x="66" y="132"/>
                    </a:cubicBezTo>
                    <a:cubicBezTo>
                      <a:pt x="70" y="132"/>
                      <a:pt x="69" y="136"/>
                      <a:pt x="73" y="137"/>
                    </a:cubicBezTo>
                    <a:cubicBezTo>
                      <a:pt x="76" y="132"/>
                      <a:pt x="82" y="124"/>
                      <a:pt x="86" y="124"/>
                    </a:cubicBezTo>
                    <a:cubicBezTo>
                      <a:pt x="88" y="124"/>
                      <a:pt x="90" y="124"/>
                      <a:pt x="91" y="123"/>
                    </a:cubicBezTo>
                    <a:cubicBezTo>
                      <a:pt x="91" y="123"/>
                      <a:pt x="86" y="117"/>
                      <a:pt x="86" y="115"/>
                    </a:cubicBezTo>
                    <a:cubicBezTo>
                      <a:pt x="86" y="113"/>
                      <a:pt x="88" y="110"/>
                      <a:pt x="89" y="110"/>
                    </a:cubicBezTo>
                    <a:cubicBezTo>
                      <a:pt x="94" y="110"/>
                      <a:pt x="93" y="119"/>
                      <a:pt x="104" y="119"/>
                    </a:cubicBezTo>
                    <a:cubicBezTo>
                      <a:pt x="109" y="119"/>
                      <a:pt x="112" y="116"/>
                      <a:pt x="115" y="113"/>
                    </a:cubicBezTo>
                    <a:cubicBezTo>
                      <a:pt x="120" y="113"/>
                      <a:pt x="120" y="113"/>
                      <a:pt x="120" y="113"/>
                    </a:cubicBezTo>
                    <a:cubicBezTo>
                      <a:pt x="120" y="114"/>
                      <a:pt x="122" y="116"/>
                      <a:pt x="123" y="116"/>
                    </a:cubicBezTo>
                    <a:cubicBezTo>
                      <a:pt x="125" y="108"/>
                      <a:pt x="130" y="108"/>
                      <a:pt x="137" y="103"/>
                    </a:cubicBezTo>
                    <a:cubicBezTo>
                      <a:pt x="137" y="107"/>
                      <a:pt x="135" y="107"/>
                      <a:pt x="137" y="111"/>
                    </a:cubicBezTo>
                    <a:cubicBezTo>
                      <a:pt x="143" y="109"/>
                      <a:pt x="143" y="104"/>
                      <a:pt x="149" y="101"/>
                    </a:cubicBezTo>
                    <a:cubicBezTo>
                      <a:pt x="148" y="98"/>
                      <a:pt x="147" y="95"/>
                      <a:pt x="147" y="91"/>
                    </a:cubicBezTo>
                    <a:cubicBezTo>
                      <a:pt x="147" y="84"/>
                      <a:pt x="153" y="81"/>
                      <a:pt x="153" y="76"/>
                    </a:cubicBezTo>
                    <a:cubicBezTo>
                      <a:pt x="153" y="70"/>
                      <a:pt x="151" y="54"/>
                      <a:pt x="156" y="52"/>
                    </a:cubicBezTo>
                    <a:cubicBezTo>
                      <a:pt x="157" y="52"/>
                      <a:pt x="157" y="52"/>
                      <a:pt x="157" y="52"/>
                    </a:cubicBezTo>
                    <a:cubicBezTo>
                      <a:pt x="158" y="52"/>
                      <a:pt x="158" y="52"/>
                      <a:pt x="158" y="52"/>
                    </a:cubicBezTo>
                    <a:cubicBezTo>
                      <a:pt x="158" y="52"/>
                      <a:pt x="158" y="52"/>
                      <a:pt x="159" y="52"/>
                    </a:cubicBezTo>
                    <a:cubicBezTo>
                      <a:pt x="159" y="52"/>
                      <a:pt x="160" y="52"/>
                      <a:pt x="161" y="51"/>
                    </a:cubicBezTo>
                    <a:cubicBezTo>
                      <a:pt x="161" y="50"/>
                      <a:pt x="161" y="49"/>
                      <a:pt x="161" y="48"/>
                    </a:cubicBezTo>
                    <a:cubicBezTo>
                      <a:pt x="161" y="41"/>
                      <a:pt x="168" y="40"/>
                      <a:pt x="168" y="32"/>
                    </a:cubicBezTo>
                    <a:cubicBezTo>
                      <a:pt x="168" y="24"/>
                      <a:pt x="161" y="21"/>
                      <a:pt x="161" y="13"/>
                    </a:cubicBezTo>
                    <a:cubicBezTo>
                      <a:pt x="161" y="9"/>
                      <a:pt x="162" y="6"/>
                      <a:pt x="160" y="3"/>
                    </a:cubicBezTo>
                    <a:cubicBezTo>
                      <a:pt x="159" y="1"/>
                      <a:pt x="157" y="0"/>
                      <a:pt x="15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86">
                <a:extLst>
                  <a:ext uri="{FF2B5EF4-FFF2-40B4-BE49-F238E27FC236}">
                    <a16:creationId xmlns:a16="http://schemas.microsoft.com/office/drawing/2014/main" xmlns="" id="{D1BA1B66-48E7-43A8-9C2A-57191E20A5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08" y="1322"/>
                <a:ext cx="203" cy="172"/>
              </a:xfrm>
              <a:custGeom>
                <a:avLst/>
                <a:gdLst>
                  <a:gd name="T0" fmla="*/ 31 w 86"/>
                  <a:gd name="T1" fmla="*/ 0 h 73"/>
                  <a:gd name="T2" fmla="*/ 28 w 86"/>
                  <a:gd name="T3" fmla="*/ 7 h 73"/>
                  <a:gd name="T4" fmla="*/ 30 w 86"/>
                  <a:gd name="T5" fmla="*/ 13 h 73"/>
                  <a:gd name="T6" fmla="*/ 18 w 86"/>
                  <a:gd name="T7" fmla="*/ 40 h 73"/>
                  <a:gd name="T8" fmla="*/ 14 w 86"/>
                  <a:gd name="T9" fmla="*/ 40 h 73"/>
                  <a:gd name="T10" fmla="*/ 12 w 86"/>
                  <a:gd name="T11" fmla="*/ 40 h 73"/>
                  <a:gd name="T12" fmla="*/ 13 w 86"/>
                  <a:gd name="T13" fmla="*/ 41 h 73"/>
                  <a:gd name="T14" fmla="*/ 10 w 86"/>
                  <a:gd name="T15" fmla="*/ 38 h 73"/>
                  <a:gd name="T16" fmla="*/ 10 w 86"/>
                  <a:gd name="T17" fmla="*/ 43 h 73"/>
                  <a:gd name="T18" fmla="*/ 0 w 86"/>
                  <a:gd name="T19" fmla="*/ 56 h 73"/>
                  <a:gd name="T20" fmla="*/ 3 w 86"/>
                  <a:gd name="T21" fmla="*/ 61 h 73"/>
                  <a:gd name="T22" fmla="*/ 3 w 86"/>
                  <a:gd name="T23" fmla="*/ 73 h 73"/>
                  <a:gd name="T24" fmla="*/ 6 w 86"/>
                  <a:gd name="T25" fmla="*/ 73 h 73"/>
                  <a:gd name="T26" fmla="*/ 19 w 86"/>
                  <a:gd name="T27" fmla="*/ 65 h 73"/>
                  <a:gd name="T28" fmla="*/ 9 w 86"/>
                  <a:gd name="T29" fmla="*/ 58 h 73"/>
                  <a:gd name="T30" fmla="*/ 13 w 86"/>
                  <a:gd name="T31" fmla="*/ 53 h 73"/>
                  <a:gd name="T32" fmla="*/ 24 w 86"/>
                  <a:gd name="T33" fmla="*/ 54 h 73"/>
                  <a:gd name="T34" fmla="*/ 28 w 86"/>
                  <a:gd name="T35" fmla="*/ 50 h 73"/>
                  <a:gd name="T36" fmla="*/ 51 w 86"/>
                  <a:gd name="T37" fmla="*/ 62 h 73"/>
                  <a:gd name="T38" fmla="*/ 70 w 86"/>
                  <a:gd name="T39" fmla="*/ 44 h 73"/>
                  <a:gd name="T40" fmla="*/ 86 w 86"/>
                  <a:gd name="T41" fmla="*/ 39 h 73"/>
                  <a:gd name="T42" fmla="*/ 80 w 86"/>
                  <a:gd name="T43" fmla="*/ 32 h 73"/>
                  <a:gd name="T44" fmla="*/ 83 w 86"/>
                  <a:gd name="T45" fmla="*/ 26 h 73"/>
                  <a:gd name="T46" fmla="*/ 81 w 86"/>
                  <a:gd name="T47" fmla="*/ 25 h 73"/>
                  <a:gd name="T48" fmla="*/ 72 w 86"/>
                  <a:gd name="T49" fmla="*/ 27 h 73"/>
                  <a:gd name="T50" fmla="*/ 31 w 86"/>
                  <a:gd name="T51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86" h="73">
                    <a:moveTo>
                      <a:pt x="31" y="0"/>
                    </a:moveTo>
                    <a:cubicBezTo>
                      <a:pt x="30" y="2"/>
                      <a:pt x="28" y="4"/>
                      <a:pt x="28" y="7"/>
                    </a:cubicBezTo>
                    <a:cubicBezTo>
                      <a:pt x="28" y="9"/>
                      <a:pt x="30" y="10"/>
                      <a:pt x="30" y="13"/>
                    </a:cubicBezTo>
                    <a:cubicBezTo>
                      <a:pt x="30" y="19"/>
                      <a:pt x="27" y="40"/>
                      <a:pt x="18" y="40"/>
                    </a:cubicBezTo>
                    <a:cubicBezTo>
                      <a:pt x="17" y="40"/>
                      <a:pt x="15" y="40"/>
                      <a:pt x="14" y="40"/>
                    </a:cubicBezTo>
                    <a:cubicBezTo>
                      <a:pt x="13" y="40"/>
                      <a:pt x="13" y="40"/>
                      <a:pt x="12" y="40"/>
                    </a:cubicBezTo>
                    <a:cubicBezTo>
                      <a:pt x="13" y="41"/>
                      <a:pt x="13" y="41"/>
                      <a:pt x="13" y="41"/>
                    </a:cubicBezTo>
                    <a:cubicBezTo>
                      <a:pt x="12" y="40"/>
                      <a:pt x="11" y="40"/>
                      <a:pt x="10" y="38"/>
                    </a:cubicBezTo>
                    <a:cubicBezTo>
                      <a:pt x="10" y="43"/>
                      <a:pt x="10" y="43"/>
                      <a:pt x="10" y="43"/>
                    </a:cubicBezTo>
                    <a:cubicBezTo>
                      <a:pt x="9" y="46"/>
                      <a:pt x="0" y="50"/>
                      <a:pt x="0" y="56"/>
                    </a:cubicBezTo>
                    <a:cubicBezTo>
                      <a:pt x="0" y="58"/>
                      <a:pt x="3" y="59"/>
                      <a:pt x="3" y="61"/>
                    </a:cubicBezTo>
                    <a:cubicBezTo>
                      <a:pt x="3" y="62"/>
                      <a:pt x="3" y="70"/>
                      <a:pt x="3" y="73"/>
                    </a:cubicBezTo>
                    <a:cubicBezTo>
                      <a:pt x="6" y="73"/>
                      <a:pt x="6" y="73"/>
                      <a:pt x="6" y="73"/>
                    </a:cubicBezTo>
                    <a:cubicBezTo>
                      <a:pt x="10" y="69"/>
                      <a:pt x="14" y="71"/>
                      <a:pt x="19" y="65"/>
                    </a:cubicBezTo>
                    <a:cubicBezTo>
                      <a:pt x="17" y="63"/>
                      <a:pt x="9" y="63"/>
                      <a:pt x="9" y="58"/>
                    </a:cubicBezTo>
                    <a:cubicBezTo>
                      <a:pt x="9" y="54"/>
                      <a:pt x="11" y="53"/>
                      <a:pt x="13" y="53"/>
                    </a:cubicBezTo>
                    <a:cubicBezTo>
                      <a:pt x="16" y="53"/>
                      <a:pt x="21" y="54"/>
                      <a:pt x="24" y="54"/>
                    </a:cubicBezTo>
                    <a:cubicBezTo>
                      <a:pt x="24" y="53"/>
                      <a:pt x="27" y="51"/>
                      <a:pt x="28" y="50"/>
                    </a:cubicBezTo>
                    <a:cubicBezTo>
                      <a:pt x="37" y="56"/>
                      <a:pt x="42" y="57"/>
                      <a:pt x="51" y="62"/>
                    </a:cubicBezTo>
                    <a:cubicBezTo>
                      <a:pt x="55" y="56"/>
                      <a:pt x="59" y="44"/>
                      <a:pt x="70" y="44"/>
                    </a:cubicBezTo>
                    <a:cubicBezTo>
                      <a:pt x="78" y="44"/>
                      <a:pt x="81" y="42"/>
                      <a:pt x="86" y="39"/>
                    </a:cubicBezTo>
                    <a:cubicBezTo>
                      <a:pt x="84" y="38"/>
                      <a:pt x="80" y="35"/>
                      <a:pt x="80" y="32"/>
                    </a:cubicBezTo>
                    <a:cubicBezTo>
                      <a:pt x="80" y="29"/>
                      <a:pt x="82" y="28"/>
                      <a:pt x="83" y="26"/>
                    </a:cubicBezTo>
                    <a:cubicBezTo>
                      <a:pt x="82" y="25"/>
                      <a:pt x="81" y="25"/>
                      <a:pt x="81" y="25"/>
                    </a:cubicBezTo>
                    <a:cubicBezTo>
                      <a:pt x="78" y="25"/>
                      <a:pt x="75" y="27"/>
                      <a:pt x="72" y="27"/>
                    </a:cubicBezTo>
                    <a:cubicBezTo>
                      <a:pt x="51" y="27"/>
                      <a:pt x="45" y="1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87">
                <a:extLst>
                  <a:ext uri="{FF2B5EF4-FFF2-40B4-BE49-F238E27FC236}">
                    <a16:creationId xmlns:a16="http://schemas.microsoft.com/office/drawing/2014/main" xmlns="" id="{FD9C7DA7-4E69-4641-8D66-27FCFD2D72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606" y="1364"/>
                <a:ext cx="36" cy="33"/>
              </a:xfrm>
              <a:custGeom>
                <a:avLst/>
                <a:gdLst>
                  <a:gd name="T0" fmla="*/ 13 w 15"/>
                  <a:gd name="T1" fmla="*/ 1 h 14"/>
                  <a:gd name="T2" fmla="*/ 2 w 15"/>
                  <a:gd name="T3" fmla="*/ 9 h 14"/>
                  <a:gd name="T4" fmla="*/ 2 w 15"/>
                  <a:gd name="T5" fmla="*/ 14 h 14"/>
                  <a:gd name="T6" fmla="*/ 15 w 15"/>
                  <a:gd name="T7" fmla="*/ 3 h 14"/>
                  <a:gd name="T8" fmla="*/ 13 w 15"/>
                  <a:gd name="T9" fmla="*/ 1 h 14"/>
                  <a:gd name="T10" fmla="*/ 12 w 15"/>
                  <a:gd name="T11" fmla="*/ 0 h 14"/>
                  <a:gd name="T12" fmla="*/ 13 w 15"/>
                  <a:gd name="T13" fmla="*/ 1 h 14"/>
                  <a:gd name="T14" fmla="*/ 14 w 15"/>
                  <a:gd name="T15" fmla="*/ 1 h 14"/>
                  <a:gd name="T16" fmla="*/ 12 w 15"/>
                  <a:gd name="T17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" h="14">
                    <a:moveTo>
                      <a:pt x="13" y="1"/>
                    </a:moveTo>
                    <a:cubicBezTo>
                      <a:pt x="9" y="2"/>
                      <a:pt x="4" y="6"/>
                      <a:pt x="2" y="9"/>
                    </a:cubicBezTo>
                    <a:cubicBezTo>
                      <a:pt x="1" y="10"/>
                      <a:pt x="0" y="14"/>
                      <a:pt x="2" y="14"/>
                    </a:cubicBezTo>
                    <a:cubicBezTo>
                      <a:pt x="6" y="14"/>
                      <a:pt x="13" y="6"/>
                      <a:pt x="15" y="3"/>
                    </a:cubicBezTo>
                    <a:cubicBezTo>
                      <a:pt x="13" y="1"/>
                      <a:pt x="13" y="1"/>
                      <a:pt x="13" y="1"/>
                    </a:cubicBezTo>
                    <a:moveTo>
                      <a:pt x="12" y="0"/>
                    </a:move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4" y="1"/>
                      <a:pt x="14" y="1"/>
                    </a:cubicBezTo>
                    <a:cubicBezTo>
                      <a:pt x="12" y="0"/>
                      <a:pt x="12" y="0"/>
                      <a:pt x="1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88">
                <a:extLst>
                  <a:ext uri="{FF2B5EF4-FFF2-40B4-BE49-F238E27FC236}">
                    <a16:creationId xmlns:a16="http://schemas.microsoft.com/office/drawing/2014/main" xmlns="" id="{D8277ED4-262A-4EA0-B7AA-C8178BB3F0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77" y="1319"/>
                <a:ext cx="47" cy="36"/>
              </a:xfrm>
              <a:custGeom>
                <a:avLst/>
                <a:gdLst>
                  <a:gd name="T0" fmla="*/ 20 w 20"/>
                  <a:gd name="T1" fmla="*/ 0 h 15"/>
                  <a:gd name="T2" fmla="*/ 17 w 20"/>
                  <a:gd name="T3" fmla="*/ 1 h 15"/>
                  <a:gd name="T4" fmla="*/ 12 w 20"/>
                  <a:gd name="T5" fmla="*/ 0 h 15"/>
                  <a:gd name="T6" fmla="*/ 0 w 20"/>
                  <a:gd name="T7" fmla="*/ 12 h 15"/>
                  <a:gd name="T8" fmla="*/ 0 w 20"/>
                  <a:gd name="T9" fmla="*/ 15 h 15"/>
                  <a:gd name="T10" fmla="*/ 20 w 20"/>
                  <a:gd name="T11" fmla="*/ 4 h 15"/>
                  <a:gd name="T12" fmla="*/ 20 w 20"/>
                  <a:gd name="T13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15">
                    <a:moveTo>
                      <a:pt x="20" y="0"/>
                    </a:moveTo>
                    <a:cubicBezTo>
                      <a:pt x="19" y="1"/>
                      <a:pt x="18" y="1"/>
                      <a:pt x="17" y="1"/>
                    </a:cubicBezTo>
                    <a:cubicBezTo>
                      <a:pt x="16" y="1"/>
                      <a:pt x="14" y="0"/>
                      <a:pt x="12" y="0"/>
                    </a:cubicBezTo>
                    <a:cubicBezTo>
                      <a:pt x="6" y="0"/>
                      <a:pt x="0" y="12"/>
                      <a:pt x="0" y="12"/>
                    </a:cubicBezTo>
                    <a:cubicBezTo>
                      <a:pt x="0" y="13"/>
                      <a:pt x="0" y="15"/>
                      <a:pt x="0" y="15"/>
                    </a:cubicBezTo>
                    <a:cubicBezTo>
                      <a:pt x="8" y="15"/>
                      <a:pt x="8" y="4"/>
                      <a:pt x="20" y="4"/>
                    </a:cubicBezTo>
                    <a:cubicBezTo>
                      <a:pt x="20" y="0"/>
                      <a:pt x="20" y="0"/>
                      <a:pt x="2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89">
                <a:extLst>
                  <a:ext uri="{FF2B5EF4-FFF2-40B4-BE49-F238E27FC236}">
                    <a16:creationId xmlns:a16="http://schemas.microsoft.com/office/drawing/2014/main" xmlns="" id="{EE9DD7C9-CA72-4586-A458-59D4359EE9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62" y="1284"/>
                <a:ext cx="24" cy="26"/>
              </a:xfrm>
              <a:custGeom>
                <a:avLst/>
                <a:gdLst>
                  <a:gd name="T0" fmla="*/ 10 w 10"/>
                  <a:gd name="T1" fmla="*/ 0 h 11"/>
                  <a:gd name="T2" fmla="*/ 1 w 10"/>
                  <a:gd name="T3" fmla="*/ 3 h 11"/>
                  <a:gd name="T4" fmla="*/ 1 w 10"/>
                  <a:gd name="T5" fmla="*/ 8 h 11"/>
                  <a:gd name="T6" fmla="*/ 1 w 10"/>
                  <a:gd name="T7" fmla="*/ 11 h 11"/>
                  <a:gd name="T8" fmla="*/ 10 w 10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1">
                    <a:moveTo>
                      <a:pt x="10" y="0"/>
                    </a:moveTo>
                    <a:cubicBezTo>
                      <a:pt x="9" y="0"/>
                      <a:pt x="2" y="0"/>
                      <a:pt x="1" y="3"/>
                    </a:cubicBezTo>
                    <a:cubicBezTo>
                      <a:pt x="1" y="5"/>
                      <a:pt x="2" y="8"/>
                      <a:pt x="1" y="8"/>
                    </a:cubicBezTo>
                    <a:cubicBezTo>
                      <a:pt x="0" y="8"/>
                      <a:pt x="0" y="11"/>
                      <a:pt x="1" y="11"/>
                    </a:cubicBezTo>
                    <a:cubicBezTo>
                      <a:pt x="5" y="11"/>
                      <a:pt x="9" y="3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90">
                <a:extLst>
                  <a:ext uri="{FF2B5EF4-FFF2-40B4-BE49-F238E27FC236}">
                    <a16:creationId xmlns:a16="http://schemas.microsoft.com/office/drawing/2014/main" xmlns="" id="{8DBFEFEF-0D19-43A8-8FA8-7218A53E72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72" y="903"/>
                <a:ext cx="101" cy="390"/>
              </a:xfrm>
              <a:custGeom>
                <a:avLst/>
                <a:gdLst>
                  <a:gd name="T0" fmla="*/ 17 w 43"/>
                  <a:gd name="T1" fmla="*/ 0 h 165"/>
                  <a:gd name="T2" fmla="*/ 13 w 43"/>
                  <a:gd name="T3" fmla="*/ 0 h 165"/>
                  <a:gd name="T4" fmla="*/ 13 w 43"/>
                  <a:gd name="T5" fmla="*/ 11 h 165"/>
                  <a:gd name="T6" fmla="*/ 11 w 43"/>
                  <a:gd name="T7" fmla="*/ 18 h 165"/>
                  <a:gd name="T8" fmla="*/ 0 w 43"/>
                  <a:gd name="T9" fmla="*/ 45 h 165"/>
                  <a:gd name="T10" fmla="*/ 8 w 43"/>
                  <a:gd name="T11" fmla="*/ 64 h 165"/>
                  <a:gd name="T12" fmla="*/ 8 w 43"/>
                  <a:gd name="T13" fmla="*/ 95 h 165"/>
                  <a:gd name="T14" fmla="*/ 5 w 43"/>
                  <a:gd name="T15" fmla="*/ 111 h 165"/>
                  <a:gd name="T16" fmla="*/ 9 w 43"/>
                  <a:gd name="T17" fmla="*/ 126 h 165"/>
                  <a:gd name="T18" fmla="*/ 6 w 43"/>
                  <a:gd name="T19" fmla="*/ 150 h 165"/>
                  <a:gd name="T20" fmla="*/ 6 w 43"/>
                  <a:gd name="T21" fmla="*/ 165 h 165"/>
                  <a:gd name="T22" fmla="*/ 19 w 43"/>
                  <a:gd name="T23" fmla="*/ 154 h 165"/>
                  <a:gd name="T24" fmla="*/ 24 w 43"/>
                  <a:gd name="T25" fmla="*/ 154 h 165"/>
                  <a:gd name="T26" fmla="*/ 29 w 43"/>
                  <a:gd name="T27" fmla="*/ 159 h 165"/>
                  <a:gd name="T28" fmla="*/ 30 w 43"/>
                  <a:gd name="T29" fmla="*/ 159 h 165"/>
                  <a:gd name="T30" fmla="*/ 31 w 43"/>
                  <a:gd name="T31" fmla="*/ 158 h 165"/>
                  <a:gd name="T32" fmla="*/ 16 w 43"/>
                  <a:gd name="T33" fmla="*/ 132 h 165"/>
                  <a:gd name="T34" fmla="*/ 32 w 43"/>
                  <a:gd name="T35" fmla="*/ 101 h 165"/>
                  <a:gd name="T36" fmla="*/ 43 w 43"/>
                  <a:gd name="T37" fmla="*/ 108 h 165"/>
                  <a:gd name="T38" fmla="*/ 29 w 43"/>
                  <a:gd name="T39" fmla="*/ 71 h 165"/>
                  <a:gd name="T40" fmla="*/ 25 w 43"/>
                  <a:gd name="T41" fmla="*/ 57 h 165"/>
                  <a:gd name="T42" fmla="*/ 25 w 43"/>
                  <a:gd name="T43" fmla="*/ 44 h 165"/>
                  <a:gd name="T44" fmla="*/ 23 w 43"/>
                  <a:gd name="T45" fmla="*/ 24 h 165"/>
                  <a:gd name="T46" fmla="*/ 17 w 43"/>
                  <a:gd name="T47" fmla="*/ 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3" h="165">
                    <a:moveTo>
                      <a:pt x="17" y="0"/>
                    </a:moveTo>
                    <a:cubicBezTo>
                      <a:pt x="16" y="0"/>
                      <a:pt x="14" y="0"/>
                      <a:pt x="13" y="0"/>
                    </a:cubicBezTo>
                    <a:cubicBezTo>
                      <a:pt x="13" y="4"/>
                      <a:pt x="13" y="6"/>
                      <a:pt x="13" y="11"/>
                    </a:cubicBezTo>
                    <a:cubicBezTo>
                      <a:pt x="13" y="14"/>
                      <a:pt x="11" y="15"/>
                      <a:pt x="11" y="18"/>
                    </a:cubicBezTo>
                    <a:cubicBezTo>
                      <a:pt x="3" y="20"/>
                      <a:pt x="0" y="34"/>
                      <a:pt x="0" y="45"/>
                    </a:cubicBezTo>
                    <a:cubicBezTo>
                      <a:pt x="0" y="53"/>
                      <a:pt x="8" y="56"/>
                      <a:pt x="8" y="64"/>
                    </a:cubicBezTo>
                    <a:cubicBezTo>
                      <a:pt x="8" y="77"/>
                      <a:pt x="8" y="81"/>
                      <a:pt x="8" y="95"/>
                    </a:cubicBezTo>
                    <a:cubicBezTo>
                      <a:pt x="8" y="101"/>
                      <a:pt x="5" y="104"/>
                      <a:pt x="5" y="111"/>
                    </a:cubicBezTo>
                    <a:cubicBezTo>
                      <a:pt x="5" y="118"/>
                      <a:pt x="9" y="119"/>
                      <a:pt x="9" y="126"/>
                    </a:cubicBezTo>
                    <a:cubicBezTo>
                      <a:pt x="9" y="134"/>
                      <a:pt x="6" y="140"/>
                      <a:pt x="6" y="150"/>
                    </a:cubicBezTo>
                    <a:cubicBezTo>
                      <a:pt x="6" y="153"/>
                      <a:pt x="5" y="165"/>
                      <a:pt x="6" y="165"/>
                    </a:cubicBezTo>
                    <a:cubicBezTo>
                      <a:pt x="13" y="165"/>
                      <a:pt x="13" y="154"/>
                      <a:pt x="19" y="154"/>
                    </a:cubicBezTo>
                    <a:cubicBezTo>
                      <a:pt x="21" y="154"/>
                      <a:pt x="23" y="154"/>
                      <a:pt x="24" y="154"/>
                    </a:cubicBezTo>
                    <a:cubicBezTo>
                      <a:pt x="25" y="156"/>
                      <a:pt x="27" y="159"/>
                      <a:pt x="29" y="159"/>
                    </a:cubicBezTo>
                    <a:cubicBezTo>
                      <a:pt x="29" y="159"/>
                      <a:pt x="30" y="159"/>
                      <a:pt x="30" y="159"/>
                    </a:cubicBezTo>
                    <a:cubicBezTo>
                      <a:pt x="30" y="159"/>
                      <a:pt x="31" y="158"/>
                      <a:pt x="31" y="158"/>
                    </a:cubicBezTo>
                    <a:cubicBezTo>
                      <a:pt x="27" y="149"/>
                      <a:pt x="16" y="144"/>
                      <a:pt x="16" y="132"/>
                    </a:cubicBezTo>
                    <a:cubicBezTo>
                      <a:pt x="16" y="118"/>
                      <a:pt x="18" y="101"/>
                      <a:pt x="32" y="101"/>
                    </a:cubicBezTo>
                    <a:cubicBezTo>
                      <a:pt x="37" y="101"/>
                      <a:pt x="40" y="104"/>
                      <a:pt x="43" y="108"/>
                    </a:cubicBezTo>
                    <a:cubicBezTo>
                      <a:pt x="40" y="95"/>
                      <a:pt x="33" y="85"/>
                      <a:pt x="29" y="71"/>
                    </a:cubicBezTo>
                    <a:cubicBezTo>
                      <a:pt x="28" y="68"/>
                      <a:pt x="24" y="62"/>
                      <a:pt x="25" y="57"/>
                    </a:cubicBezTo>
                    <a:cubicBezTo>
                      <a:pt x="25" y="44"/>
                      <a:pt x="25" y="44"/>
                      <a:pt x="25" y="44"/>
                    </a:cubicBezTo>
                    <a:cubicBezTo>
                      <a:pt x="21" y="37"/>
                      <a:pt x="25" y="32"/>
                      <a:pt x="23" y="24"/>
                    </a:cubicBezTo>
                    <a:cubicBezTo>
                      <a:pt x="21" y="18"/>
                      <a:pt x="17" y="11"/>
                      <a:pt x="1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91">
                <a:extLst>
                  <a:ext uri="{FF2B5EF4-FFF2-40B4-BE49-F238E27FC236}">
                    <a16:creationId xmlns:a16="http://schemas.microsoft.com/office/drawing/2014/main" xmlns="" id="{10386F2D-1119-4C1E-9BE3-0F48C8C4B4B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59" y="-452"/>
                <a:ext cx="624" cy="456"/>
              </a:xfrm>
              <a:custGeom>
                <a:avLst/>
                <a:gdLst>
                  <a:gd name="T0" fmla="*/ 91 w 264"/>
                  <a:gd name="T1" fmla="*/ 192 h 193"/>
                  <a:gd name="T2" fmla="*/ 91 w 264"/>
                  <a:gd name="T3" fmla="*/ 192 h 193"/>
                  <a:gd name="T4" fmla="*/ 91 w 264"/>
                  <a:gd name="T5" fmla="*/ 192 h 193"/>
                  <a:gd name="T6" fmla="*/ 90 w 264"/>
                  <a:gd name="T7" fmla="*/ 191 h 193"/>
                  <a:gd name="T8" fmla="*/ 90 w 264"/>
                  <a:gd name="T9" fmla="*/ 191 h 193"/>
                  <a:gd name="T10" fmla="*/ 91 w 264"/>
                  <a:gd name="T11" fmla="*/ 192 h 193"/>
                  <a:gd name="T12" fmla="*/ 90 w 264"/>
                  <a:gd name="T13" fmla="*/ 191 h 193"/>
                  <a:gd name="T14" fmla="*/ 86 w 264"/>
                  <a:gd name="T15" fmla="*/ 187 h 193"/>
                  <a:gd name="T16" fmla="*/ 90 w 264"/>
                  <a:gd name="T17" fmla="*/ 191 h 193"/>
                  <a:gd name="T18" fmla="*/ 86 w 264"/>
                  <a:gd name="T19" fmla="*/ 187 h 193"/>
                  <a:gd name="T20" fmla="*/ 243 w 264"/>
                  <a:gd name="T21" fmla="*/ 0 h 193"/>
                  <a:gd name="T22" fmla="*/ 164 w 264"/>
                  <a:gd name="T23" fmla="*/ 30 h 193"/>
                  <a:gd name="T24" fmla="*/ 148 w 264"/>
                  <a:gd name="T25" fmla="*/ 23 h 193"/>
                  <a:gd name="T26" fmla="*/ 131 w 264"/>
                  <a:gd name="T27" fmla="*/ 30 h 193"/>
                  <a:gd name="T28" fmla="*/ 84 w 264"/>
                  <a:gd name="T29" fmla="*/ 55 h 193"/>
                  <a:gd name="T30" fmla="*/ 62 w 264"/>
                  <a:gd name="T31" fmla="*/ 59 h 193"/>
                  <a:gd name="T32" fmla="*/ 57 w 264"/>
                  <a:gd name="T33" fmla="*/ 64 h 193"/>
                  <a:gd name="T34" fmla="*/ 61 w 264"/>
                  <a:gd name="T35" fmla="*/ 74 h 193"/>
                  <a:gd name="T36" fmla="*/ 33 w 264"/>
                  <a:gd name="T37" fmla="*/ 105 h 193"/>
                  <a:gd name="T38" fmla="*/ 41 w 264"/>
                  <a:gd name="T39" fmla="*/ 117 h 193"/>
                  <a:gd name="T40" fmla="*/ 16 w 264"/>
                  <a:gd name="T41" fmla="*/ 132 h 193"/>
                  <a:gd name="T42" fmla="*/ 16 w 264"/>
                  <a:gd name="T43" fmla="*/ 140 h 193"/>
                  <a:gd name="T44" fmla="*/ 0 w 264"/>
                  <a:gd name="T45" fmla="*/ 161 h 193"/>
                  <a:gd name="T46" fmla="*/ 10 w 264"/>
                  <a:gd name="T47" fmla="*/ 171 h 193"/>
                  <a:gd name="T48" fmla="*/ 21 w 264"/>
                  <a:gd name="T49" fmla="*/ 171 h 193"/>
                  <a:gd name="T50" fmla="*/ 25 w 264"/>
                  <a:gd name="T51" fmla="*/ 171 h 193"/>
                  <a:gd name="T52" fmla="*/ 33 w 264"/>
                  <a:gd name="T53" fmla="*/ 190 h 193"/>
                  <a:gd name="T54" fmla="*/ 36 w 264"/>
                  <a:gd name="T55" fmla="*/ 191 h 193"/>
                  <a:gd name="T56" fmla="*/ 47 w 264"/>
                  <a:gd name="T57" fmla="*/ 190 h 193"/>
                  <a:gd name="T58" fmla="*/ 50 w 264"/>
                  <a:gd name="T59" fmla="*/ 193 h 193"/>
                  <a:gd name="T60" fmla="*/ 91 w 264"/>
                  <a:gd name="T61" fmla="*/ 193 h 193"/>
                  <a:gd name="T62" fmla="*/ 90 w 264"/>
                  <a:gd name="T63" fmla="*/ 191 h 193"/>
                  <a:gd name="T64" fmla="*/ 61 w 264"/>
                  <a:gd name="T65" fmla="*/ 157 h 193"/>
                  <a:gd name="T66" fmla="*/ 124 w 264"/>
                  <a:gd name="T67" fmla="*/ 80 h 193"/>
                  <a:gd name="T68" fmla="*/ 150 w 264"/>
                  <a:gd name="T69" fmla="*/ 66 h 193"/>
                  <a:gd name="T70" fmla="*/ 161 w 264"/>
                  <a:gd name="T71" fmla="*/ 54 h 193"/>
                  <a:gd name="T72" fmla="*/ 210 w 264"/>
                  <a:gd name="T73" fmla="*/ 40 h 193"/>
                  <a:gd name="T74" fmla="*/ 264 w 264"/>
                  <a:gd name="T75" fmla="*/ 13 h 193"/>
                  <a:gd name="T76" fmla="*/ 243 w 264"/>
                  <a:gd name="T77" fmla="*/ 0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" h="193">
                    <a:moveTo>
                      <a:pt x="91" y="192"/>
                    </a:moveTo>
                    <a:cubicBezTo>
                      <a:pt x="91" y="192"/>
                      <a:pt x="91" y="192"/>
                      <a:pt x="91" y="192"/>
                    </a:cubicBezTo>
                    <a:cubicBezTo>
                      <a:pt x="91" y="192"/>
                      <a:pt x="91" y="192"/>
                      <a:pt x="91" y="192"/>
                    </a:cubicBezTo>
                    <a:moveTo>
                      <a:pt x="90" y="191"/>
                    </a:moveTo>
                    <a:cubicBezTo>
                      <a:pt x="90" y="191"/>
                      <a:pt x="90" y="191"/>
                      <a:pt x="90" y="191"/>
                    </a:cubicBezTo>
                    <a:cubicBezTo>
                      <a:pt x="90" y="191"/>
                      <a:pt x="91" y="192"/>
                      <a:pt x="91" y="192"/>
                    </a:cubicBezTo>
                    <a:cubicBezTo>
                      <a:pt x="90" y="191"/>
                      <a:pt x="90" y="191"/>
                      <a:pt x="90" y="191"/>
                    </a:cubicBezTo>
                    <a:moveTo>
                      <a:pt x="86" y="187"/>
                    </a:moveTo>
                    <a:cubicBezTo>
                      <a:pt x="90" y="191"/>
                      <a:pt x="90" y="191"/>
                      <a:pt x="90" y="191"/>
                    </a:cubicBezTo>
                    <a:cubicBezTo>
                      <a:pt x="89" y="189"/>
                      <a:pt x="87" y="188"/>
                      <a:pt x="86" y="187"/>
                    </a:cubicBezTo>
                    <a:moveTo>
                      <a:pt x="243" y="0"/>
                    </a:moveTo>
                    <a:cubicBezTo>
                      <a:pt x="217" y="0"/>
                      <a:pt x="192" y="30"/>
                      <a:pt x="164" y="30"/>
                    </a:cubicBezTo>
                    <a:cubicBezTo>
                      <a:pt x="157" y="30"/>
                      <a:pt x="154" y="23"/>
                      <a:pt x="148" y="23"/>
                    </a:cubicBezTo>
                    <a:cubicBezTo>
                      <a:pt x="138" y="23"/>
                      <a:pt x="138" y="30"/>
                      <a:pt x="131" y="30"/>
                    </a:cubicBezTo>
                    <a:cubicBezTo>
                      <a:pt x="112" y="30"/>
                      <a:pt x="97" y="55"/>
                      <a:pt x="84" y="55"/>
                    </a:cubicBezTo>
                    <a:cubicBezTo>
                      <a:pt x="76" y="55"/>
                      <a:pt x="70" y="59"/>
                      <a:pt x="62" y="59"/>
                    </a:cubicBezTo>
                    <a:cubicBezTo>
                      <a:pt x="59" y="59"/>
                      <a:pt x="57" y="62"/>
                      <a:pt x="57" y="64"/>
                    </a:cubicBezTo>
                    <a:cubicBezTo>
                      <a:pt x="57" y="67"/>
                      <a:pt x="61" y="69"/>
                      <a:pt x="61" y="74"/>
                    </a:cubicBezTo>
                    <a:cubicBezTo>
                      <a:pt x="61" y="88"/>
                      <a:pt x="33" y="96"/>
                      <a:pt x="33" y="105"/>
                    </a:cubicBezTo>
                    <a:cubicBezTo>
                      <a:pt x="33" y="110"/>
                      <a:pt x="41" y="111"/>
                      <a:pt x="41" y="117"/>
                    </a:cubicBezTo>
                    <a:cubicBezTo>
                      <a:pt x="33" y="119"/>
                      <a:pt x="16" y="123"/>
                      <a:pt x="16" y="132"/>
                    </a:cubicBezTo>
                    <a:cubicBezTo>
                      <a:pt x="16" y="138"/>
                      <a:pt x="16" y="140"/>
                      <a:pt x="16" y="140"/>
                    </a:cubicBezTo>
                    <a:cubicBezTo>
                      <a:pt x="16" y="149"/>
                      <a:pt x="0" y="148"/>
                      <a:pt x="0" y="161"/>
                    </a:cubicBezTo>
                    <a:cubicBezTo>
                      <a:pt x="0" y="167"/>
                      <a:pt x="10" y="171"/>
                      <a:pt x="10" y="171"/>
                    </a:cubicBezTo>
                    <a:cubicBezTo>
                      <a:pt x="10" y="171"/>
                      <a:pt x="16" y="171"/>
                      <a:pt x="21" y="171"/>
                    </a:cubicBezTo>
                    <a:cubicBezTo>
                      <a:pt x="23" y="171"/>
                      <a:pt x="25" y="171"/>
                      <a:pt x="25" y="171"/>
                    </a:cubicBezTo>
                    <a:cubicBezTo>
                      <a:pt x="34" y="174"/>
                      <a:pt x="30" y="182"/>
                      <a:pt x="33" y="190"/>
                    </a:cubicBezTo>
                    <a:cubicBezTo>
                      <a:pt x="34" y="191"/>
                      <a:pt x="35" y="191"/>
                      <a:pt x="36" y="191"/>
                    </a:cubicBezTo>
                    <a:cubicBezTo>
                      <a:pt x="40" y="191"/>
                      <a:pt x="44" y="190"/>
                      <a:pt x="47" y="190"/>
                    </a:cubicBezTo>
                    <a:cubicBezTo>
                      <a:pt x="48" y="190"/>
                      <a:pt x="49" y="193"/>
                      <a:pt x="50" y="193"/>
                    </a:cubicBezTo>
                    <a:cubicBezTo>
                      <a:pt x="91" y="193"/>
                      <a:pt x="91" y="193"/>
                      <a:pt x="91" y="193"/>
                    </a:cubicBezTo>
                    <a:cubicBezTo>
                      <a:pt x="91" y="193"/>
                      <a:pt x="91" y="192"/>
                      <a:pt x="90" y="191"/>
                    </a:cubicBezTo>
                    <a:cubicBezTo>
                      <a:pt x="78" y="180"/>
                      <a:pt x="61" y="176"/>
                      <a:pt x="61" y="157"/>
                    </a:cubicBezTo>
                    <a:cubicBezTo>
                      <a:pt x="61" y="123"/>
                      <a:pt x="97" y="87"/>
                      <a:pt x="124" y="80"/>
                    </a:cubicBezTo>
                    <a:cubicBezTo>
                      <a:pt x="134" y="77"/>
                      <a:pt x="136" y="66"/>
                      <a:pt x="150" y="66"/>
                    </a:cubicBezTo>
                    <a:cubicBezTo>
                      <a:pt x="156" y="66"/>
                      <a:pt x="158" y="55"/>
                      <a:pt x="161" y="54"/>
                    </a:cubicBezTo>
                    <a:cubicBezTo>
                      <a:pt x="179" y="45"/>
                      <a:pt x="192" y="49"/>
                      <a:pt x="210" y="40"/>
                    </a:cubicBezTo>
                    <a:cubicBezTo>
                      <a:pt x="223" y="34"/>
                      <a:pt x="264" y="31"/>
                      <a:pt x="264" y="13"/>
                    </a:cubicBezTo>
                    <a:cubicBezTo>
                      <a:pt x="264" y="7"/>
                      <a:pt x="249" y="0"/>
                      <a:pt x="24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92">
                <a:extLst>
                  <a:ext uri="{FF2B5EF4-FFF2-40B4-BE49-F238E27FC236}">
                    <a16:creationId xmlns:a16="http://schemas.microsoft.com/office/drawing/2014/main" xmlns="" id="{F6FC2776-FDD3-4F27-B04A-B859F6D1F3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3" y="749"/>
                <a:ext cx="1373" cy="982"/>
              </a:xfrm>
              <a:custGeom>
                <a:avLst/>
                <a:gdLst>
                  <a:gd name="T0" fmla="*/ 270 w 581"/>
                  <a:gd name="T1" fmla="*/ 64 h 415"/>
                  <a:gd name="T2" fmla="*/ 253 w 581"/>
                  <a:gd name="T3" fmla="*/ 85 h 415"/>
                  <a:gd name="T4" fmla="*/ 244 w 581"/>
                  <a:gd name="T5" fmla="*/ 90 h 415"/>
                  <a:gd name="T6" fmla="*/ 210 w 581"/>
                  <a:gd name="T7" fmla="*/ 106 h 415"/>
                  <a:gd name="T8" fmla="*/ 176 w 581"/>
                  <a:gd name="T9" fmla="*/ 141 h 415"/>
                  <a:gd name="T10" fmla="*/ 136 w 581"/>
                  <a:gd name="T11" fmla="*/ 174 h 415"/>
                  <a:gd name="T12" fmla="*/ 115 w 581"/>
                  <a:gd name="T13" fmla="*/ 171 h 415"/>
                  <a:gd name="T14" fmla="*/ 106 w 581"/>
                  <a:gd name="T15" fmla="*/ 188 h 415"/>
                  <a:gd name="T16" fmla="*/ 72 w 581"/>
                  <a:gd name="T17" fmla="*/ 194 h 415"/>
                  <a:gd name="T18" fmla="*/ 124 w 581"/>
                  <a:gd name="T19" fmla="*/ 231 h 415"/>
                  <a:gd name="T20" fmla="*/ 126 w 581"/>
                  <a:gd name="T21" fmla="*/ 246 h 415"/>
                  <a:gd name="T22" fmla="*/ 106 w 581"/>
                  <a:gd name="T23" fmla="*/ 287 h 415"/>
                  <a:gd name="T24" fmla="*/ 66 w 581"/>
                  <a:gd name="T25" fmla="*/ 285 h 415"/>
                  <a:gd name="T26" fmla="*/ 32 w 581"/>
                  <a:gd name="T27" fmla="*/ 282 h 415"/>
                  <a:gd name="T28" fmla="*/ 10 w 581"/>
                  <a:gd name="T29" fmla="*/ 314 h 415"/>
                  <a:gd name="T30" fmla="*/ 8 w 581"/>
                  <a:gd name="T31" fmla="*/ 374 h 415"/>
                  <a:gd name="T32" fmla="*/ 35 w 581"/>
                  <a:gd name="T33" fmla="*/ 396 h 415"/>
                  <a:gd name="T34" fmla="*/ 99 w 581"/>
                  <a:gd name="T35" fmla="*/ 403 h 415"/>
                  <a:gd name="T36" fmla="*/ 106 w 581"/>
                  <a:gd name="T37" fmla="*/ 403 h 415"/>
                  <a:gd name="T38" fmla="*/ 137 w 581"/>
                  <a:gd name="T39" fmla="*/ 361 h 415"/>
                  <a:gd name="T40" fmla="*/ 184 w 581"/>
                  <a:gd name="T41" fmla="*/ 297 h 415"/>
                  <a:gd name="T42" fmla="*/ 259 w 581"/>
                  <a:gd name="T43" fmla="*/ 275 h 415"/>
                  <a:gd name="T44" fmla="*/ 319 w 581"/>
                  <a:gd name="T45" fmla="*/ 309 h 415"/>
                  <a:gd name="T46" fmla="*/ 373 w 581"/>
                  <a:gd name="T47" fmla="*/ 348 h 415"/>
                  <a:gd name="T48" fmla="*/ 375 w 581"/>
                  <a:gd name="T49" fmla="*/ 381 h 415"/>
                  <a:gd name="T50" fmla="*/ 383 w 581"/>
                  <a:gd name="T51" fmla="*/ 347 h 415"/>
                  <a:gd name="T52" fmla="*/ 390 w 581"/>
                  <a:gd name="T53" fmla="*/ 326 h 415"/>
                  <a:gd name="T54" fmla="*/ 365 w 581"/>
                  <a:gd name="T55" fmla="*/ 312 h 415"/>
                  <a:gd name="T56" fmla="*/ 333 w 581"/>
                  <a:gd name="T57" fmla="*/ 276 h 415"/>
                  <a:gd name="T58" fmla="*/ 321 w 581"/>
                  <a:gd name="T59" fmla="*/ 250 h 415"/>
                  <a:gd name="T60" fmla="*/ 361 w 581"/>
                  <a:gd name="T61" fmla="*/ 255 h 415"/>
                  <a:gd name="T62" fmla="*/ 409 w 581"/>
                  <a:gd name="T63" fmla="*/ 296 h 415"/>
                  <a:gd name="T64" fmla="*/ 443 w 581"/>
                  <a:gd name="T65" fmla="*/ 354 h 415"/>
                  <a:gd name="T66" fmla="*/ 466 w 581"/>
                  <a:gd name="T67" fmla="*/ 377 h 415"/>
                  <a:gd name="T68" fmla="*/ 483 w 581"/>
                  <a:gd name="T69" fmla="*/ 402 h 415"/>
                  <a:gd name="T70" fmla="*/ 479 w 581"/>
                  <a:gd name="T71" fmla="*/ 377 h 415"/>
                  <a:gd name="T72" fmla="*/ 503 w 581"/>
                  <a:gd name="T73" fmla="*/ 382 h 415"/>
                  <a:gd name="T74" fmla="*/ 485 w 581"/>
                  <a:gd name="T75" fmla="*/ 356 h 415"/>
                  <a:gd name="T76" fmla="*/ 494 w 581"/>
                  <a:gd name="T77" fmla="*/ 346 h 415"/>
                  <a:gd name="T78" fmla="*/ 534 w 581"/>
                  <a:gd name="T79" fmla="*/ 339 h 415"/>
                  <a:gd name="T80" fmla="*/ 556 w 581"/>
                  <a:gd name="T81" fmla="*/ 328 h 415"/>
                  <a:gd name="T82" fmla="*/ 569 w 581"/>
                  <a:gd name="T83" fmla="*/ 325 h 415"/>
                  <a:gd name="T84" fmla="*/ 567 w 581"/>
                  <a:gd name="T85" fmla="*/ 265 h 415"/>
                  <a:gd name="T86" fmla="*/ 580 w 581"/>
                  <a:gd name="T87" fmla="*/ 241 h 415"/>
                  <a:gd name="T88" fmla="*/ 562 w 581"/>
                  <a:gd name="T89" fmla="*/ 237 h 415"/>
                  <a:gd name="T90" fmla="*/ 501 w 581"/>
                  <a:gd name="T91" fmla="*/ 195 h 415"/>
                  <a:gd name="T92" fmla="*/ 478 w 581"/>
                  <a:gd name="T93" fmla="*/ 183 h 415"/>
                  <a:gd name="T94" fmla="*/ 498 w 581"/>
                  <a:gd name="T95" fmla="*/ 141 h 415"/>
                  <a:gd name="T96" fmla="*/ 488 w 581"/>
                  <a:gd name="T97" fmla="*/ 113 h 415"/>
                  <a:gd name="T98" fmla="*/ 452 w 581"/>
                  <a:gd name="T99" fmla="*/ 65 h 415"/>
                  <a:gd name="T100" fmla="*/ 452 w 581"/>
                  <a:gd name="T101" fmla="*/ 65 h 415"/>
                  <a:gd name="T102" fmla="*/ 452 w 581"/>
                  <a:gd name="T103" fmla="*/ 65 h 415"/>
                  <a:gd name="T104" fmla="*/ 452 w 581"/>
                  <a:gd name="T105" fmla="*/ 65 h 415"/>
                  <a:gd name="T106" fmla="*/ 433 w 581"/>
                  <a:gd name="T107" fmla="*/ 67 h 415"/>
                  <a:gd name="T108" fmla="*/ 417 w 581"/>
                  <a:gd name="T109" fmla="*/ 62 h 415"/>
                  <a:gd name="T110" fmla="*/ 355 w 581"/>
                  <a:gd name="T111" fmla="*/ 76 h 415"/>
                  <a:gd name="T112" fmla="*/ 341 w 581"/>
                  <a:gd name="T113" fmla="*/ 68 h 415"/>
                  <a:gd name="T114" fmla="*/ 300 w 581"/>
                  <a:gd name="T115" fmla="*/ 72 h 415"/>
                  <a:gd name="T116" fmla="*/ 282 w 581"/>
                  <a:gd name="T117" fmla="*/ 54 h 415"/>
                  <a:gd name="T118" fmla="*/ 300 w 581"/>
                  <a:gd name="T119" fmla="*/ 25 h 415"/>
                  <a:gd name="T120" fmla="*/ 293 w 581"/>
                  <a:gd name="T121" fmla="*/ 0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581" h="415">
                    <a:moveTo>
                      <a:pt x="293" y="0"/>
                    </a:moveTo>
                    <a:cubicBezTo>
                      <a:pt x="280" y="9"/>
                      <a:pt x="259" y="11"/>
                      <a:pt x="259" y="33"/>
                    </a:cubicBezTo>
                    <a:cubicBezTo>
                      <a:pt x="259" y="46"/>
                      <a:pt x="268" y="50"/>
                      <a:pt x="270" y="64"/>
                    </a:cubicBezTo>
                    <a:cubicBezTo>
                      <a:pt x="270" y="65"/>
                      <a:pt x="274" y="75"/>
                      <a:pt x="274" y="77"/>
                    </a:cubicBezTo>
                    <a:cubicBezTo>
                      <a:pt x="274" y="81"/>
                      <a:pt x="265" y="86"/>
                      <a:pt x="262" y="86"/>
                    </a:cubicBezTo>
                    <a:cubicBezTo>
                      <a:pt x="259" y="86"/>
                      <a:pt x="256" y="85"/>
                      <a:pt x="253" y="85"/>
                    </a:cubicBezTo>
                    <a:cubicBezTo>
                      <a:pt x="252" y="85"/>
                      <a:pt x="250" y="85"/>
                      <a:pt x="249" y="87"/>
                    </a:cubicBezTo>
                    <a:cubicBezTo>
                      <a:pt x="248" y="88"/>
                      <a:pt x="247" y="91"/>
                      <a:pt x="245" y="91"/>
                    </a:cubicBezTo>
                    <a:cubicBezTo>
                      <a:pt x="245" y="91"/>
                      <a:pt x="245" y="91"/>
                      <a:pt x="244" y="90"/>
                    </a:cubicBezTo>
                    <a:cubicBezTo>
                      <a:pt x="243" y="91"/>
                      <a:pt x="243" y="91"/>
                      <a:pt x="242" y="91"/>
                    </a:cubicBezTo>
                    <a:cubicBezTo>
                      <a:pt x="242" y="91"/>
                      <a:pt x="242" y="90"/>
                      <a:pt x="237" y="90"/>
                    </a:cubicBezTo>
                    <a:cubicBezTo>
                      <a:pt x="225" y="90"/>
                      <a:pt x="218" y="99"/>
                      <a:pt x="210" y="106"/>
                    </a:cubicBezTo>
                    <a:cubicBezTo>
                      <a:pt x="210" y="107"/>
                      <a:pt x="205" y="110"/>
                      <a:pt x="205" y="112"/>
                    </a:cubicBezTo>
                    <a:cubicBezTo>
                      <a:pt x="205" y="118"/>
                      <a:pt x="206" y="125"/>
                      <a:pt x="202" y="129"/>
                    </a:cubicBezTo>
                    <a:cubicBezTo>
                      <a:pt x="200" y="131"/>
                      <a:pt x="179" y="140"/>
                      <a:pt x="176" y="141"/>
                    </a:cubicBezTo>
                    <a:cubicBezTo>
                      <a:pt x="173" y="141"/>
                      <a:pt x="172" y="142"/>
                      <a:pt x="168" y="142"/>
                    </a:cubicBezTo>
                    <a:cubicBezTo>
                      <a:pt x="165" y="154"/>
                      <a:pt x="161" y="166"/>
                      <a:pt x="145" y="166"/>
                    </a:cubicBezTo>
                    <a:cubicBezTo>
                      <a:pt x="144" y="170"/>
                      <a:pt x="140" y="174"/>
                      <a:pt x="136" y="174"/>
                    </a:cubicBezTo>
                    <a:cubicBezTo>
                      <a:pt x="130" y="174"/>
                      <a:pt x="125" y="171"/>
                      <a:pt x="120" y="167"/>
                    </a:cubicBezTo>
                    <a:cubicBezTo>
                      <a:pt x="115" y="167"/>
                      <a:pt x="115" y="167"/>
                      <a:pt x="115" y="167"/>
                    </a:cubicBezTo>
                    <a:cubicBezTo>
                      <a:pt x="115" y="171"/>
                      <a:pt x="115" y="171"/>
                      <a:pt x="115" y="171"/>
                    </a:cubicBezTo>
                    <a:cubicBezTo>
                      <a:pt x="116" y="173"/>
                      <a:pt x="114" y="181"/>
                      <a:pt x="118" y="182"/>
                    </a:cubicBezTo>
                    <a:cubicBezTo>
                      <a:pt x="118" y="185"/>
                      <a:pt x="118" y="185"/>
                      <a:pt x="118" y="185"/>
                    </a:cubicBezTo>
                    <a:cubicBezTo>
                      <a:pt x="116" y="186"/>
                      <a:pt x="110" y="188"/>
                      <a:pt x="106" y="188"/>
                    </a:cubicBezTo>
                    <a:cubicBezTo>
                      <a:pt x="101" y="188"/>
                      <a:pt x="93" y="186"/>
                      <a:pt x="91" y="183"/>
                    </a:cubicBezTo>
                    <a:cubicBezTo>
                      <a:pt x="86" y="184"/>
                      <a:pt x="71" y="188"/>
                      <a:pt x="71" y="192"/>
                    </a:cubicBezTo>
                    <a:cubicBezTo>
                      <a:pt x="71" y="193"/>
                      <a:pt x="71" y="194"/>
                      <a:pt x="72" y="194"/>
                    </a:cubicBezTo>
                    <a:cubicBezTo>
                      <a:pt x="72" y="202"/>
                      <a:pt x="95" y="207"/>
                      <a:pt x="104" y="209"/>
                    </a:cubicBezTo>
                    <a:cubicBezTo>
                      <a:pt x="106" y="210"/>
                      <a:pt x="107" y="212"/>
                      <a:pt x="110" y="213"/>
                    </a:cubicBezTo>
                    <a:cubicBezTo>
                      <a:pt x="110" y="221"/>
                      <a:pt x="113" y="231"/>
                      <a:pt x="124" y="231"/>
                    </a:cubicBezTo>
                    <a:cubicBezTo>
                      <a:pt x="124" y="235"/>
                      <a:pt x="127" y="234"/>
                      <a:pt x="127" y="239"/>
                    </a:cubicBezTo>
                    <a:cubicBezTo>
                      <a:pt x="127" y="241"/>
                      <a:pt x="126" y="245"/>
                      <a:pt x="125" y="247"/>
                    </a:cubicBezTo>
                    <a:cubicBezTo>
                      <a:pt x="126" y="246"/>
                      <a:pt x="126" y="246"/>
                      <a:pt x="126" y="246"/>
                    </a:cubicBezTo>
                    <a:cubicBezTo>
                      <a:pt x="126" y="249"/>
                      <a:pt x="126" y="258"/>
                      <a:pt x="126" y="260"/>
                    </a:cubicBezTo>
                    <a:cubicBezTo>
                      <a:pt x="126" y="270"/>
                      <a:pt x="119" y="274"/>
                      <a:pt x="119" y="284"/>
                    </a:cubicBezTo>
                    <a:cubicBezTo>
                      <a:pt x="118" y="284"/>
                      <a:pt x="110" y="287"/>
                      <a:pt x="106" y="287"/>
                    </a:cubicBezTo>
                    <a:cubicBezTo>
                      <a:pt x="102" y="287"/>
                      <a:pt x="99" y="284"/>
                      <a:pt x="94" y="284"/>
                    </a:cubicBezTo>
                    <a:cubicBezTo>
                      <a:pt x="94" y="284"/>
                      <a:pt x="93" y="284"/>
                      <a:pt x="91" y="285"/>
                    </a:cubicBezTo>
                    <a:cubicBezTo>
                      <a:pt x="66" y="285"/>
                      <a:pt x="66" y="285"/>
                      <a:pt x="66" y="285"/>
                    </a:cubicBezTo>
                    <a:cubicBezTo>
                      <a:pt x="63" y="284"/>
                      <a:pt x="59" y="284"/>
                      <a:pt x="57" y="282"/>
                    </a:cubicBezTo>
                    <a:cubicBezTo>
                      <a:pt x="33" y="282"/>
                      <a:pt x="33" y="282"/>
                      <a:pt x="33" y="282"/>
                    </a:cubicBezTo>
                    <a:cubicBezTo>
                      <a:pt x="33" y="282"/>
                      <a:pt x="32" y="282"/>
                      <a:pt x="32" y="282"/>
                    </a:cubicBezTo>
                    <a:cubicBezTo>
                      <a:pt x="29" y="282"/>
                      <a:pt x="27" y="279"/>
                      <a:pt x="25" y="279"/>
                    </a:cubicBezTo>
                    <a:cubicBezTo>
                      <a:pt x="22" y="279"/>
                      <a:pt x="4" y="291"/>
                      <a:pt x="4" y="294"/>
                    </a:cubicBezTo>
                    <a:cubicBezTo>
                      <a:pt x="4" y="298"/>
                      <a:pt x="10" y="306"/>
                      <a:pt x="10" y="314"/>
                    </a:cubicBezTo>
                    <a:cubicBezTo>
                      <a:pt x="10" y="327"/>
                      <a:pt x="5" y="341"/>
                      <a:pt x="5" y="354"/>
                    </a:cubicBezTo>
                    <a:cubicBezTo>
                      <a:pt x="5" y="358"/>
                      <a:pt x="0" y="360"/>
                      <a:pt x="0" y="367"/>
                    </a:cubicBezTo>
                    <a:cubicBezTo>
                      <a:pt x="0" y="371"/>
                      <a:pt x="4" y="374"/>
                      <a:pt x="8" y="374"/>
                    </a:cubicBezTo>
                    <a:cubicBezTo>
                      <a:pt x="8" y="380"/>
                      <a:pt x="8" y="384"/>
                      <a:pt x="8" y="395"/>
                    </a:cubicBezTo>
                    <a:cubicBezTo>
                      <a:pt x="8" y="397"/>
                      <a:pt x="9" y="399"/>
                      <a:pt x="12" y="399"/>
                    </a:cubicBezTo>
                    <a:cubicBezTo>
                      <a:pt x="20" y="399"/>
                      <a:pt x="26" y="396"/>
                      <a:pt x="35" y="396"/>
                    </a:cubicBezTo>
                    <a:cubicBezTo>
                      <a:pt x="47" y="396"/>
                      <a:pt x="48" y="415"/>
                      <a:pt x="55" y="415"/>
                    </a:cubicBezTo>
                    <a:cubicBezTo>
                      <a:pt x="67" y="415"/>
                      <a:pt x="74" y="405"/>
                      <a:pt x="87" y="405"/>
                    </a:cubicBezTo>
                    <a:cubicBezTo>
                      <a:pt x="89" y="405"/>
                      <a:pt x="94" y="403"/>
                      <a:pt x="99" y="403"/>
                    </a:cubicBezTo>
                    <a:cubicBezTo>
                      <a:pt x="101" y="403"/>
                      <a:pt x="102" y="403"/>
                      <a:pt x="103" y="403"/>
                    </a:cubicBezTo>
                    <a:cubicBezTo>
                      <a:pt x="103" y="403"/>
                      <a:pt x="103" y="403"/>
                      <a:pt x="103" y="403"/>
                    </a:cubicBezTo>
                    <a:cubicBezTo>
                      <a:pt x="104" y="403"/>
                      <a:pt x="105" y="403"/>
                      <a:pt x="106" y="403"/>
                    </a:cubicBezTo>
                    <a:cubicBezTo>
                      <a:pt x="114" y="403"/>
                      <a:pt x="115" y="393"/>
                      <a:pt x="121" y="390"/>
                    </a:cubicBezTo>
                    <a:cubicBezTo>
                      <a:pt x="132" y="384"/>
                      <a:pt x="135" y="378"/>
                      <a:pt x="142" y="368"/>
                    </a:cubicBezTo>
                    <a:cubicBezTo>
                      <a:pt x="139" y="367"/>
                      <a:pt x="137" y="365"/>
                      <a:pt x="137" y="361"/>
                    </a:cubicBezTo>
                    <a:cubicBezTo>
                      <a:pt x="137" y="349"/>
                      <a:pt x="152" y="327"/>
                      <a:pt x="162" y="325"/>
                    </a:cubicBezTo>
                    <a:cubicBezTo>
                      <a:pt x="173" y="323"/>
                      <a:pt x="184" y="319"/>
                      <a:pt x="187" y="308"/>
                    </a:cubicBezTo>
                    <a:cubicBezTo>
                      <a:pt x="184" y="297"/>
                      <a:pt x="184" y="297"/>
                      <a:pt x="184" y="297"/>
                    </a:cubicBezTo>
                    <a:cubicBezTo>
                      <a:pt x="184" y="289"/>
                      <a:pt x="193" y="284"/>
                      <a:pt x="201" y="284"/>
                    </a:cubicBezTo>
                    <a:cubicBezTo>
                      <a:pt x="211" y="284"/>
                      <a:pt x="219" y="289"/>
                      <a:pt x="230" y="289"/>
                    </a:cubicBezTo>
                    <a:cubicBezTo>
                      <a:pt x="242" y="289"/>
                      <a:pt x="249" y="280"/>
                      <a:pt x="259" y="275"/>
                    </a:cubicBezTo>
                    <a:cubicBezTo>
                      <a:pt x="263" y="273"/>
                      <a:pt x="264" y="266"/>
                      <a:pt x="274" y="266"/>
                    </a:cubicBezTo>
                    <a:cubicBezTo>
                      <a:pt x="294" y="266"/>
                      <a:pt x="297" y="288"/>
                      <a:pt x="306" y="300"/>
                    </a:cubicBezTo>
                    <a:cubicBezTo>
                      <a:pt x="307" y="304"/>
                      <a:pt x="315" y="306"/>
                      <a:pt x="319" y="309"/>
                    </a:cubicBezTo>
                    <a:cubicBezTo>
                      <a:pt x="328" y="318"/>
                      <a:pt x="332" y="323"/>
                      <a:pt x="348" y="327"/>
                    </a:cubicBezTo>
                    <a:cubicBezTo>
                      <a:pt x="348" y="330"/>
                      <a:pt x="356" y="332"/>
                      <a:pt x="358" y="332"/>
                    </a:cubicBezTo>
                    <a:cubicBezTo>
                      <a:pt x="359" y="335"/>
                      <a:pt x="371" y="348"/>
                      <a:pt x="373" y="348"/>
                    </a:cubicBezTo>
                    <a:cubicBezTo>
                      <a:pt x="374" y="353"/>
                      <a:pt x="378" y="355"/>
                      <a:pt x="378" y="363"/>
                    </a:cubicBezTo>
                    <a:cubicBezTo>
                      <a:pt x="378" y="369"/>
                      <a:pt x="375" y="377"/>
                      <a:pt x="369" y="377"/>
                    </a:cubicBezTo>
                    <a:cubicBezTo>
                      <a:pt x="369" y="379"/>
                      <a:pt x="371" y="381"/>
                      <a:pt x="375" y="381"/>
                    </a:cubicBezTo>
                    <a:cubicBezTo>
                      <a:pt x="382" y="381"/>
                      <a:pt x="381" y="370"/>
                      <a:pt x="386" y="365"/>
                    </a:cubicBezTo>
                    <a:cubicBezTo>
                      <a:pt x="386" y="365"/>
                      <a:pt x="393" y="365"/>
                      <a:pt x="393" y="362"/>
                    </a:cubicBezTo>
                    <a:cubicBezTo>
                      <a:pt x="393" y="355"/>
                      <a:pt x="383" y="354"/>
                      <a:pt x="383" y="347"/>
                    </a:cubicBezTo>
                    <a:cubicBezTo>
                      <a:pt x="383" y="342"/>
                      <a:pt x="389" y="339"/>
                      <a:pt x="395" y="339"/>
                    </a:cubicBezTo>
                    <a:cubicBezTo>
                      <a:pt x="403" y="339"/>
                      <a:pt x="407" y="345"/>
                      <a:pt x="412" y="346"/>
                    </a:cubicBezTo>
                    <a:cubicBezTo>
                      <a:pt x="413" y="335"/>
                      <a:pt x="401" y="331"/>
                      <a:pt x="390" y="326"/>
                    </a:cubicBezTo>
                    <a:cubicBezTo>
                      <a:pt x="387" y="324"/>
                      <a:pt x="374" y="322"/>
                      <a:pt x="376" y="315"/>
                    </a:cubicBezTo>
                    <a:cubicBezTo>
                      <a:pt x="378" y="314"/>
                      <a:pt x="378" y="313"/>
                      <a:pt x="378" y="311"/>
                    </a:cubicBezTo>
                    <a:cubicBezTo>
                      <a:pt x="373" y="311"/>
                      <a:pt x="369" y="312"/>
                      <a:pt x="365" y="312"/>
                    </a:cubicBezTo>
                    <a:cubicBezTo>
                      <a:pt x="362" y="312"/>
                      <a:pt x="360" y="312"/>
                      <a:pt x="356" y="310"/>
                    </a:cubicBezTo>
                    <a:cubicBezTo>
                      <a:pt x="352" y="308"/>
                      <a:pt x="348" y="299"/>
                      <a:pt x="346" y="292"/>
                    </a:cubicBezTo>
                    <a:cubicBezTo>
                      <a:pt x="345" y="287"/>
                      <a:pt x="341" y="278"/>
                      <a:pt x="333" y="276"/>
                    </a:cubicBezTo>
                    <a:cubicBezTo>
                      <a:pt x="326" y="274"/>
                      <a:pt x="322" y="270"/>
                      <a:pt x="322" y="263"/>
                    </a:cubicBezTo>
                    <a:cubicBezTo>
                      <a:pt x="322" y="259"/>
                      <a:pt x="323" y="256"/>
                      <a:pt x="324" y="253"/>
                    </a:cubicBezTo>
                    <a:cubicBezTo>
                      <a:pt x="323" y="253"/>
                      <a:pt x="321" y="251"/>
                      <a:pt x="321" y="250"/>
                    </a:cubicBezTo>
                    <a:cubicBezTo>
                      <a:pt x="321" y="244"/>
                      <a:pt x="333" y="244"/>
                      <a:pt x="338" y="240"/>
                    </a:cubicBezTo>
                    <a:cubicBezTo>
                      <a:pt x="342" y="244"/>
                      <a:pt x="338" y="255"/>
                      <a:pt x="345" y="255"/>
                    </a:cubicBezTo>
                    <a:cubicBezTo>
                      <a:pt x="351" y="255"/>
                      <a:pt x="355" y="255"/>
                      <a:pt x="361" y="255"/>
                    </a:cubicBezTo>
                    <a:cubicBezTo>
                      <a:pt x="361" y="267"/>
                      <a:pt x="374" y="285"/>
                      <a:pt x="386" y="285"/>
                    </a:cubicBezTo>
                    <a:cubicBezTo>
                      <a:pt x="389" y="285"/>
                      <a:pt x="390" y="285"/>
                      <a:pt x="393" y="285"/>
                    </a:cubicBezTo>
                    <a:cubicBezTo>
                      <a:pt x="393" y="292"/>
                      <a:pt x="402" y="293"/>
                      <a:pt x="409" y="296"/>
                    </a:cubicBezTo>
                    <a:cubicBezTo>
                      <a:pt x="417" y="300"/>
                      <a:pt x="428" y="311"/>
                      <a:pt x="428" y="318"/>
                    </a:cubicBezTo>
                    <a:cubicBezTo>
                      <a:pt x="428" y="323"/>
                      <a:pt x="428" y="326"/>
                      <a:pt x="428" y="332"/>
                    </a:cubicBezTo>
                    <a:cubicBezTo>
                      <a:pt x="428" y="343"/>
                      <a:pt x="437" y="348"/>
                      <a:pt x="443" y="354"/>
                    </a:cubicBezTo>
                    <a:cubicBezTo>
                      <a:pt x="448" y="359"/>
                      <a:pt x="452" y="364"/>
                      <a:pt x="454" y="371"/>
                    </a:cubicBezTo>
                    <a:cubicBezTo>
                      <a:pt x="454" y="372"/>
                      <a:pt x="455" y="377"/>
                      <a:pt x="457" y="377"/>
                    </a:cubicBezTo>
                    <a:cubicBezTo>
                      <a:pt x="460" y="377"/>
                      <a:pt x="463" y="377"/>
                      <a:pt x="466" y="377"/>
                    </a:cubicBezTo>
                    <a:cubicBezTo>
                      <a:pt x="465" y="380"/>
                      <a:pt x="459" y="381"/>
                      <a:pt x="459" y="385"/>
                    </a:cubicBezTo>
                    <a:cubicBezTo>
                      <a:pt x="459" y="394"/>
                      <a:pt x="467" y="402"/>
                      <a:pt x="475" y="402"/>
                    </a:cubicBezTo>
                    <a:cubicBezTo>
                      <a:pt x="476" y="402"/>
                      <a:pt x="480" y="402"/>
                      <a:pt x="483" y="402"/>
                    </a:cubicBezTo>
                    <a:cubicBezTo>
                      <a:pt x="477" y="400"/>
                      <a:pt x="483" y="393"/>
                      <a:pt x="483" y="390"/>
                    </a:cubicBezTo>
                    <a:cubicBezTo>
                      <a:pt x="483" y="386"/>
                      <a:pt x="481" y="384"/>
                      <a:pt x="479" y="381"/>
                    </a:cubicBezTo>
                    <a:cubicBezTo>
                      <a:pt x="479" y="377"/>
                      <a:pt x="479" y="377"/>
                      <a:pt x="479" y="377"/>
                    </a:cubicBezTo>
                    <a:cubicBezTo>
                      <a:pt x="482" y="380"/>
                      <a:pt x="487" y="384"/>
                      <a:pt x="493" y="385"/>
                    </a:cubicBezTo>
                    <a:cubicBezTo>
                      <a:pt x="494" y="385"/>
                      <a:pt x="494" y="385"/>
                      <a:pt x="494" y="385"/>
                    </a:cubicBezTo>
                    <a:cubicBezTo>
                      <a:pt x="495" y="381"/>
                      <a:pt x="501" y="383"/>
                      <a:pt x="503" y="382"/>
                    </a:cubicBezTo>
                    <a:cubicBezTo>
                      <a:pt x="502" y="381"/>
                      <a:pt x="501" y="379"/>
                      <a:pt x="501" y="377"/>
                    </a:cubicBezTo>
                    <a:cubicBezTo>
                      <a:pt x="497" y="377"/>
                      <a:pt x="483" y="364"/>
                      <a:pt x="483" y="362"/>
                    </a:cubicBezTo>
                    <a:cubicBezTo>
                      <a:pt x="483" y="361"/>
                      <a:pt x="484" y="359"/>
                      <a:pt x="485" y="356"/>
                    </a:cubicBezTo>
                    <a:cubicBezTo>
                      <a:pt x="475" y="344"/>
                      <a:pt x="475" y="344"/>
                      <a:pt x="475" y="344"/>
                    </a:cubicBezTo>
                    <a:cubicBezTo>
                      <a:pt x="475" y="342"/>
                      <a:pt x="478" y="339"/>
                      <a:pt x="481" y="339"/>
                    </a:cubicBezTo>
                    <a:cubicBezTo>
                      <a:pt x="485" y="339"/>
                      <a:pt x="486" y="346"/>
                      <a:pt x="494" y="346"/>
                    </a:cubicBezTo>
                    <a:cubicBezTo>
                      <a:pt x="495" y="342"/>
                      <a:pt x="495" y="339"/>
                      <a:pt x="494" y="335"/>
                    </a:cubicBezTo>
                    <a:cubicBezTo>
                      <a:pt x="501" y="333"/>
                      <a:pt x="503" y="328"/>
                      <a:pt x="512" y="328"/>
                    </a:cubicBezTo>
                    <a:cubicBezTo>
                      <a:pt x="521" y="328"/>
                      <a:pt x="526" y="339"/>
                      <a:pt x="534" y="339"/>
                    </a:cubicBezTo>
                    <a:cubicBezTo>
                      <a:pt x="541" y="339"/>
                      <a:pt x="542" y="332"/>
                      <a:pt x="549" y="329"/>
                    </a:cubicBezTo>
                    <a:cubicBezTo>
                      <a:pt x="551" y="328"/>
                      <a:pt x="553" y="327"/>
                      <a:pt x="554" y="327"/>
                    </a:cubicBezTo>
                    <a:cubicBezTo>
                      <a:pt x="555" y="327"/>
                      <a:pt x="556" y="328"/>
                      <a:pt x="556" y="328"/>
                    </a:cubicBezTo>
                    <a:cubicBezTo>
                      <a:pt x="557" y="328"/>
                      <a:pt x="557" y="328"/>
                      <a:pt x="558" y="328"/>
                    </a:cubicBezTo>
                    <a:cubicBezTo>
                      <a:pt x="559" y="328"/>
                      <a:pt x="561" y="327"/>
                      <a:pt x="562" y="327"/>
                    </a:cubicBezTo>
                    <a:cubicBezTo>
                      <a:pt x="565" y="326"/>
                      <a:pt x="567" y="327"/>
                      <a:pt x="569" y="325"/>
                    </a:cubicBezTo>
                    <a:cubicBezTo>
                      <a:pt x="566" y="320"/>
                      <a:pt x="552" y="313"/>
                      <a:pt x="552" y="302"/>
                    </a:cubicBezTo>
                    <a:cubicBezTo>
                      <a:pt x="552" y="295"/>
                      <a:pt x="561" y="284"/>
                      <a:pt x="567" y="279"/>
                    </a:cubicBezTo>
                    <a:cubicBezTo>
                      <a:pt x="567" y="265"/>
                      <a:pt x="567" y="265"/>
                      <a:pt x="567" y="265"/>
                    </a:cubicBezTo>
                    <a:cubicBezTo>
                      <a:pt x="568" y="262"/>
                      <a:pt x="568" y="266"/>
                      <a:pt x="570" y="258"/>
                    </a:cubicBezTo>
                    <a:cubicBezTo>
                      <a:pt x="570" y="252"/>
                      <a:pt x="576" y="250"/>
                      <a:pt x="581" y="249"/>
                    </a:cubicBezTo>
                    <a:cubicBezTo>
                      <a:pt x="580" y="246"/>
                      <a:pt x="581" y="244"/>
                      <a:pt x="580" y="241"/>
                    </a:cubicBezTo>
                    <a:cubicBezTo>
                      <a:pt x="577" y="241"/>
                      <a:pt x="570" y="244"/>
                      <a:pt x="568" y="244"/>
                    </a:cubicBezTo>
                    <a:cubicBezTo>
                      <a:pt x="565" y="241"/>
                      <a:pt x="565" y="241"/>
                      <a:pt x="565" y="241"/>
                    </a:cubicBezTo>
                    <a:cubicBezTo>
                      <a:pt x="564" y="240"/>
                      <a:pt x="562" y="239"/>
                      <a:pt x="562" y="237"/>
                    </a:cubicBezTo>
                    <a:cubicBezTo>
                      <a:pt x="562" y="216"/>
                      <a:pt x="562" y="216"/>
                      <a:pt x="562" y="216"/>
                    </a:cubicBezTo>
                    <a:cubicBezTo>
                      <a:pt x="549" y="216"/>
                      <a:pt x="552" y="188"/>
                      <a:pt x="538" y="188"/>
                    </a:cubicBezTo>
                    <a:cubicBezTo>
                      <a:pt x="525" y="188"/>
                      <a:pt x="517" y="195"/>
                      <a:pt x="501" y="195"/>
                    </a:cubicBezTo>
                    <a:cubicBezTo>
                      <a:pt x="497" y="195"/>
                      <a:pt x="493" y="195"/>
                      <a:pt x="490" y="195"/>
                    </a:cubicBezTo>
                    <a:cubicBezTo>
                      <a:pt x="483" y="195"/>
                      <a:pt x="478" y="194"/>
                      <a:pt x="478" y="183"/>
                    </a:cubicBezTo>
                    <a:cubicBezTo>
                      <a:pt x="478" y="183"/>
                      <a:pt x="478" y="183"/>
                      <a:pt x="478" y="183"/>
                    </a:cubicBezTo>
                    <a:cubicBezTo>
                      <a:pt x="478" y="183"/>
                      <a:pt x="478" y="183"/>
                      <a:pt x="478" y="183"/>
                    </a:cubicBezTo>
                    <a:cubicBezTo>
                      <a:pt x="478" y="171"/>
                      <a:pt x="480" y="162"/>
                      <a:pt x="486" y="153"/>
                    </a:cubicBezTo>
                    <a:cubicBezTo>
                      <a:pt x="488" y="150"/>
                      <a:pt x="498" y="147"/>
                      <a:pt x="498" y="141"/>
                    </a:cubicBezTo>
                    <a:cubicBezTo>
                      <a:pt x="498" y="131"/>
                      <a:pt x="488" y="124"/>
                      <a:pt x="488" y="113"/>
                    </a:cubicBezTo>
                    <a:cubicBezTo>
                      <a:pt x="488" y="113"/>
                      <a:pt x="488" y="113"/>
                      <a:pt x="488" y="113"/>
                    </a:cubicBezTo>
                    <a:cubicBezTo>
                      <a:pt x="488" y="113"/>
                      <a:pt x="488" y="113"/>
                      <a:pt x="488" y="113"/>
                    </a:cubicBezTo>
                    <a:cubicBezTo>
                      <a:pt x="488" y="106"/>
                      <a:pt x="496" y="103"/>
                      <a:pt x="496" y="96"/>
                    </a:cubicBezTo>
                    <a:cubicBezTo>
                      <a:pt x="496" y="84"/>
                      <a:pt x="491" y="64"/>
                      <a:pt x="479" y="64"/>
                    </a:cubicBezTo>
                    <a:cubicBezTo>
                      <a:pt x="469" y="64"/>
                      <a:pt x="462" y="65"/>
                      <a:pt x="452" y="65"/>
                    </a:cubicBezTo>
                    <a:cubicBezTo>
                      <a:pt x="452" y="65"/>
                      <a:pt x="452" y="65"/>
                      <a:pt x="452" y="65"/>
                    </a:cubicBezTo>
                    <a:cubicBezTo>
                      <a:pt x="452" y="65"/>
                      <a:pt x="452" y="65"/>
                      <a:pt x="452" y="65"/>
                    </a:cubicBezTo>
                    <a:cubicBezTo>
                      <a:pt x="452" y="65"/>
                      <a:pt x="452" y="65"/>
                      <a:pt x="452" y="65"/>
                    </a:cubicBezTo>
                    <a:cubicBezTo>
                      <a:pt x="452" y="65"/>
                      <a:pt x="452" y="65"/>
                      <a:pt x="452" y="65"/>
                    </a:cubicBezTo>
                    <a:cubicBezTo>
                      <a:pt x="452" y="65"/>
                      <a:pt x="452" y="65"/>
                      <a:pt x="452" y="65"/>
                    </a:cubicBezTo>
                    <a:cubicBezTo>
                      <a:pt x="452" y="65"/>
                      <a:pt x="452" y="65"/>
                      <a:pt x="452" y="65"/>
                    </a:cubicBezTo>
                    <a:cubicBezTo>
                      <a:pt x="452" y="65"/>
                      <a:pt x="452" y="65"/>
                      <a:pt x="452" y="65"/>
                    </a:cubicBezTo>
                    <a:cubicBezTo>
                      <a:pt x="452" y="65"/>
                      <a:pt x="452" y="65"/>
                      <a:pt x="452" y="65"/>
                    </a:cubicBezTo>
                    <a:cubicBezTo>
                      <a:pt x="452" y="65"/>
                      <a:pt x="452" y="65"/>
                      <a:pt x="452" y="65"/>
                    </a:cubicBezTo>
                    <a:cubicBezTo>
                      <a:pt x="452" y="65"/>
                      <a:pt x="452" y="65"/>
                      <a:pt x="452" y="65"/>
                    </a:cubicBezTo>
                    <a:cubicBezTo>
                      <a:pt x="448" y="65"/>
                      <a:pt x="444" y="65"/>
                      <a:pt x="439" y="66"/>
                    </a:cubicBezTo>
                    <a:cubicBezTo>
                      <a:pt x="437" y="66"/>
                      <a:pt x="435" y="66"/>
                      <a:pt x="433" y="67"/>
                    </a:cubicBezTo>
                    <a:cubicBezTo>
                      <a:pt x="433" y="67"/>
                      <a:pt x="433" y="67"/>
                      <a:pt x="433" y="66"/>
                    </a:cubicBezTo>
                    <a:cubicBezTo>
                      <a:pt x="427" y="67"/>
                      <a:pt x="421" y="68"/>
                      <a:pt x="414" y="68"/>
                    </a:cubicBezTo>
                    <a:cubicBezTo>
                      <a:pt x="414" y="67"/>
                      <a:pt x="416" y="64"/>
                      <a:pt x="417" y="62"/>
                    </a:cubicBezTo>
                    <a:cubicBezTo>
                      <a:pt x="413" y="60"/>
                      <a:pt x="406" y="60"/>
                      <a:pt x="399" y="60"/>
                    </a:cubicBezTo>
                    <a:cubicBezTo>
                      <a:pt x="392" y="60"/>
                      <a:pt x="384" y="68"/>
                      <a:pt x="379" y="70"/>
                    </a:cubicBezTo>
                    <a:cubicBezTo>
                      <a:pt x="371" y="74"/>
                      <a:pt x="364" y="72"/>
                      <a:pt x="355" y="76"/>
                    </a:cubicBezTo>
                    <a:cubicBezTo>
                      <a:pt x="353" y="77"/>
                      <a:pt x="352" y="81"/>
                      <a:pt x="346" y="81"/>
                    </a:cubicBezTo>
                    <a:cubicBezTo>
                      <a:pt x="346" y="81"/>
                      <a:pt x="337" y="75"/>
                      <a:pt x="337" y="74"/>
                    </a:cubicBezTo>
                    <a:cubicBezTo>
                      <a:pt x="337" y="72"/>
                      <a:pt x="340" y="70"/>
                      <a:pt x="341" y="68"/>
                    </a:cubicBezTo>
                    <a:cubicBezTo>
                      <a:pt x="340" y="68"/>
                      <a:pt x="339" y="68"/>
                      <a:pt x="338" y="68"/>
                    </a:cubicBezTo>
                    <a:cubicBezTo>
                      <a:pt x="327" y="68"/>
                      <a:pt x="318" y="78"/>
                      <a:pt x="304" y="78"/>
                    </a:cubicBezTo>
                    <a:cubicBezTo>
                      <a:pt x="303" y="78"/>
                      <a:pt x="301" y="75"/>
                      <a:pt x="300" y="72"/>
                    </a:cubicBezTo>
                    <a:cubicBezTo>
                      <a:pt x="296" y="72"/>
                      <a:pt x="294" y="70"/>
                      <a:pt x="288" y="70"/>
                    </a:cubicBezTo>
                    <a:cubicBezTo>
                      <a:pt x="288" y="68"/>
                      <a:pt x="288" y="67"/>
                      <a:pt x="288" y="64"/>
                    </a:cubicBezTo>
                    <a:cubicBezTo>
                      <a:pt x="285" y="63"/>
                      <a:pt x="282" y="60"/>
                      <a:pt x="282" y="54"/>
                    </a:cubicBezTo>
                    <a:cubicBezTo>
                      <a:pt x="282" y="45"/>
                      <a:pt x="288" y="40"/>
                      <a:pt x="294" y="35"/>
                    </a:cubicBezTo>
                    <a:cubicBezTo>
                      <a:pt x="295" y="33"/>
                      <a:pt x="300" y="32"/>
                      <a:pt x="300" y="30"/>
                    </a:cubicBezTo>
                    <a:cubicBezTo>
                      <a:pt x="300" y="28"/>
                      <a:pt x="300" y="27"/>
                      <a:pt x="300" y="25"/>
                    </a:cubicBezTo>
                    <a:cubicBezTo>
                      <a:pt x="296" y="25"/>
                      <a:pt x="290" y="25"/>
                      <a:pt x="290" y="20"/>
                    </a:cubicBezTo>
                    <a:cubicBezTo>
                      <a:pt x="290" y="14"/>
                      <a:pt x="290" y="11"/>
                      <a:pt x="293" y="6"/>
                    </a:cubicBezTo>
                    <a:cubicBezTo>
                      <a:pt x="293" y="0"/>
                      <a:pt x="293" y="0"/>
                      <a:pt x="29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93">
                <a:extLst>
                  <a:ext uri="{FF2B5EF4-FFF2-40B4-BE49-F238E27FC236}">
                    <a16:creationId xmlns:a16="http://schemas.microsoft.com/office/drawing/2014/main" xmlns="" id="{892F08E3-CBFD-49FC-BB04-09FD4435BB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1" y="-27"/>
                <a:ext cx="927" cy="895"/>
              </a:xfrm>
              <a:custGeom>
                <a:avLst/>
                <a:gdLst>
                  <a:gd name="T0" fmla="*/ 321 w 392"/>
                  <a:gd name="T1" fmla="*/ 15 h 378"/>
                  <a:gd name="T2" fmla="*/ 297 w 392"/>
                  <a:gd name="T3" fmla="*/ 21 h 378"/>
                  <a:gd name="T4" fmla="*/ 307 w 392"/>
                  <a:gd name="T5" fmla="*/ 4 h 378"/>
                  <a:gd name="T6" fmla="*/ 279 w 392"/>
                  <a:gd name="T7" fmla="*/ 11 h 378"/>
                  <a:gd name="T8" fmla="*/ 257 w 392"/>
                  <a:gd name="T9" fmla="*/ 11 h 378"/>
                  <a:gd name="T10" fmla="*/ 239 w 392"/>
                  <a:gd name="T11" fmla="*/ 32 h 378"/>
                  <a:gd name="T12" fmla="*/ 220 w 392"/>
                  <a:gd name="T13" fmla="*/ 37 h 378"/>
                  <a:gd name="T14" fmla="*/ 197 w 392"/>
                  <a:gd name="T15" fmla="*/ 37 h 378"/>
                  <a:gd name="T16" fmla="*/ 196 w 392"/>
                  <a:gd name="T17" fmla="*/ 43 h 378"/>
                  <a:gd name="T18" fmla="*/ 178 w 392"/>
                  <a:gd name="T19" fmla="*/ 51 h 378"/>
                  <a:gd name="T20" fmla="*/ 187 w 392"/>
                  <a:gd name="T21" fmla="*/ 52 h 378"/>
                  <a:gd name="T22" fmla="*/ 160 w 392"/>
                  <a:gd name="T23" fmla="*/ 60 h 378"/>
                  <a:gd name="T24" fmla="*/ 154 w 392"/>
                  <a:gd name="T25" fmla="*/ 57 h 378"/>
                  <a:gd name="T26" fmla="*/ 141 w 392"/>
                  <a:gd name="T27" fmla="*/ 64 h 378"/>
                  <a:gd name="T28" fmla="*/ 139 w 392"/>
                  <a:gd name="T29" fmla="*/ 73 h 378"/>
                  <a:gd name="T30" fmla="*/ 141 w 392"/>
                  <a:gd name="T31" fmla="*/ 97 h 378"/>
                  <a:gd name="T32" fmla="*/ 111 w 392"/>
                  <a:gd name="T33" fmla="*/ 131 h 378"/>
                  <a:gd name="T34" fmla="*/ 54 w 392"/>
                  <a:gd name="T35" fmla="*/ 189 h 378"/>
                  <a:gd name="T36" fmla="*/ 62 w 392"/>
                  <a:gd name="T37" fmla="*/ 193 h 378"/>
                  <a:gd name="T38" fmla="*/ 12 w 392"/>
                  <a:gd name="T39" fmla="*/ 225 h 378"/>
                  <a:gd name="T40" fmla="*/ 9 w 392"/>
                  <a:gd name="T41" fmla="*/ 274 h 378"/>
                  <a:gd name="T42" fmla="*/ 15 w 392"/>
                  <a:gd name="T43" fmla="*/ 285 h 378"/>
                  <a:gd name="T44" fmla="*/ 6 w 392"/>
                  <a:gd name="T45" fmla="*/ 301 h 378"/>
                  <a:gd name="T46" fmla="*/ 80 w 392"/>
                  <a:gd name="T47" fmla="*/ 280 h 378"/>
                  <a:gd name="T48" fmla="*/ 88 w 392"/>
                  <a:gd name="T49" fmla="*/ 300 h 378"/>
                  <a:gd name="T50" fmla="*/ 110 w 392"/>
                  <a:gd name="T51" fmla="*/ 348 h 378"/>
                  <a:gd name="T52" fmla="*/ 120 w 392"/>
                  <a:gd name="T53" fmla="*/ 378 h 378"/>
                  <a:gd name="T54" fmla="*/ 160 w 392"/>
                  <a:gd name="T55" fmla="*/ 361 h 378"/>
                  <a:gd name="T56" fmla="*/ 168 w 392"/>
                  <a:gd name="T57" fmla="*/ 327 h 378"/>
                  <a:gd name="T58" fmla="*/ 204 w 392"/>
                  <a:gd name="T59" fmla="*/ 279 h 378"/>
                  <a:gd name="T60" fmla="*/ 176 w 392"/>
                  <a:gd name="T61" fmla="*/ 248 h 378"/>
                  <a:gd name="T62" fmla="*/ 183 w 392"/>
                  <a:gd name="T63" fmla="*/ 217 h 378"/>
                  <a:gd name="T64" fmla="*/ 242 w 392"/>
                  <a:gd name="T65" fmla="*/ 171 h 378"/>
                  <a:gd name="T66" fmla="*/ 273 w 392"/>
                  <a:gd name="T67" fmla="*/ 138 h 378"/>
                  <a:gd name="T68" fmla="*/ 284 w 392"/>
                  <a:gd name="T69" fmla="*/ 169 h 378"/>
                  <a:gd name="T70" fmla="*/ 236 w 392"/>
                  <a:gd name="T71" fmla="*/ 217 h 378"/>
                  <a:gd name="T72" fmla="*/ 239 w 392"/>
                  <a:gd name="T73" fmla="*/ 248 h 378"/>
                  <a:gd name="T74" fmla="*/ 273 w 392"/>
                  <a:gd name="T75" fmla="*/ 274 h 378"/>
                  <a:gd name="T76" fmla="*/ 313 w 392"/>
                  <a:gd name="T77" fmla="*/ 266 h 378"/>
                  <a:gd name="T78" fmla="*/ 345 w 392"/>
                  <a:gd name="T79" fmla="*/ 255 h 378"/>
                  <a:gd name="T80" fmla="*/ 392 w 392"/>
                  <a:gd name="T81" fmla="*/ 204 h 378"/>
                  <a:gd name="T82" fmla="*/ 375 w 392"/>
                  <a:gd name="T83" fmla="*/ 181 h 378"/>
                  <a:gd name="T84" fmla="*/ 382 w 392"/>
                  <a:gd name="T85" fmla="*/ 174 h 378"/>
                  <a:gd name="T86" fmla="*/ 366 w 392"/>
                  <a:gd name="T87" fmla="*/ 148 h 378"/>
                  <a:gd name="T88" fmla="*/ 371 w 392"/>
                  <a:gd name="T89" fmla="*/ 132 h 378"/>
                  <a:gd name="T90" fmla="*/ 361 w 392"/>
                  <a:gd name="T91" fmla="*/ 106 h 378"/>
                  <a:gd name="T92" fmla="*/ 370 w 392"/>
                  <a:gd name="T93" fmla="*/ 84 h 378"/>
                  <a:gd name="T94" fmla="*/ 352 w 392"/>
                  <a:gd name="T95" fmla="*/ 63 h 378"/>
                  <a:gd name="T96" fmla="*/ 378 w 392"/>
                  <a:gd name="T97" fmla="*/ 36 h 378"/>
                  <a:gd name="T98" fmla="*/ 352 w 392"/>
                  <a:gd name="T99" fmla="*/ 26 h 378"/>
                  <a:gd name="T100" fmla="*/ 354 w 392"/>
                  <a:gd name="T101" fmla="*/ 4 h 378"/>
                  <a:gd name="T102" fmla="*/ 341 w 392"/>
                  <a:gd name="T103" fmla="*/ 0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</a:cxnLst>
                <a:rect l="0" t="0" r="r" b="b"/>
                <a:pathLst>
                  <a:path w="392" h="378">
                    <a:moveTo>
                      <a:pt x="341" y="0"/>
                    </a:moveTo>
                    <a:cubicBezTo>
                      <a:pt x="333" y="6"/>
                      <a:pt x="328" y="8"/>
                      <a:pt x="321" y="15"/>
                    </a:cubicBezTo>
                    <a:cubicBezTo>
                      <a:pt x="320" y="12"/>
                      <a:pt x="320" y="9"/>
                      <a:pt x="318" y="6"/>
                    </a:cubicBezTo>
                    <a:cubicBezTo>
                      <a:pt x="310" y="10"/>
                      <a:pt x="306" y="21"/>
                      <a:pt x="297" y="21"/>
                    </a:cubicBezTo>
                    <a:cubicBezTo>
                      <a:pt x="296" y="21"/>
                      <a:pt x="296" y="21"/>
                      <a:pt x="296" y="21"/>
                    </a:cubicBezTo>
                    <a:cubicBezTo>
                      <a:pt x="298" y="14"/>
                      <a:pt x="307" y="12"/>
                      <a:pt x="307" y="4"/>
                    </a:cubicBezTo>
                    <a:cubicBezTo>
                      <a:pt x="307" y="3"/>
                      <a:pt x="306" y="3"/>
                      <a:pt x="304" y="3"/>
                    </a:cubicBezTo>
                    <a:cubicBezTo>
                      <a:pt x="299" y="3"/>
                      <a:pt x="285" y="11"/>
                      <a:pt x="279" y="11"/>
                    </a:cubicBezTo>
                    <a:cubicBezTo>
                      <a:pt x="274" y="11"/>
                      <a:pt x="271" y="7"/>
                      <a:pt x="268" y="3"/>
                    </a:cubicBezTo>
                    <a:cubicBezTo>
                      <a:pt x="266" y="6"/>
                      <a:pt x="257" y="8"/>
                      <a:pt x="257" y="11"/>
                    </a:cubicBezTo>
                    <a:cubicBezTo>
                      <a:pt x="257" y="14"/>
                      <a:pt x="260" y="16"/>
                      <a:pt x="264" y="17"/>
                    </a:cubicBezTo>
                    <a:cubicBezTo>
                      <a:pt x="255" y="22"/>
                      <a:pt x="246" y="19"/>
                      <a:pt x="239" y="32"/>
                    </a:cubicBezTo>
                    <a:cubicBezTo>
                      <a:pt x="239" y="23"/>
                      <a:pt x="239" y="23"/>
                      <a:pt x="239" y="23"/>
                    </a:cubicBezTo>
                    <a:cubicBezTo>
                      <a:pt x="228" y="23"/>
                      <a:pt x="226" y="36"/>
                      <a:pt x="220" y="37"/>
                    </a:cubicBezTo>
                    <a:cubicBezTo>
                      <a:pt x="220" y="31"/>
                      <a:pt x="220" y="31"/>
                      <a:pt x="220" y="31"/>
                    </a:cubicBezTo>
                    <a:cubicBezTo>
                      <a:pt x="212" y="32"/>
                      <a:pt x="202" y="32"/>
                      <a:pt x="197" y="37"/>
                    </a:cubicBezTo>
                    <a:cubicBezTo>
                      <a:pt x="199" y="39"/>
                      <a:pt x="198" y="39"/>
                      <a:pt x="201" y="41"/>
                    </a:cubicBezTo>
                    <a:cubicBezTo>
                      <a:pt x="199" y="42"/>
                      <a:pt x="198" y="43"/>
                      <a:pt x="196" y="43"/>
                    </a:cubicBezTo>
                    <a:cubicBezTo>
                      <a:pt x="194" y="43"/>
                      <a:pt x="192" y="42"/>
                      <a:pt x="191" y="42"/>
                    </a:cubicBezTo>
                    <a:cubicBezTo>
                      <a:pt x="185" y="42"/>
                      <a:pt x="181" y="47"/>
                      <a:pt x="178" y="51"/>
                    </a:cubicBezTo>
                    <a:cubicBezTo>
                      <a:pt x="180" y="51"/>
                      <a:pt x="181" y="51"/>
                      <a:pt x="181" y="51"/>
                    </a:cubicBezTo>
                    <a:cubicBezTo>
                      <a:pt x="183" y="51"/>
                      <a:pt x="184" y="51"/>
                      <a:pt x="187" y="52"/>
                    </a:cubicBezTo>
                    <a:cubicBezTo>
                      <a:pt x="186" y="53"/>
                      <a:pt x="180" y="65"/>
                      <a:pt x="177" y="65"/>
                    </a:cubicBezTo>
                    <a:cubicBezTo>
                      <a:pt x="170" y="65"/>
                      <a:pt x="168" y="60"/>
                      <a:pt x="160" y="60"/>
                    </a:cubicBezTo>
                    <a:cubicBezTo>
                      <a:pt x="161" y="56"/>
                      <a:pt x="161" y="54"/>
                      <a:pt x="158" y="50"/>
                    </a:cubicBezTo>
                    <a:cubicBezTo>
                      <a:pt x="157" y="52"/>
                      <a:pt x="155" y="54"/>
                      <a:pt x="154" y="57"/>
                    </a:cubicBezTo>
                    <a:cubicBezTo>
                      <a:pt x="152" y="57"/>
                      <a:pt x="151" y="56"/>
                      <a:pt x="149" y="56"/>
                    </a:cubicBezTo>
                    <a:cubicBezTo>
                      <a:pt x="145" y="56"/>
                      <a:pt x="142" y="59"/>
                      <a:pt x="141" y="64"/>
                    </a:cubicBezTo>
                    <a:cubicBezTo>
                      <a:pt x="141" y="64"/>
                      <a:pt x="147" y="66"/>
                      <a:pt x="149" y="66"/>
                    </a:cubicBezTo>
                    <a:cubicBezTo>
                      <a:pt x="147" y="67"/>
                      <a:pt x="141" y="69"/>
                      <a:pt x="139" y="73"/>
                    </a:cubicBezTo>
                    <a:cubicBezTo>
                      <a:pt x="151" y="73"/>
                      <a:pt x="157" y="66"/>
                      <a:pt x="170" y="64"/>
                    </a:cubicBezTo>
                    <a:cubicBezTo>
                      <a:pt x="167" y="75"/>
                      <a:pt x="152" y="93"/>
                      <a:pt x="141" y="97"/>
                    </a:cubicBezTo>
                    <a:cubicBezTo>
                      <a:pt x="130" y="101"/>
                      <a:pt x="123" y="109"/>
                      <a:pt x="117" y="119"/>
                    </a:cubicBezTo>
                    <a:cubicBezTo>
                      <a:pt x="117" y="120"/>
                      <a:pt x="111" y="131"/>
                      <a:pt x="111" y="131"/>
                    </a:cubicBezTo>
                    <a:cubicBezTo>
                      <a:pt x="107" y="131"/>
                      <a:pt x="108" y="148"/>
                      <a:pt x="102" y="152"/>
                    </a:cubicBezTo>
                    <a:cubicBezTo>
                      <a:pt x="86" y="165"/>
                      <a:pt x="77" y="183"/>
                      <a:pt x="54" y="189"/>
                    </a:cubicBezTo>
                    <a:cubicBezTo>
                      <a:pt x="59" y="190"/>
                      <a:pt x="61" y="191"/>
                      <a:pt x="66" y="193"/>
                    </a:cubicBezTo>
                    <a:cubicBezTo>
                      <a:pt x="65" y="193"/>
                      <a:pt x="64" y="193"/>
                      <a:pt x="62" y="193"/>
                    </a:cubicBezTo>
                    <a:cubicBezTo>
                      <a:pt x="47" y="193"/>
                      <a:pt x="45" y="204"/>
                      <a:pt x="36" y="206"/>
                    </a:cubicBezTo>
                    <a:cubicBezTo>
                      <a:pt x="24" y="209"/>
                      <a:pt x="18" y="216"/>
                      <a:pt x="12" y="225"/>
                    </a:cubicBezTo>
                    <a:cubicBezTo>
                      <a:pt x="9" y="229"/>
                      <a:pt x="0" y="229"/>
                      <a:pt x="0" y="237"/>
                    </a:cubicBezTo>
                    <a:cubicBezTo>
                      <a:pt x="0" y="252"/>
                      <a:pt x="2" y="265"/>
                      <a:pt x="9" y="274"/>
                    </a:cubicBezTo>
                    <a:cubicBezTo>
                      <a:pt x="7" y="278"/>
                      <a:pt x="1" y="284"/>
                      <a:pt x="1" y="288"/>
                    </a:cubicBezTo>
                    <a:cubicBezTo>
                      <a:pt x="7" y="285"/>
                      <a:pt x="7" y="285"/>
                      <a:pt x="15" y="285"/>
                    </a:cubicBezTo>
                    <a:cubicBezTo>
                      <a:pt x="15" y="293"/>
                      <a:pt x="15" y="293"/>
                      <a:pt x="15" y="293"/>
                    </a:cubicBezTo>
                    <a:cubicBezTo>
                      <a:pt x="13" y="294"/>
                      <a:pt x="6" y="297"/>
                      <a:pt x="6" y="301"/>
                    </a:cubicBezTo>
                    <a:cubicBezTo>
                      <a:pt x="6" y="303"/>
                      <a:pt x="26" y="316"/>
                      <a:pt x="29" y="316"/>
                    </a:cubicBezTo>
                    <a:cubicBezTo>
                      <a:pt x="52" y="316"/>
                      <a:pt x="69" y="296"/>
                      <a:pt x="80" y="280"/>
                    </a:cubicBezTo>
                    <a:cubicBezTo>
                      <a:pt x="83" y="285"/>
                      <a:pt x="84" y="290"/>
                      <a:pt x="90" y="293"/>
                    </a:cubicBezTo>
                    <a:cubicBezTo>
                      <a:pt x="89" y="295"/>
                      <a:pt x="88" y="298"/>
                      <a:pt x="88" y="300"/>
                    </a:cubicBezTo>
                    <a:cubicBezTo>
                      <a:pt x="88" y="310"/>
                      <a:pt x="96" y="312"/>
                      <a:pt x="98" y="320"/>
                    </a:cubicBezTo>
                    <a:cubicBezTo>
                      <a:pt x="102" y="331"/>
                      <a:pt x="101" y="339"/>
                      <a:pt x="110" y="348"/>
                    </a:cubicBezTo>
                    <a:cubicBezTo>
                      <a:pt x="110" y="349"/>
                      <a:pt x="109" y="351"/>
                      <a:pt x="109" y="353"/>
                    </a:cubicBezTo>
                    <a:cubicBezTo>
                      <a:pt x="109" y="356"/>
                      <a:pt x="116" y="378"/>
                      <a:pt x="120" y="378"/>
                    </a:cubicBezTo>
                    <a:cubicBezTo>
                      <a:pt x="133" y="378"/>
                      <a:pt x="137" y="361"/>
                      <a:pt x="146" y="361"/>
                    </a:cubicBezTo>
                    <a:cubicBezTo>
                      <a:pt x="150" y="361"/>
                      <a:pt x="152" y="361"/>
                      <a:pt x="160" y="361"/>
                    </a:cubicBezTo>
                    <a:cubicBezTo>
                      <a:pt x="161" y="351"/>
                      <a:pt x="174" y="350"/>
                      <a:pt x="176" y="335"/>
                    </a:cubicBezTo>
                    <a:cubicBezTo>
                      <a:pt x="173" y="335"/>
                      <a:pt x="168" y="333"/>
                      <a:pt x="168" y="327"/>
                    </a:cubicBezTo>
                    <a:cubicBezTo>
                      <a:pt x="168" y="315"/>
                      <a:pt x="172" y="300"/>
                      <a:pt x="183" y="300"/>
                    </a:cubicBezTo>
                    <a:cubicBezTo>
                      <a:pt x="188" y="300"/>
                      <a:pt x="204" y="287"/>
                      <a:pt x="204" y="279"/>
                    </a:cubicBezTo>
                    <a:cubicBezTo>
                      <a:pt x="204" y="269"/>
                      <a:pt x="189" y="260"/>
                      <a:pt x="180" y="258"/>
                    </a:cubicBezTo>
                    <a:cubicBezTo>
                      <a:pt x="180" y="254"/>
                      <a:pt x="178" y="251"/>
                      <a:pt x="176" y="248"/>
                    </a:cubicBezTo>
                    <a:cubicBezTo>
                      <a:pt x="176" y="238"/>
                      <a:pt x="176" y="238"/>
                      <a:pt x="176" y="238"/>
                    </a:cubicBezTo>
                    <a:cubicBezTo>
                      <a:pt x="184" y="234"/>
                      <a:pt x="178" y="224"/>
                      <a:pt x="183" y="217"/>
                    </a:cubicBezTo>
                    <a:cubicBezTo>
                      <a:pt x="188" y="207"/>
                      <a:pt x="197" y="205"/>
                      <a:pt x="206" y="200"/>
                    </a:cubicBezTo>
                    <a:cubicBezTo>
                      <a:pt x="217" y="193"/>
                      <a:pt x="242" y="183"/>
                      <a:pt x="242" y="171"/>
                    </a:cubicBezTo>
                    <a:cubicBezTo>
                      <a:pt x="243" y="168"/>
                      <a:pt x="242" y="165"/>
                      <a:pt x="242" y="159"/>
                    </a:cubicBezTo>
                    <a:cubicBezTo>
                      <a:pt x="242" y="144"/>
                      <a:pt x="256" y="138"/>
                      <a:pt x="273" y="138"/>
                    </a:cubicBezTo>
                    <a:cubicBezTo>
                      <a:pt x="287" y="138"/>
                      <a:pt x="304" y="140"/>
                      <a:pt x="304" y="153"/>
                    </a:cubicBezTo>
                    <a:cubicBezTo>
                      <a:pt x="304" y="162"/>
                      <a:pt x="291" y="165"/>
                      <a:pt x="284" y="169"/>
                    </a:cubicBezTo>
                    <a:cubicBezTo>
                      <a:pt x="270" y="177"/>
                      <a:pt x="259" y="206"/>
                      <a:pt x="236" y="206"/>
                    </a:cubicBezTo>
                    <a:cubicBezTo>
                      <a:pt x="238" y="210"/>
                      <a:pt x="236" y="213"/>
                      <a:pt x="236" y="217"/>
                    </a:cubicBezTo>
                    <a:cubicBezTo>
                      <a:pt x="236" y="223"/>
                      <a:pt x="241" y="235"/>
                      <a:pt x="246" y="237"/>
                    </a:cubicBezTo>
                    <a:cubicBezTo>
                      <a:pt x="245" y="239"/>
                      <a:pt x="239" y="243"/>
                      <a:pt x="239" y="248"/>
                    </a:cubicBezTo>
                    <a:cubicBezTo>
                      <a:pt x="239" y="260"/>
                      <a:pt x="251" y="267"/>
                      <a:pt x="262" y="267"/>
                    </a:cubicBezTo>
                    <a:cubicBezTo>
                      <a:pt x="262" y="273"/>
                      <a:pt x="267" y="274"/>
                      <a:pt x="273" y="274"/>
                    </a:cubicBezTo>
                    <a:cubicBezTo>
                      <a:pt x="282" y="274"/>
                      <a:pt x="295" y="269"/>
                      <a:pt x="305" y="266"/>
                    </a:cubicBezTo>
                    <a:cubicBezTo>
                      <a:pt x="307" y="266"/>
                      <a:pt x="310" y="266"/>
                      <a:pt x="313" y="266"/>
                    </a:cubicBezTo>
                    <a:cubicBezTo>
                      <a:pt x="324" y="266"/>
                      <a:pt x="341" y="264"/>
                      <a:pt x="345" y="255"/>
                    </a:cubicBezTo>
                    <a:cubicBezTo>
                      <a:pt x="345" y="255"/>
                      <a:pt x="345" y="255"/>
                      <a:pt x="345" y="255"/>
                    </a:cubicBezTo>
                    <a:cubicBezTo>
                      <a:pt x="345" y="255"/>
                      <a:pt x="345" y="255"/>
                      <a:pt x="345" y="255"/>
                    </a:cubicBezTo>
                    <a:cubicBezTo>
                      <a:pt x="356" y="240"/>
                      <a:pt x="392" y="221"/>
                      <a:pt x="392" y="204"/>
                    </a:cubicBezTo>
                    <a:cubicBezTo>
                      <a:pt x="392" y="192"/>
                      <a:pt x="380" y="190"/>
                      <a:pt x="375" y="181"/>
                    </a:cubicBezTo>
                    <a:cubicBezTo>
                      <a:pt x="375" y="181"/>
                      <a:pt x="375" y="181"/>
                      <a:pt x="375" y="181"/>
                    </a:cubicBezTo>
                    <a:cubicBezTo>
                      <a:pt x="375" y="181"/>
                      <a:pt x="375" y="181"/>
                      <a:pt x="375" y="181"/>
                    </a:cubicBezTo>
                    <a:cubicBezTo>
                      <a:pt x="377" y="180"/>
                      <a:pt x="382" y="178"/>
                      <a:pt x="382" y="174"/>
                    </a:cubicBezTo>
                    <a:cubicBezTo>
                      <a:pt x="382" y="163"/>
                      <a:pt x="366" y="160"/>
                      <a:pt x="366" y="148"/>
                    </a:cubicBezTo>
                    <a:cubicBezTo>
                      <a:pt x="366" y="148"/>
                      <a:pt x="366" y="148"/>
                      <a:pt x="366" y="148"/>
                    </a:cubicBezTo>
                    <a:cubicBezTo>
                      <a:pt x="366" y="148"/>
                      <a:pt x="366" y="148"/>
                      <a:pt x="366" y="148"/>
                    </a:cubicBezTo>
                    <a:cubicBezTo>
                      <a:pt x="366" y="142"/>
                      <a:pt x="371" y="139"/>
                      <a:pt x="371" y="132"/>
                    </a:cubicBezTo>
                    <a:cubicBezTo>
                      <a:pt x="371" y="122"/>
                      <a:pt x="361" y="116"/>
                      <a:pt x="361" y="106"/>
                    </a:cubicBezTo>
                    <a:cubicBezTo>
                      <a:pt x="361" y="106"/>
                      <a:pt x="361" y="106"/>
                      <a:pt x="361" y="106"/>
                    </a:cubicBezTo>
                    <a:cubicBezTo>
                      <a:pt x="361" y="106"/>
                      <a:pt x="361" y="106"/>
                      <a:pt x="361" y="106"/>
                    </a:cubicBezTo>
                    <a:cubicBezTo>
                      <a:pt x="361" y="97"/>
                      <a:pt x="370" y="93"/>
                      <a:pt x="370" y="84"/>
                    </a:cubicBezTo>
                    <a:cubicBezTo>
                      <a:pt x="370" y="72"/>
                      <a:pt x="352" y="73"/>
                      <a:pt x="352" y="63"/>
                    </a:cubicBezTo>
                    <a:cubicBezTo>
                      <a:pt x="352" y="63"/>
                      <a:pt x="352" y="63"/>
                      <a:pt x="352" y="63"/>
                    </a:cubicBezTo>
                    <a:cubicBezTo>
                      <a:pt x="352" y="63"/>
                      <a:pt x="352" y="63"/>
                      <a:pt x="352" y="63"/>
                    </a:cubicBezTo>
                    <a:cubicBezTo>
                      <a:pt x="352" y="50"/>
                      <a:pt x="371" y="41"/>
                      <a:pt x="378" y="36"/>
                    </a:cubicBezTo>
                    <a:cubicBezTo>
                      <a:pt x="376" y="36"/>
                      <a:pt x="365" y="34"/>
                      <a:pt x="361" y="34"/>
                    </a:cubicBezTo>
                    <a:cubicBezTo>
                      <a:pt x="361" y="30"/>
                      <a:pt x="357" y="30"/>
                      <a:pt x="352" y="26"/>
                    </a:cubicBezTo>
                    <a:cubicBezTo>
                      <a:pt x="364" y="21"/>
                      <a:pt x="368" y="26"/>
                      <a:pt x="373" y="13"/>
                    </a:cubicBezTo>
                    <a:cubicBezTo>
                      <a:pt x="368" y="11"/>
                      <a:pt x="357" y="4"/>
                      <a:pt x="354" y="4"/>
                    </a:cubicBezTo>
                    <a:cubicBezTo>
                      <a:pt x="350" y="4"/>
                      <a:pt x="348" y="8"/>
                      <a:pt x="346" y="12"/>
                    </a:cubicBezTo>
                    <a:cubicBezTo>
                      <a:pt x="340" y="12"/>
                      <a:pt x="342" y="7"/>
                      <a:pt x="34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94">
                <a:extLst>
                  <a:ext uri="{FF2B5EF4-FFF2-40B4-BE49-F238E27FC236}">
                    <a16:creationId xmlns:a16="http://schemas.microsoft.com/office/drawing/2014/main" xmlns="" id="{926F037A-C5A3-4782-8EA9-5584EF8604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37" y="-497"/>
                <a:ext cx="6053" cy="2251"/>
              </a:xfrm>
              <a:custGeom>
                <a:avLst/>
                <a:gdLst>
                  <a:gd name="T0" fmla="*/ 991 w 2561"/>
                  <a:gd name="T1" fmla="*/ 116 h 952"/>
                  <a:gd name="T2" fmla="*/ 843 w 2561"/>
                  <a:gd name="T3" fmla="*/ 178 h 952"/>
                  <a:gd name="T4" fmla="*/ 771 w 2561"/>
                  <a:gd name="T5" fmla="*/ 145 h 952"/>
                  <a:gd name="T6" fmla="*/ 621 w 2561"/>
                  <a:gd name="T7" fmla="*/ 232 h 952"/>
                  <a:gd name="T8" fmla="*/ 497 w 2561"/>
                  <a:gd name="T9" fmla="*/ 259 h 952"/>
                  <a:gd name="T10" fmla="*/ 353 w 2561"/>
                  <a:gd name="T11" fmla="*/ 325 h 952"/>
                  <a:gd name="T12" fmla="*/ 256 w 2561"/>
                  <a:gd name="T13" fmla="*/ 375 h 952"/>
                  <a:gd name="T14" fmla="*/ 174 w 2561"/>
                  <a:gd name="T15" fmla="*/ 235 h 952"/>
                  <a:gd name="T16" fmla="*/ 152 w 2561"/>
                  <a:gd name="T17" fmla="*/ 283 h 952"/>
                  <a:gd name="T18" fmla="*/ 148 w 2561"/>
                  <a:gd name="T19" fmla="*/ 347 h 952"/>
                  <a:gd name="T20" fmla="*/ 174 w 2561"/>
                  <a:gd name="T21" fmla="*/ 403 h 952"/>
                  <a:gd name="T22" fmla="*/ 84 w 2561"/>
                  <a:gd name="T23" fmla="*/ 481 h 952"/>
                  <a:gd name="T24" fmla="*/ 0 w 2561"/>
                  <a:gd name="T25" fmla="*/ 594 h 952"/>
                  <a:gd name="T26" fmla="*/ 19 w 2561"/>
                  <a:gd name="T27" fmla="*/ 592 h 952"/>
                  <a:gd name="T28" fmla="*/ 19 w 2561"/>
                  <a:gd name="T29" fmla="*/ 592 h 952"/>
                  <a:gd name="T30" fmla="*/ 65 w 2561"/>
                  <a:gd name="T31" fmla="*/ 668 h 952"/>
                  <a:gd name="T32" fmla="*/ 68 w 2561"/>
                  <a:gd name="T33" fmla="*/ 722 h 952"/>
                  <a:gd name="T34" fmla="*/ 147 w 2561"/>
                  <a:gd name="T35" fmla="*/ 768 h 952"/>
                  <a:gd name="T36" fmla="*/ 279 w 2561"/>
                  <a:gd name="T37" fmla="*/ 740 h 952"/>
                  <a:gd name="T38" fmla="*/ 340 w 2561"/>
                  <a:gd name="T39" fmla="*/ 840 h 952"/>
                  <a:gd name="T40" fmla="*/ 340 w 2561"/>
                  <a:gd name="T41" fmla="*/ 840 h 952"/>
                  <a:gd name="T42" fmla="*/ 427 w 2561"/>
                  <a:gd name="T43" fmla="*/ 875 h 952"/>
                  <a:gd name="T44" fmla="*/ 453 w 2561"/>
                  <a:gd name="T45" fmla="*/ 863 h 952"/>
                  <a:gd name="T46" fmla="*/ 478 w 2561"/>
                  <a:gd name="T47" fmla="*/ 742 h 952"/>
                  <a:gd name="T48" fmla="*/ 469 w 2561"/>
                  <a:gd name="T49" fmla="*/ 801 h 952"/>
                  <a:gd name="T50" fmla="*/ 512 w 2561"/>
                  <a:gd name="T51" fmla="*/ 894 h 952"/>
                  <a:gd name="T52" fmla="*/ 588 w 2561"/>
                  <a:gd name="T53" fmla="*/ 908 h 952"/>
                  <a:gd name="T54" fmla="*/ 632 w 2561"/>
                  <a:gd name="T55" fmla="*/ 947 h 952"/>
                  <a:gd name="T56" fmla="*/ 702 w 2561"/>
                  <a:gd name="T57" fmla="*/ 914 h 952"/>
                  <a:gd name="T58" fmla="*/ 715 w 2561"/>
                  <a:gd name="T59" fmla="*/ 917 h 952"/>
                  <a:gd name="T60" fmla="*/ 752 w 2561"/>
                  <a:gd name="T61" fmla="*/ 909 h 952"/>
                  <a:gd name="T62" fmla="*/ 772 w 2561"/>
                  <a:gd name="T63" fmla="*/ 896 h 952"/>
                  <a:gd name="T64" fmla="*/ 828 w 2561"/>
                  <a:gd name="T65" fmla="*/ 916 h 952"/>
                  <a:gd name="T66" fmla="*/ 831 w 2561"/>
                  <a:gd name="T67" fmla="*/ 861 h 952"/>
                  <a:gd name="T68" fmla="*/ 957 w 2561"/>
                  <a:gd name="T69" fmla="*/ 742 h 952"/>
                  <a:gd name="T70" fmla="*/ 967 w 2561"/>
                  <a:gd name="T71" fmla="*/ 743 h 952"/>
                  <a:gd name="T72" fmla="*/ 992 w 2561"/>
                  <a:gd name="T73" fmla="*/ 710 h 952"/>
                  <a:gd name="T74" fmla="*/ 1235 w 2561"/>
                  <a:gd name="T75" fmla="*/ 652 h 952"/>
                  <a:gd name="T76" fmla="*/ 1258 w 2561"/>
                  <a:gd name="T77" fmla="*/ 673 h 952"/>
                  <a:gd name="T78" fmla="*/ 1359 w 2561"/>
                  <a:gd name="T79" fmla="*/ 694 h 952"/>
                  <a:gd name="T80" fmla="*/ 1441 w 2561"/>
                  <a:gd name="T81" fmla="*/ 677 h 952"/>
                  <a:gd name="T82" fmla="*/ 1478 w 2561"/>
                  <a:gd name="T83" fmla="*/ 684 h 952"/>
                  <a:gd name="T84" fmla="*/ 1660 w 2561"/>
                  <a:gd name="T85" fmla="*/ 700 h 952"/>
                  <a:gd name="T86" fmla="*/ 1675 w 2561"/>
                  <a:gd name="T87" fmla="*/ 782 h 952"/>
                  <a:gd name="T88" fmla="*/ 1813 w 2561"/>
                  <a:gd name="T89" fmla="*/ 700 h 952"/>
                  <a:gd name="T90" fmla="*/ 1748 w 2561"/>
                  <a:gd name="T91" fmla="*/ 581 h 952"/>
                  <a:gd name="T92" fmla="*/ 2083 w 2561"/>
                  <a:gd name="T93" fmla="*/ 433 h 952"/>
                  <a:gd name="T94" fmla="*/ 2151 w 2561"/>
                  <a:gd name="T95" fmla="*/ 452 h 952"/>
                  <a:gd name="T96" fmla="*/ 2128 w 2561"/>
                  <a:gd name="T97" fmla="*/ 573 h 952"/>
                  <a:gd name="T98" fmla="*/ 2381 w 2561"/>
                  <a:gd name="T99" fmla="*/ 375 h 952"/>
                  <a:gd name="T100" fmla="*/ 2450 w 2561"/>
                  <a:gd name="T101" fmla="*/ 272 h 952"/>
                  <a:gd name="T102" fmla="*/ 2231 w 2561"/>
                  <a:gd name="T103" fmla="*/ 233 h 952"/>
                  <a:gd name="T104" fmla="*/ 1853 w 2561"/>
                  <a:gd name="T105" fmla="*/ 145 h 952"/>
                  <a:gd name="T106" fmla="*/ 1573 w 2561"/>
                  <a:gd name="T107" fmla="*/ 116 h 952"/>
                  <a:gd name="T108" fmla="*/ 1320 w 2561"/>
                  <a:gd name="T109" fmla="*/ 124 h 9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2561" h="952">
                    <a:moveTo>
                      <a:pt x="1270" y="0"/>
                    </a:moveTo>
                    <a:cubicBezTo>
                      <a:pt x="1242" y="0"/>
                      <a:pt x="1231" y="21"/>
                      <a:pt x="1217" y="32"/>
                    </a:cubicBezTo>
                    <a:cubicBezTo>
                      <a:pt x="1210" y="37"/>
                      <a:pt x="1174" y="53"/>
                      <a:pt x="1155" y="53"/>
                    </a:cubicBezTo>
                    <a:cubicBezTo>
                      <a:pt x="1147" y="53"/>
                      <a:pt x="1142" y="50"/>
                      <a:pt x="1144" y="42"/>
                    </a:cubicBezTo>
                    <a:cubicBezTo>
                      <a:pt x="1127" y="48"/>
                      <a:pt x="1052" y="53"/>
                      <a:pt x="1014" y="87"/>
                    </a:cubicBezTo>
                    <a:cubicBezTo>
                      <a:pt x="1006" y="95"/>
                      <a:pt x="1003" y="116"/>
                      <a:pt x="991" y="116"/>
                    </a:cubicBezTo>
                    <a:cubicBezTo>
                      <a:pt x="986" y="116"/>
                      <a:pt x="976" y="116"/>
                      <a:pt x="966" y="116"/>
                    </a:cubicBezTo>
                    <a:cubicBezTo>
                      <a:pt x="940" y="116"/>
                      <a:pt x="908" y="119"/>
                      <a:pt x="908" y="140"/>
                    </a:cubicBezTo>
                    <a:cubicBezTo>
                      <a:pt x="908" y="146"/>
                      <a:pt x="914" y="153"/>
                      <a:pt x="916" y="161"/>
                    </a:cubicBezTo>
                    <a:cubicBezTo>
                      <a:pt x="912" y="164"/>
                      <a:pt x="909" y="165"/>
                      <a:pt x="905" y="165"/>
                    </a:cubicBezTo>
                    <a:cubicBezTo>
                      <a:pt x="898" y="165"/>
                      <a:pt x="888" y="161"/>
                      <a:pt x="863" y="161"/>
                    </a:cubicBezTo>
                    <a:cubicBezTo>
                      <a:pt x="854" y="174"/>
                      <a:pt x="848" y="178"/>
                      <a:pt x="843" y="178"/>
                    </a:cubicBezTo>
                    <a:cubicBezTo>
                      <a:pt x="833" y="178"/>
                      <a:pt x="833" y="152"/>
                      <a:pt x="827" y="145"/>
                    </a:cubicBezTo>
                    <a:cubicBezTo>
                      <a:pt x="825" y="162"/>
                      <a:pt x="814" y="170"/>
                      <a:pt x="800" y="177"/>
                    </a:cubicBezTo>
                    <a:cubicBezTo>
                      <a:pt x="804" y="192"/>
                      <a:pt x="827" y="207"/>
                      <a:pt x="810" y="225"/>
                    </a:cubicBezTo>
                    <a:cubicBezTo>
                      <a:pt x="799" y="237"/>
                      <a:pt x="832" y="276"/>
                      <a:pt x="815" y="276"/>
                    </a:cubicBezTo>
                    <a:cubicBezTo>
                      <a:pt x="793" y="276"/>
                      <a:pt x="787" y="196"/>
                      <a:pt x="787" y="180"/>
                    </a:cubicBezTo>
                    <a:cubicBezTo>
                      <a:pt x="787" y="162"/>
                      <a:pt x="816" y="154"/>
                      <a:pt x="771" y="145"/>
                    </a:cubicBezTo>
                    <a:cubicBezTo>
                      <a:pt x="770" y="145"/>
                      <a:pt x="768" y="145"/>
                      <a:pt x="767" y="145"/>
                    </a:cubicBezTo>
                    <a:cubicBezTo>
                      <a:pt x="743" y="145"/>
                      <a:pt x="705" y="179"/>
                      <a:pt x="705" y="198"/>
                    </a:cubicBezTo>
                    <a:cubicBezTo>
                      <a:pt x="705" y="222"/>
                      <a:pt x="716" y="238"/>
                      <a:pt x="729" y="251"/>
                    </a:cubicBezTo>
                    <a:cubicBezTo>
                      <a:pt x="737" y="265"/>
                      <a:pt x="737" y="270"/>
                      <a:pt x="732" y="270"/>
                    </a:cubicBezTo>
                    <a:cubicBezTo>
                      <a:pt x="719" y="270"/>
                      <a:pt x="680" y="244"/>
                      <a:pt x="662" y="239"/>
                    </a:cubicBezTo>
                    <a:cubicBezTo>
                      <a:pt x="642" y="234"/>
                      <a:pt x="629" y="232"/>
                      <a:pt x="621" y="232"/>
                    </a:cubicBezTo>
                    <a:cubicBezTo>
                      <a:pt x="600" y="232"/>
                      <a:pt x="613" y="246"/>
                      <a:pt x="612" y="248"/>
                    </a:cubicBezTo>
                    <a:cubicBezTo>
                      <a:pt x="612" y="264"/>
                      <a:pt x="608" y="269"/>
                      <a:pt x="604" y="269"/>
                    </a:cubicBezTo>
                    <a:cubicBezTo>
                      <a:pt x="598" y="269"/>
                      <a:pt x="589" y="256"/>
                      <a:pt x="583" y="256"/>
                    </a:cubicBezTo>
                    <a:cubicBezTo>
                      <a:pt x="570" y="256"/>
                      <a:pt x="547" y="270"/>
                      <a:pt x="525" y="270"/>
                    </a:cubicBezTo>
                    <a:cubicBezTo>
                      <a:pt x="520" y="270"/>
                      <a:pt x="514" y="269"/>
                      <a:pt x="509" y="267"/>
                    </a:cubicBezTo>
                    <a:cubicBezTo>
                      <a:pt x="507" y="261"/>
                      <a:pt x="503" y="259"/>
                      <a:pt x="497" y="259"/>
                    </a:cubicBezTo>
                    <a:cubicBezTo>
                      <a:pt x="471" y="259"/>
                      <a:pt x="415" y="306"/>
                      <a:pt x="399" y="306"/>
                    </a:cubicBezTo>
                    <a:cubicBezTo>
                      <a:pt x="392" y="306"/>
                      <a:pt x="383" y="302"/>
                      <a:pt x="385" y="296"/>
                    </a:cubicBezTo>
                    <a:cubicBezTo>
                      <a:pt x="390" y="283"/>
                      <a:pt x="388" y="261"/>
                      <a:pt x="380" y="261"/>
                    </a:cubicBezTo>
                    <a:cubicBezTo>
                      <a:pt x="375" y="261"/>
                      <a:pt x="368" y="271"/>
                      <a:pt x="359" y="299"/>
                    </a:cubicBezTo>
                    <a:cubicBezTo>
                      <a:pt x="358" y="303"/>
                      <a:pt x="367" y="305"/>
                      <a:pt x="367" y="314"/>
                    </a:cubicBezTo>
                    <a:cubicBezTo>
                      <a:pt x="367" y="323"/>
                      <a:pt x="361" y="325"/>
                      <a:pt x="353" y="325"/>
                    </a:cubicBezTo>
                    <a:cubicBezTo>
                      <a:pt x="350" y="325"/>
                      <a:pt x="347" y="325"/>
                      <a:pt x="344" y="324"/>
                    </a:cubicBezTo>
                    <a:cubicBezTo>
                      <a:pt x="340" y="324"/>
                      <a:pt x="337" y="324"/>
                      <a:pt x="334" y="324"/>
                    </a:cubicBezTo>
                    <a:cubicBezTo>
                      <a:pt x="330" y="324"/>
                      <a:pt x="327" y="324"/>
                      <a:pt x="325" y="325"/>
                    </a:cubicBezTo>
                    <a:cubicBezTo>
                      <a:pt x="313" y="329"/>
                      <a:pt x="315" y="361"/>
                      <a:pt x="286" y="361"/>
                    </a:cubicBezTo>
                    <a:cubicBezTo>
                      <a:pt x="278" y="361"/>
                      <a:pt x="268" y="359"/>
                      <a:pt x="256" y="354"/>
                    </a:cubicBezTo>
                    <a:cubicBezTo>
                      <a:pt x="256" y="375"/>
                      <a:pt x="256" y="375"/>
                      <a:pt x="256" y="375"/>
                    </a:cubicBezTo>
                    <a:cubicBezTo>
                      <a:pt x="226" y="372"/>
                      <a:pt x="230" y="340"/>
                      <a:pt x="219" y="325"/>
                    </a:cubicBezTo>
                    <a:cubicBezTo>
                      <a:pt x="224" y="325"/>
                      <a:pt x="228" y="325"/>
                      <a:pt x="231" y="325"/>
                    </a:cubicBezTo>
                    <a:cubicBezTo>
                      <a:pt x="247" y="325"/>
                      <a:pt x="258" y="325"/>
                      <a:pt x="276" y="330"/>
                    </a:cubicBezTo>
                    <a:cubicBezTo>
                      <a:pt x="279" y="331"/>
                      <a:pt x="282" y="331"/>
                      <a:pt x="285" y="331"/>
                    </a:cubicBezTo>
                    <a:cubicBezTo>
                      <a:pt x="315" y="331"/>
                      <a:pt x="356" y="298"/>
                      <a:pt x="274" y="272"/>
                    </a:cubicBezTo>
                    <a:cubicBezTo>
                      <a:pt x="249" y="264"/>
                      <a:pt x="192" y="235"/>
                      <a:pt x="174" y="235"/>
                    </a:cubicBezTo>
                    <a:cubicBezTo>
                      <a:pt x="173" y="235"/>
                      <a:pt x="172" y="234"/>
                      <a:pt x="168" y="234"/>
                    </a:cubicBezTo>
                    <a:cubicBezTo>
                      <a:pt x="166" y="234"/>
                      <a:pt x="163" y="234"/>
                      <a:pt x="160" y="235"/>
                    </a:cubicBezTo>
                    <a:cubicBezTo>
                      <a:pt x="160" y="235"/>
                      <a:pt x="160" y="235"/>
                      <a:pt x="160" y="235"/>
                    </a:cubicBezTo>
                    <a:cubicBezTo>
                      <a:pt x="153" y="240"/>
                      <a:pt x="134" y="249"/>
                      <a:pt x="134" y="262"/>
                    </a:cubicBezTo>
                    <a:cubicBezTo>
                      <a:pt x="134" y="262"/>
                      <a:pt x="134" y="262"/>
                      <a:pt x="134" y="262"/>
                    </a:cubicBezTo>
                    <a:cubicBezTo>
                      <a:pt x="134" y="272"/>
                      <a:pt x="152" y="271"/>
                      <a:pt x="152" y="283"/>
                    </a:cubicBezTo>
                    <a:cubicBezTo>
                      <a:pt x="152" y="283"/>
                      <a:pt x="152" y="283"/>
                      <a:pt x="152" y="283"/>
                    </a:cubicBezTo>
                    <a:cubicBezTo>
                      <a:pt x="152" y="292"/>
                      <a:pt x="143" y="296"/>
                      <a:pt x="143" y="305"/>
                    </a:cubicBezTo>
                    <a:cubicBezTo>
                      <a:pt x="143" y="305"/>
                      <a:pt x="143" y="305"/>
                      <a:pt x="143" y="305"/>
                    </a:cubicBezTo>
                    <a:cubicBezTo>
                      <a:pt x="143" y="315"/>
                      <a:pt x="153" y="321"/>
                      <a:pt x="153" y="331"/>
                    </a:cubicBezTo>
                    <a:cubicBezTo>
                      <a:pt x="153" y="331"/>
                      <a:pt x="153" y="331"/>
                      <a:pt x="153" y="331"/>
                    </a:cubicBezTo>
                    <a:cubicBezTo>
                      <a:pt x="153" y="338"/>
                      <a:pt x="148" y="341"/>
                      <a:pt x="148" y="347"/>
                    </a:cubicBezTo>
                    <a:cubicBezTo>
                      <a:pt x="148" y="347"/>
                      <a:pt x="148" y="347"/>
                      <a:pt x="148" y="347"/>
                    </a:cubicBezTo>
                    <a:cubicBezTo>
                      <a:pt x="148" y="359"/>
                      <a:pt x="164" y="362"/>
                      <a:pt x="164" y="373"/>
                    </a:cubicBezTo>
                    <a:cubicBezTo>
                      <a:pt x="164" y="373"/>
                      <a:pt x="164" y="373"/>
                      <a:pt x="164" y="373"/>
                    </a:cubicBezTo>
                    <a:cubicBezTo>
                      <a:pt x="164" y="377"/>
                      <a:pt x="159" y="379"/>
                      <a:pt x="157" y="380"/>
                    </a:cubicBezTo>
                    <a:cubicBezTo>
                      <a:pt x="157" y="380"/>
                      <a:pt x="157" y="380"/>
                      <a:pt x="157" y="380"/>
                    </a:cubicBezTo>
                    <a:cubicBezTo>
                      <a:pt x="162" y="389"/>
                      <a:pt x="174" y="391"/>
                      <a:pt x="174" y="403"/>
                    </a:cubicBezTo>
                    <a:cubicBezTo>
                      <a:pt x="174" y="403"/>
                      <a:pt x="174" y="403"/>
                      <a:pt x="174" y="403"/>
                    </a:cubicBezTo>
                    <a:cubicBezTo>
                      <a:pt x="174" y="420"/>
                      <a:pt x="138" y="439"/>
                      <a:pt x="127" y="454"/>
                    </a:cubicBezTo>
                    <a:cubicBezTo>
                      <a:pt x="127" y="454"/>
                      <a:pt x="127" y="454"/>
                      <a:pt x="127" y="454"/>
                    </a:cubicBezTo>
                    <a:cubicBezTo>
                      <a:pt x="131" y="460"/>
                      <a:pt x="136" y="463"/>
                      <a:pt x="140" y="473"/>
                    </a:cubicBezTo>
                    <a:cubicBezTo>
                      <a:pt x="134" y="477"/>
                      <a:pt x="118" y="484"/>
                      <a:pt x="111" y="484"/>
                    </a:cubicBezTo>
                    <a:cubicBezTo>
                      <a:pt x="102" y="484"/>
                      <a:pt x="96" y="481"/>
                      <a:pt x="84" y="481"/>
                    </a:cubicBezTo>
                    <a:cubicBezTo>
                      <a:pt x="73" y="481"/>
                      <a:pt x="46" y="491"/>
                      <a:pt x="54" y="499"/>
                    </a:cubicBezTo>
                    <a:cubicBezTo>
                      <a:pt x="81" y="524"/>
                      <a:pt x="67" y="533"/>
                      <a:pt x="61" y="533"/>
                    </a:cubicBezTo>
                    <a:cubicBezTo>
                      <a:pt x="50" y="533"/>
                      <a:pt x="49" y="520"/>
                      <a:pt x="40" y="520"/>
                    </a:cubicBezTo>
                    <a:cubicBezTo>
                      <a:pt x="30" y="520"/>
                      <a:pt x="18" y="545"/>
                      <a:pt x="18" y="557"/>
                    </a:cubicBezTo>
                    <a:cubicBezTo>
                      <a:pt x="18" y="578"/>
                      <a:pt x="2" y="575"/>
                      <a:pt x="0" y="593"/>
                    </a:cubicBezTo>
                    <a:cubicBezTo>
                      <a:pt x="0" y="594"/>
                      <a:pt x="0" y="594"/>
                      <a:pt x="0" y="594"/>
                    </a:cubicBezTo>
                    <a:cubicBezTo>
                      <a:pt x="2" y="593"/>
                      <a:pt x="4" y="593"/>
                      <a:pt x="6" y="593"/>
                    </a:cubicBezTo>
                    <a:cubicBezTo>
                      <a:pt x="11" y="592"/>
                      <a:pt x="15" y="592"/>
                      <a:pt x="19" y="592"/>
                    </a:cubicBezTo>
                    <a:cubicBezTo>
                      <a:pt x="19" y="592"/>
                      <a:pt x="19" y="592"/>
                      <a:pt x="19" y="592"/>
                    </a:cubicBezTo>
                    <a:cubicBezTo>
                      <a:pt x="19" y="592"/>
                      <a:pt x="19" y="592"/>
                      <a:pt x="19" y="592"/>
                    </a:cubicBezTo>
                    <a:cubicBezTo>
                      <a:pt x="19" y="592"/>
                      <a:pt x="19" y="592"/>
                      <a:pt x="19" y="592"/>
                    </a:cubicBezTo>
                    <a:cubicBezTo>
                      <a:pt x="19" y="592"/>
                      <a:pt x="19" y="592"/>
                      <a:pt x="19" y="592"/>
                    </a:cubicBezTo>
                    <a:cubicBezTo>
                      <a:pt x="19" y="592"/>
                      <a:pt x="19" y="592"/>
                      <a:pt x="19" y="592"/>
                    </a:cubicBezTo>
                    <a:cubicBezTo>
                      <a:pt x="19" y="592"/>
                      <a:pt x="19" y="592"/>
                      <a:pt x="19" y="592"/>
                    </a:cubicBezTo>
                    <a:cubicBezTo>
                      <a:pt x="19" y="592"/>
                      <a:pt x="19" y="592"/>
                      <a:pt x="19" y="592"/>
                    </a:cubicBezTo>
                    <a:cubicBezTo>
                      <a:pt x="19" y="592"/>
                      <a:pt x="19" y="592"/>
                      <a:pt x="19" y="592"/>
                    </a:cubicBezTo>
                    <a:cubicBezTo>
                      <a:pt x="19" y="592"/>
                      <a:pt x="19" y="592"/>
                      <a:pt x="19" y="592"/>
                    </a:cubicBezTo>
                    <a:cubicBezTo>
                      <a:pt x="19" y="592"/>
                      <a:pt x="19" y="592"/>
                      <a:pt x="19" y="592"/>
                    </a:cubicBezTo>
                    <a:cubicBezTo>
                      <a:pt x="29" y="592"/>
                      <a:pt x="36" y="591"/>
                      <a:pt x="46" y="591"/>
                    </a:cubicBezTo>
                    <a:cubicBezTo>
                      <a:pt x="58" y="591"/>
                      <a:pt x="63" y="611"/>
                      <a:pt x="63" y="623"/>
                    </a:cubicBezTo>
                    <a:cubicBezTo>
                      <a:pt x="63" y="623"/>
                      <a:pt x="63" y="623"/>
                      <a:pt x="63" y="623"/>
                    </a:cubicBezTo>
                    <a:cubicBezTo>
                      <a:pt x="63" y="630"/>
                      <a:pt x="55" y="633"/>
                      <a:pt x="55" y="640"/>
                    </a:cubicBezTo>
                    <a:cubicBezTo>
                      <a:pt x="55" y="640"/>
                      <a:pt x="55" y="640"/>
                      <a:pt x="55" y="640"/>
                    </a:cubicBezTo>
                    <a:cubicBezTo>
                      <a:pt x="55" y="651"/>
                      <a:pt x="65" y="658"/>
                      <a:pt x="65" y="668"/>
                    </a:cubicBezTo>
                    <a:cubicBezTo>
                      <a:pt x="65" y="668"/>
                      <a:pt x="65" y="668"/>
                      <a:pt x="65" y="668"/>
                    </a:cubicBezTo>
                    <a:cubicBezTo>
                      <a:pt x="65" y="674"/>
                      <a:pt x="55" y="677"/>
                      <a:pt x="53" y="680"/>
                    </a:cubicBezTo>
                    <a:cubicBezTo>
                      <a:pt x="47" y="689"/>
                      <a:pt x="45" y="698"/>
                      <a:pt x="45" y="710"/>
                    </a:cubicBezTo>
                    <a:cubicBezTo>
                      <a:pt x="45" y="710"/>
                      <a:pt x="45" y="710"/>
                      <a:pt x="45" y="710"/>
                    </a:cubicBezTo>
                    <a:cubicBezTo>
                      <a:pt x="45" y="721"/>
                      <a:pt x="50" y="722"/>
                      <a:pt x="57" y="722"/>
                    </a:cubicBezTo>
                    <a:cubicBezTo>
                      <a:pt x="60" y="722"/>
                      <a:pt x="64" y="722"/>
                      <a:pt x="68" y="722"/>
                    </a:cubicBezTo>
                    <a:cubicBezTo>
                      <a:pt x="84" y="722"/>
                      <a:pt x="92" y="715"/>
                      <a:pt x="105" y="715"/>
                    </a:cubicBezTo>
                    <a:cubicBezTo>
                      <a:pt x="119" y="715"/>
                      <a:pt x="116" y="743"/>
                      <a:pt x="129" y="743"/>
                    </a:cubicBezTo>
                    <a:cubicBezTo>
                      <a:pt x="129" y="764"/>
                      <a:pt x="129" y="764"/>
                      <a:pt x="129" y="764"/>
                    </a:cubicBezTo>
                    <a:cubicBezTo>
                      <a:pt x="129" y="766"/>
                      <a:pt x="131" y="767"/>
                      <a:pt x="132" y="768"/>
                    </a:cubicBezTo>
                    <a:cubicBezTo>
                      <a:pt x="135" y="771"/>
                      <a:pt x="135" y="771"/>
                      <a:pt x="135" y="771"/>
                    </a:cubicBezTo>
                    <a:cubicBezTo>
                      <a:pt x="137" y="771"/>
                      <a:pt x="144" y="768"/>
                      <a:pt x="147" y="768"/>
                    </a:cubicBezTo>
                    <a:cubicBezTo>
                      <a:pt x="159" y="765"/>
                      <a:pt x="160" y="751"/>
                      <a:pt x="172" y="751"/>
                    </a:cubicBezTo>
                    <a:cubicBezTo>
                      <a:pt x="181" y="751"/>
                      <a:pt x="205" y="791"/>
                      <a:pt x="213" y="791"/>
                    </a:cubicBezTo>
                    <a:cubicBezTo>
                      <a:pt x="220" y="791"/>
                      <a:pt x="245" y="779"/>
                      <a:pt x="250" y="774"/>
                    </a:cubicBezTo>
                    <a:cubicBezTo>
                      <a:pt x="249" y="774"/>
                      <a:pt x="235" y="772"/>
                      <a:pt x="235" y="772"/>
                    </a:cubicBezTo>
                    <a:cubicBezTo>
                      <a:pt x="233" y="772"/>
                      <a:pt x="226" y="771"/>
                      <a:pt x="226" y="764"/>
                    </a:cubicBezTo>
                    <a:cubicBezTo>
                      <a:pt x="226" y="760"/>
                      <a:pt x="264" y="746"/>
                      <a:pt x="279" y="740"/>
                    </a:cubicBezTo>
                    <a:cubicBezTo>
                      <a:pt x="279" y="740"/>
                      <a:pt x="272" y="748"/>
                      <a:pt x="269" y="749"/>
                    </a:cubicBezTo>
                    <a:cubicBezTo>
                      <a:pt x="270" y="753"/>
                      <a:pt x="284" y="767"/>
                      <a:pt x="253" y="775"/>
                    </a:cubicBezTo>
                    <a:cubicBezTo>
                      <a:pt x="267" y="806"/>
                      <a:pt x="327" y="801"/>
                      <a:pt x="327" y="842"/>
                    </a:cubicBezTo>
                    <a:cubicBezTo>
                      <a:pt x="329" y="842"/>
                      <a:pt x="329" y="842"/>
                      <a:pt x="329" y="842"/>
                    </a:cubicBezTo>
                    <a:cubicBezTo>
                      <a:pt x="332" y="841"/>
                      <a:pt x="336" y="840"/>
                      <a:pt x="340" y="840"/>
                    </a:cubicBezTo>
                    <a:cubicBezTo>
                      <a:pt x="340" y="840"/>
                      <a:pt x="340" y="840"/>
                      <a:pt x="340" y="840"/>
                    </a:cubicBezTo>
                    <a:cubicBezTo>
                      <a:pt x="340" y="840"/>
                      <a:pt x="340" y="840"/>
                      <a:pt x="340" y="840"/>
                    </a:cubicBezTo>
                    <a:cubicBezTo>
                      <a:pt x="340" y="840"/>
                      <a:pt x="340" y="840"/>
                      <a:pt x="340" y="840"/>
                    </a:cubicBezTo>
                    <a:cubicBezTo>
                      <a:pt x="340" y="840"/>
                      <a:pt x="340" y="840"/>
                      <a:pt x="340" y="840"/>
                    </a:cubicBezTo>
                    <a:cubicBezTo>
                      <a:pt x="340" y="840"/>
                      <a:pt x="340" y="840"/>
                      <a:pt x="340" y="840"/>
                    </a:cubicBezTo>
                    <a:cubicBezTo>
                      <a:pt x="340" y="840"/>
                      <a:pt x="340" y="840"/>
                      <a:pt x="340" y="840"/>
                    </a:cubicBezTo>
                    <a:cubicBezTo>
                      <a:pt x="340" y="840"/>
                      <a:pt x="340" y="840"/>
                      <a:pt x="340" y="840"/>
                    </a:cubicBezTo>
                    <a:cubicBezTo>
                      <a:pt x="340" y="840"/>
                      <a:pt x="340" y="840"/>
                      <a:pt x="340" y="840"/>
                    </a:cubicBezTo>
                    <a:cubicBezTo>
                      <a:pt x="357" y="840"/>
                      <a:pt x="356" y="850"/>
                      <a:pt x="362" y="861"/>
                    </a:cubicBezTo>
                    <a:cubicBezTo>
                      <a:pt x="363" y="863"/>
                      <a:pt x="373" y="869"/>
                      <a:pt x="374" y="869"/>
                    </a:cubicBezTo>
                    <a:cubicBezTo>
                      <a:pt x="384" y="872"/>
                      <a:pt x="386" y="888"/>
                      <a:pt x="401" y="888"/>
                    </a:cubicBezTo>
                    <a:cubicBezTo>
                      <a:pt x="412" y="888"/>
                      <a:pt x="412" y="879"/>
                      <a:pt x="420" y="876"/>
                    </a:cubicBezTo>
                    <a:cubicBezTo>
                      <a:pt x="424" y="875"/>
                      <a:pt x="423" y="875"/>
                      <a:pt x="427" y="875"/>
                    </a:cubicBezTo>
                    <a:cubicBezTo>
                      <a:pt x="429" y="878"/>
                      <a:pt x="429" y="882"/>
                      <a:pt x="431" y="884"/>
                    </a:cubicBezTo>
                    <a:cubicBezTo>
                      <a:pt x="431" y="884"/>
                      <a:pt x="431" y="884"/>
                      <a:pt x="431" y="884"/>
                    </a:cubicBezTo>
                    <a:cubicBezTo>
                      <a:pt x="431" y="884"/>
                      <a:pt x="431" y="885"/>
                      <a:pt x="431" y="885"/>
                    </a:cubicBezTo>
                    <a:cubicBezTo>
                      <a:pt x="431" y="886"/>
                      <a:pt x="431" y="887"/>
                      <a:pt x="431" y="887"/>
                    </a:cubicBezTo>
                    <a:cubicBezTo>
                      <a:pt x="438" y="888"/>
                      <a:pt x="438" y="888"/>
                      <a:pt x="438" y="888"/>
                    </a:cubicBezTo>
                    <a:cubicBezTo>
                      <a:pt x="445" y="880"/>
                      <a:pt x="445" y="867"/>
                      <a:pt x="453" y="863"/>
                    </a:cubicBezTo>
                    <a:cubicBezTo>
                      <a:pt x="439" y="855"/>
                      <a:pt x="417" y="823"/>
                      <a:pt x="417" y="805"/>
                    </a:cubicBezTo>
                    <a:cubicBezTo>
                      <a:pt x="417" y="800"/>
                      <a:pt x="405" y="792"/>
                      <a:pt x="405" y="784"/>
                    </a:cubicBezTo>
                    <a:cubicBezTo>
                      <a:pt x="405" y="782"/>
                      <a:pt x="415" y="762"/>
                      <a:pt x="418" y="759"/>
                    </a:cubicBezTo>
                    <a:cubicBezTo>
                      <a:pt x="418" y="759"/>
                      <a:pt x="419" y="759"/>
                      <a:pt x="419" y="759"/>
                    </a:cubicBezTo>
                    <a:cubicBezTo>
                      <a:pt x="423" y="759"/>
                      <a:pt x="437" y="751"/>
                      <a:pt x="438" y="751"/>
                    </a:cubicBezTo>
                    <a:cubicBezTo>
                      <a:pt x="452" y="746"/>
                      <a:pt x="460" y="742"/>
                      <a:pt x="478" y="742"/>
                    </a:cubicBezTo>
                    <a:cubicBezTo>
                      <a:pt x="506" y="742"/>
                      <a:pt x="511" y="756"/>
                      <a:pt x="522" y="772"/>
                    </a:cubicBezTo>
                    <a:cubicBezTo>
                      <a:pt x="519" y="774"/>
                      <a:pt x="516" y="775"/>
                      <a:pt x="512" y="775"/>
                    </a:cubicBezTo>
                    <a:cubicBezTo>
                      <a:pt x="506" y="775"/>
                      <a:pt x="500" y="772"/>
                      <a:pt x="494" y="772"/>
                    </a:cubicBezTo>
                    <a:cubicBezTo>
                      <a:pt x="480" y="772"/>
                      <a:pt x="459" y="785"/>
                      <a:pt x="457" y="785"/>
                    </a:cubicBezTo>
                    <a:cubicBezTo>
                      <a:pt x="457" y="785"/>
                      <a:pt x="457" y="785"/>
                      <a:pt x="457" y="785"/>
                    </a:cubicBezTo>
                    <a:cubicBezTo>
                      <a:pt x="457" y="796"/>
                      <a:pt x="466" y="795"/>
                      <a:pt x="469" y="801"/>
                    </a:cubicBezTo>
                    <a:cubicBezTo>
                      <a:pt x="479" y="819"/>
                      <a:pt x="493" y="825"/>
                      <a:pt x="493" y="846"/>
                    </a:cubicBezTo>
                    <a:cubicBezTo>
                      <a:pt x="497" y="844"/>
                      <a:pt x="507" y="839"/>
                      <a:pt x="511" y="838"/>
                    </a:cubicBezTo>
                    <a:cubicBezTo>
                      <a:pt x="512" y="846"/>
                      <a:pt x="520" y="850"/>
                      <a:pt x="520" y="858"/>
                    </a:cubicBezTo>
                    <a:cubicBezTo>
                      <a:pt x="504" y="858"/>
                      <a:pt x="504" y="858"/>
                      <a:pt x="504" y="858"/>
                    </a:cubicBezTo>
                    <a:cubicBezTo>
                      <a:pt x="499" y="858"/>
                      <a:pt x="495" y="863"/>
                      <a:pt x="494" y="871"/>
                    </a:cubicBezTo>
                    <a:cubicBezTo>
                      <a:pt x="505" y="873"/>
                      <a:pt x="512" y="883"/>
                      <a:pt x="512" y="894"/>
                    </a:cubicBezTo>
                    <a:cubicBezTo>
                      <a:pt x="512" y="899"/>
                      <a:pt x="508" y="901"/>
                      <a:pt x="508" y="906"/>
                    </a:cubicBezTo>
                    <a:cubicBezTo>
                      <a:pt x="508" y="910"/>
                      <a:pt x="513" y="916"/>
                      <a:pt x="514" y="917"/>
                    </a:cubicBezTo>
                    <a:cubicBezTo>
                      <a:pt x="514" y="912"/>
                      <a:pt x="520" y="912"/>
                      <a:pt x="525" y="910"/>
                    </a:cubicBezTo>
                    <a:cubicBezTo>
                      <a:pt x="531" y="908"/>
                      <a:pt x="529" y="906"/>
                      <a:pt x="535" y="904"/>
                    </a:cubicBezTo>
                    <a:cubicBezTo>
                      <a:pt x="545" y="900"/>
                      <a:pt x="551" y="903"/>
                      <a:pt x="559" y="897"/>
                    </a:cubicBezTo>
                    <a:cubicBezTo>
                      <a:pt x="570" y="904"/>
                      <a:pt x="577" y="904"/>
                      <a:pt x="588" y="908"/>
                    </a:cubicBezTo>
                    <a:cubicBezTo>
                      <a:pt x="601" y="912"/>
                      <a:pt x="605" y="924"/>
                      <a:pt x="620" y="924"/>
                    </a:cubicBezTo>
                    <a:cubicBezTo>
                      <a:pt x="621" y="927"/>
                      <a:pt x="624" y="928"/>
                      <a:pt x="625" y="930"/>
                    </a:cubicBezTo>
                    <a:cubicBezTo>
                      <a:pt x="625" y="930"/>
                      <a:pt x="625" y="930"/>
                      <a:pt x="625" y="930"/>
                    </a:cubicBezTo>
                    <a:cubicBezTo>
                      <a:pt x="626" y="933"/>
                      <a:pt x="625" y="937"/>
                      <a:pt x="626" y="941"/>
                    </a:cubicBezTo>
                    <a:cubicBezTo>
                      <a:pt x="626" y="943"/>
                      <a:pt x="626" y="946"/>
                      <a:pt x="627" y="949"/>
                    </a:cubicBezTo>
                    <a:cubicBezTo>
                      <a:pt x="629" y="947"/>
                      <a:pt x="630" y="947"/>
                      <a:pt x="632" y="947"/>
                    </a:cubicBezTo>
                    <a:cubicBezTo>
                      <a:pt x="636" y="947"/>
                      <a:pt x="639" y="952"/>
                      <a:pt x="643" y="952"/>
                    </a:cubicBezTo>
                    <a:cubicBezTo>
                      <a:pt x="649" y="952"/>
                      <a:pt x="652" y="946"/>
                      <a:pt x="655" y="943"/>
                    </a:cubicBezTo>
                    <a:cubicBezTo>
                      <a:pt x="659" y="939"/>
                      <a:pt x="666" y="939"/>
                      <a:pt x="670" y="935"/>
                    </a:cubicBezTo>
                    <a:cubicBezTo>
                      <a:pt x="679" y="926"/>
                      <a:pt x="680" y="912"/>
                      <a:pt x="693" y="912"/>
                    </a:cubicBezTo>
                    <a:cubicBezTo>
                      <a:pt x="698" y="912"/>
                      <a:pt x="697" y="914"/>
                      <a:pt x="702" y="914"/>
                    </a:cubicBezTo>
                    <a:cubicBezTo>
                      <a:pt x="702" y="914"/>
                      <a:pt x="702" y="914"/>
                      <a:pt x="702" y="914"/>
                    </a:cubicBezTo>
                    <a:cubicBezTo>
                      <a:pt x="702" y="914"/>
                      <a:pt x="702" y="914"/>
                      <a:pt x="702" y="914"/>
                    </a:cubicBezTo>
                    <a:cubicBezTo>
                      <a:pt x="702" y="917"/>
                      <a:pt x="705" y="918"/>
                      <a:pt x="708" y="918"/>
                    </a:cubicBezTo>
                    <a:cubicBezTo>
                      <a:pt x="708" y="918"/>
                      <a:pt x="708" y="918"/>
                      <a:pt x="708" y="918"/>
                    </a:cubicBezTo>
                    <a:cubicBezTo>
                      <a:pt x="708" y="918"/>
                      <a:pt x="708" y="918"/>
                      <a:pt x="708" y="918"/>
                    </a:cubicBezTo>
                    <a:cubicBezTo>
                      <a:pt x="708" y="918"/>
                      <a:pt x="708" y="918"/>
                      <a:pt x="708" y="918"/>
                    </a:cubicBezTo>
                    <a:cubicBezTo>
                      <a:pt x="710" y="918"/>
                      <a:pt x="713" y="917"/>
                      <a:pt x="715" y="917"/>
                    </a:cubicBezTo>
                    <a:cubicBezTo>
                      <a:pt x="716" y="917"/>
                      <a:pt x="718" y="916"/>
                      <a:pt x="719" y="916"/>
                    </a:cubicBezTo>
                    <a:cubicBezTo>
                      <a:pt x="723" y="916"/>
                      <a:pt x="724" y="922"/>
                      <a:pt x="729" y="922"/>
                    </a:cubicBezTo>
                    <a:cubicBezTo>
                      <a:pt x="739" y="922"/>
                      <a:pt x="747" y="916"/>
                      <a:pt x="751" y="909"/>
                    </a:cubicBezTo>
                    <a:cubicBezTo>
                      <a:pt x="751" y="909"/>
                      <a:pt x="751" y="909"/>
                      <a:pt x="751" y="909"/>
                    </a:cubicBezTo>
                    <a:cubicBezTo>
                      <a:pt x="751" y="909"/>
                      <a:pt x="751" y="909"/>
                      <a:pt x="751" y="909"/>
                    </a:cubicBezTo>
                    <a:cubicBezTo>
                      <a:pt x="752" y="909"/>
                      <a:pt x="752" y="909"/>
                      <a:pt x="752" y="909"/>
                    </a:cubicBezTo>
                    <a:cubicBezTo>
                      <a:pt x="752" y="909"/>
                      <a:pt x="752" y="909"/>
                      <a:pt x="752" y="909"/>
                    </a:cubicBezTo>
                    <a:cubicBezTo>
                      <a:pt x="752" y="909"/>
                      <a:pt x="752" y="909"/>
                      <a:pt x="752" y="909"/>
                    </a:cubicBezTo>
                    <a:cubicBezTo>
                      <a:pt x="752" y="909"/>
                      <a:pt x="752" y="909"/>
                      <a:pt x="752" y="909"/>
                    </a:cubicBezTo>
                    <a:cubicBezTo>
                      <a:pt x="753" y="909"/>
                      <a:pt x="753" y="909"/>
                      <a:pt x="753" y="909"/>
                    </a:cubicBezTo>
                    <a:cubicBezTo>
                      <a:pt x="754" y="909"/>
                      <a:pt x="754" y="909"/>
                      <a:pt x="754" y="909"/>
                    </a:cubicBezTo>
                    <a:cubicBezTo>
                      <a:pt x="759" y="909"/>
                      <a:pt x="761" y="896"/>
                      <a:pt x="772" y="896"/>
                    </a:cubicBezTo>
                    <a:cubicBezTo>
                      <a:pt x="777" y="896"/>
                      <a:pt x="777" y="901"/>
                      <a:pt x="777" y="907"/>
                    </a:cubicBezTo>
                    <a:cubicBezTo>
                      <a:pt x="777" y="908"/>
                      <a:pt x="777" y="910"/>
                      <a:pt x="777" y="912"/>
                    </a:cubicBezTo>
                    <a:cubicBezTo>
                      <a:pt x="777" y="918"/>
                      <a:pt x="778" y="924"/>
                      <a:pt x="783" y="924"/>
                    </a:cubicBezTo>
                    <a:cubicBezTo>
                      <a:pt x="796" y="924"/>
                      <a:pt x="800" y="915"/>
                      <a:pt x="810" y="915"/>
                    </a:cubicBezTo>
                    <a:cubicBezTo>
                      <a:pt x="817" y="915"/>
                      <a:pt x="821" y="915"/>
                      <a:pt x="828" y="916"/>
                    </a:cubicBezTo>
                    <a:cubicBezTo>
                      <a:pt x="828" y="916"/>
                      <a:pt x="828" y="916"/>
                      <a:pt x="828" y="916"/>
                    </a:cubicBezTo>
                    <a:cubicBezTo>
                      <a:pt x="828" y="916"/>
                      <a:pt x="828" y="916"/>
                      <a:pt x="828" y="916"/>
                    </a:cubicBezTo>
                    <a:cubicBezTo>
                      <a:pt x="829" y="914"/>
                      <a:pt x="829" y="914"/>
                      <a:pt x="829" y="914"/>
                    </a:cubicBezTo>
                    <a:cubicBezTo>
                      <a:pt x="827" y="901"/>
                      <a:pt x="824" y="898"/>
                      <a:pt x="810" y="895"/>
                    </a:cubicBezTo>
                    <a:cubicBezTo>
                      <a:pt x="810" y="895"/>
                      <a:pt x="810" y="895"/>
                      <a:pt x="810" y="895"/>
                    </a:cubicBezTo>
                    <a:cubicBezTo>
                      <a:pt x="810" y="895"/>
                      <a:pt x="810" y="895"/>
                      <a:pt x="810" y="895"/>
                    </a:cubicBezTo>
                    <a:cubicBezTo>
                      <a:pt x="812" y="885"/>
                      <a:pt x="823" y="861"/>
                      <a:pt x="831" y="861"/>
                    </a:cubicBezTo>
                    <a:cubicBezTo>
                      <a:pt x="880" y="861"/>
                      <a:pt x="913" y="835"/>
                      <a:pt x="913" y="776"/>
                    </a:cubicBezTo>
                    <a:cubicBezTo>
                      <a:pt x="913" y="776"/>
                      <a:pt x="913" y="776"/>
                      <a:pt x="913" y="776"/>
                    </a:cubicBezTo>
                    <a:cubicBezTo>
                      <a:pt x="923" y="775"/>
                      <a:pt x="929" y="770"/>
                      <a:pt x="934" y="764"/>
                    </a:cubicBezTo>
                    <a:cubicBezTo>
                      <a:pt x="943" y="754"/>
                      <a:pt x="947" y="742"/>
                      <a:pt x="957" y="742"/>
                    </a:cubicBezTo>
                    <a:cubicBezTo>
                      <a:pt x="957" y="742"/>
                      <a:pt x="957" y="742"/>
                      <a:pt x="957" y="742"/>
                    </a:cubicBezTo>
                    <a:cubicBezTo>
                      <a:pt x="957" y="742"/>
                      <a:pt x="957" y="742"/>
                      <a:pt x="957" y="742"/>
                    </a:cubicBezTo>
                    <a:cubicBezTo>
                      <a:pt x="957" y="742"/>
                      <a:pt x="957" y="742"/>
                      <a:pt x="957" y="742"/>
                    </a:cubicBezTo>
                    <a:cubicBezTo>
                      <a:pt x="957" y="742"/>
                      <a:pt x="957" y="742"/>
                      <a:pt x="957" y="742"/>
                    </a:cubicBezTo>
                    <a:cubicBezTo>
                      <a:pt x="957" y="742"/>
                      <a:pt x="958" y="742"/>
                      <a:pt x="958" y="742"/>
                    </a:cubicBezTo>
                    <a:cubicBezTo>
                      <a:pt x="958" y="742"/>
                      <a:pt x="958" y="742"/>
                      <a:pt x="958" y="742"/>
                    </a:cubicBezTo>
                    <a:cubicBezTo>
                      <a:pt x="958" y="742"/>
                      <a:pt x="958" y="742"/>
                      <a:pt x="958" y="742"/>
                    </a:cubicBezTo>
                    <a:cubicBezTo>
                      <a:pt x="962" y="742"/>
                      <a:pt x="965" y="743"/>
                      <a:pt x="967" y="743"/>
                    </a:cubicBezTo>
                    <a:cubicBezTo>
                      <a:pt x="967" y="743"/>
                      <a:pt x="967" y="743"/>
                      <a:pt x="967" y="743"/>
                    </a:cubicBezTo>
                    <a:cubicBezTo>
                      <a:pt x="967" y="743"/>
                      <a:pt x="967" y="743"/>
                      <a:pt x="967" y="743"/>
                    </a:cubicBezTo>
                    <a:cubicBezTo>
                      <a:pt x="998" y="743"/>
                      <a:pt x="985" y="718"/>
                      <a:pt x="992" y="711"/>
                    </a:cubicBezTo>
                    <a:cubicBezTo>
                      <a:pt x="992" y="711"/>
                      <a:pt x="992" y="711"/>
                      <a:pt x="992" y="711"/>
                    </a:cubicBezTo>
                    <a:cubicBezTo>
                      <a:pt x="992" y="711"/>
                      <a:pt x="992" y="711"/>
                      <a:pt x="992" y="710"/>
                    </a:cubicBezTo>
                    <a:cubicBezTo>
                      <a:pt x="992" y="710"/>
                      <a:pt x="992" y="710"/>
                      <a:pt x="992" y="710"/>
                    </a:cubicBezTo>
                    <a:cubicBezTo>
                      <a:pt x="992" y="710"/>
                      <a:pt x="992" y="710"/>
                      <a:pt x="993" y="710"/>
                    </a:cubicBezTo>
                    <a:cubicBezTo>
                      <a:pt x="1014" y="692"/>
                      <a:pt x="1046" y="691"/>
                      <a:pt x="1072" y="676"/>
                    </a:cubicBezTo>
                    <a:cubicBezTo>
                      <a:pt x="1075" y="674"/>
                      <a:pt x="1084" y="663"/>
                      <a:pt x="1093" y="663"/>
                    </a:cubicBezTo>
                    <a:cubicBezTo>
                      <a:pt x="1107" y="663"/>
                      <a:pt x="1129" y="679"/>
                      <a:pt x="1151" y="679"/>
                    </a:cubicBezTo>
                    <a:cubicBezTo>
                      <a:pt x="1180" y="679"/>
                      <a:pt x="1174" y="639"/>
                      <a:pt x="1191" y="639"/>
                    </a:cubicBezTo>
                    <a:cubicBezTo>
                      <a:pt x="1200" y="639"/>
                      <a:pt x="1232" y="644"/>
                      <a:pt x="1235" y="652"/>
                    </a:cubicBezTo>
                    <a:cubicBezTo>
                      <a:pt x="1235" y="652"/>
                      <a:pt x="1235" y="652"/>
                      <a:pt x="1235" y="652"/>
                    </a:cubicBezTo>
                    <a:cubicBezTo>
                      <a:pt x="1235" y="652"/>
                      <a:pt x="1235" y="652"/>
                      <a:pt x="1235" y="652"/>
                    </a:cubicBezTo>
                    <a:cubicBezTo>
                      <a:pt x="1236" y="653"/>
                      <a:pt x="1236" y="653"/>
                      <a:pt x="1236" y="653"/>
                    </a:cubicBezTo>
                    <a:cubicBezTo>
                      <a:pt x="1236" y="653"/>
                      <a:pt x="1236" y="653"/>
                      <a:pt x="1236" y="653"/>
                    </a:cubicBezTo>
                    <a:cubicBezTo>
                      <a:pt x="1236" y="653"/>
                      <a:pt x="1236" y="653"/>
                      <a:pt x="1236" y="653"/>
                    </a:cubicBezTo>
                    <a:cubicBezTo>
                      <a:pt x="1242" y="669"/>
                      <a:pt x="1250" y="673"/>
                      <a:pt x="1258" y="673"/>
                    </a:cubicBezTo>
                    <a:cubicBezTo>
                      <a:pt x="1258" y="673"/>
                      <a:pt x="1258" y="673"/>
                      <a:pt x="1258" y="673"/>
                    </a:cubicBezTo>
                    <a:cubicBezTo>
                      <a:pt x="1258" y="673"/>
                      <a:pt x="1258" y="673"/>
                      <a:pt x="1258" y="673"/>
                    </a:cubicBezTo>
                    <a:cubicBezTo>
                      <a:pt x="1263" y="673"/>
                      <a:pt x="1268" y="671"/>
                      <a:pt x="1273" y="670"/>
                    </a:cubicBezTo>
                    <a:cubicBezTo>
                      <a:pt x="1276" y="669"/>
                      <a:pt x="1280" y="668"/>
                      <a:pt x="1283" y="668"/>
                    </a:cubicBezTo>
                    <a:cubicBezTo>
                      <a:pt x="1283" y="668"/>
                      <a:pt x="1283" y="668"/>
                      <a:pt x="1283" y="668"/>
                    </a:cubicBezTo>
                    <a:cubicBezTo>
                      <a:pt x="1316" y="668"/>
                      <a:pt x="1325" y="694"/>
                      <a:pt x="1359" y="694"/>
                    </a:cubicBezTo>
                    <a:cubicBezTo>
                      <a:pt x="1359" y="694"/>
                      <a:pt x="1359" y="694"/>
                      <a:pt x="1359" y="694"/>
                    </a:cubicBezTo>
                    <a:cubicBezTo>
                      <a:pt x="1369" y="694"/>
                      <a:pt x="1380" y="691"/>
                      <a:pt x="1392" y="688"/>
                    </a:cubicBezTo>
                    <a:cubicBezTo>
                      <a:pt x="1407" y="683"/>
                      <a:pt x="1424" y="677"/>
                      <a:pt x="1441" y="677"/>
                    </a:cubicBezTo>
                    <a:cubicBezTo>
                      <a:pt x="1441" y="677"/>
                      <a:pt x="1441" y="677"/>
                      <a:pt x="1441" y="677"/>
                    </a:cubicBezTo>
                    <a:cubicBezTo>
                      <a:pt x="1441" y="677"/>
                      <a:pt x="1441" y="677"/>
                      <a:pt x="1441" y="677"/>
                    </a:cubicBezTo>
                    <a:cubicBezTo>
                      <a:pt x="1441" y="677"/>
                      <a:pt x="1441" y="677"/>
                      <a:pt x="1441" y="677"/>
                    </a:cubicBezTo>
                    <a:cubicBezTo>
                      <a:pt x="1441" y="677"/>
                      <a:pt x="1441" y="677"/>
                      <a:pt x="1441" y="677"/>
                    </a:cubicBezTo>
                    <a:cubicBezTo>
                      <a:pt x="1449" y="677"/>
                      <a:pt x="1457" y="678"/>
                      <a:pt x="1465" y="681"/>
                    </a:cubicBezTo>
                    <a:cubicBezTo>
                      <a:pt x="1465" y="681"/>
                      <a:pt x="1465" y="681"/>
                      <a:pt x="1465" y="681"/>
                    </a:cubicBezTo>
                    <a:cubicBezTo>
                      <a:pt x="1465" y="681"/>
                      <a:pt x="1465" y="681"/>
                      <a:pt x="1465" y="681"/>
                    </a:cubicBezTo>
                    <a:cubicBezTo>
                      <a:pt x="1470" y="683"/>
                      <a:pt x="1474" y="684"/>
                      <a:pt x="1478" y="684"/>
                    </a:cubicBezTo>
                    <a:cubicBezTo>
                      <a:pt x="1478" y="684"/>
                      <a:pt x="1478" y="684"/>
                      <a:pt x="1478" y="684"/>
                    </a:cubicBezTo>
                    <a:cubicBezTo>
                      <a:pt x="1478" y="684"/>
                      <a:pt x="1478" y="684"/>
                      <a:pt x="1478" y="684"/>
                    </a:cubicBezTo>
                    <a:cubicBezTo>
                      <a:pt x="1501" y="684"/>
                      <a:pt x="1502" y="651"/>
                      <a:pt x="1519" y="630"/>
                    </a:cubicBezTo>
                    <a:cubicBezTo>
                      <a:pt x="1527" y="620"/>
                      <a:pt x="1538" y="613"/>
                      <a:pt x="1557" y="613"/>
                    </a:cubicBezTo>
                    <a:cubicBezTo>
                      <a:pt x="1557" y="613"/>
                      <a:pt x="1557" y="613"/>
                      <a:pt x="1557" y="613"/>
                    </a:cubicBezTo>
                    <a:cubicBezTo>
                      <a:pt x="1604" y="613"/>
                      <a:pt x="1603" y="650"/>
                      <a:pt x="1621" y="679"/>
                    </a:cubicBezTo>
                    <a:cubicBezTo>
                      <a:pt x="1628" y="690"/>
                      <a:pt x="1651" y="691"/>
                      <a:pt x="1660" y="700"/>
                    </a:cubicBezTo>
                    <a:cubicBezTo>
                      <a:pt x="1667" y="707"/>
                      <a:pt x="1674" y="726"/>
                      <a:pt x="1689" y="726"/>
                    </a:cubicBezTo>
                    <a:cubicBezTo>
                      <a:pt x="1707" y="726"/>
                      <a:pt x="1710" y="710"/>
                      <a:pt x="1732" y="710"/>
                    </a:cubicBezTo>
                    <a:cubicBezTo>
                      <a:pt x="1732" y="724"/>
                      <a:pt x="1732" y="724"/>
                      <a:pt x="1732" y="724"/>
                    </a:cubicBezTo>
                    <a:cubicBezTo>
                      <a:pt x="1732" y="724"/>
                      <a:pt x="1732" y="724"/>
                      <a:pt x="1732" y="724"/>
                    </a:cubicBezTo>
                    <a:cubicBezTo>
                      <a:pt x="1720" y="735"/>
                      <a:pt x="1716" y="763"/>
                      <a:pt x="1703" y="771"/>
                    </a:cubicBezTo>
                    <a:cubicBezTo>
                      <a:pt x="1692" y="777"/>
                      <a:pt x="1675" y="779"/>
                      <a:pt x="1675" y="782"/>
                    </a:cubicBezTo>
                    <a:cubicBezTo>
                      <a:pt x="1675" y="783"/>
                      <a:pt x="1675" y="784"/>
                      <a:pt x="1676" y="784"/>
                    </a:cubicBezTo>
                    <a:cubicBezTo>
                      <a:pt x="1682" y="788"/>
                      <a:pt x="1683" y="792"/>
                      <a:pt x="1683" y="797"/>
                    </a:cubicBezTo>
                    <a:cubicBezTo>
                      <a:pt x="1683" y="808"/>
                      <a:pt x="1674" y="819"/>
                      <a:pt x="1674" y="819"/>
                    </a:cubicBezTo>
                    <a:cubicBezTo>
                      <a:pt x="1674" y="819"/>
                      <a:pt x="1694" y="824"/>
                      <a:pt x="1711" y="824"/>
                    </a:cubicBezTo>
                    <a:cubicBezTo>
                      <a:pt x="1741" y="824"/>
                      <a:pt x="1769" y="760"/>
                      <a:pt x="1790" y="739"/>
                    </a:cubicBezTo>
                    <a:cubicBezTo>
                      <a:pt x="1799" y="731"/>
                      <a:pt x="1810" y="714"/>
                      <a:pt x="1813" y="700"/>
                    </a:cubicBezTo>
                    <a:cubicBezTo>
                      <a:pt x="1817" y="684"/>
                      <a:pt x="1811" y="675"/>
                      <a:pt x="1819" y="660"/>
                    </a:cubicBezTo>
                    <a:cubicBezTo>
                      <a:pt x="1822" y="655"/>
                      <a:pt x="1828" y="643"/>
                      <a:pt x="1828" y="631"/>
                    </a:cubicBezTo>
                    <a:cubicBezTo>
                      <a:pt x="1828" y="618"/>
                      <a:pt x="1811" y="595"/>
                      <a:pt x="1799" y="595"/>
                    </a:cubicBezTo>
                    <a:cubicBezTo>
                      <a:pt x="1798" y="595"/>
                      <a:pt x="1796" y="596"/>
                      <a:pt x="1795" y="597"/>
                    </a:cubicBezTo>
                    <a:cubicBezTo>
                      <a:pt x="1787" y="603"/>
                      <a:pt x="1781" y="605"/>
                      <a:pt x="1775" y="605"/>
                    </a:cubicBezTo>
                    <a:cubicBezTo>
                      <a:pt x="1757" y="605"/>
                      <a:pt x="1748" y="583"/>
                      <a:pt x="1748" y="581"/>
                    </a:cubicBezTo>
                    <a:cubicBezTo>
                      <a:pt x="1748" y="566"/>
                      <a:pt x="1776" y="550"/>
                      <a:pt x="1787" y="539"/>
                    </a:cubicBezTo>
                    <a:cubicBezTo>
                      <a:pt x="1803" y="522"/>
                      <a:pt x="1825" y="495"/>
                      <a:pt x="1848" y="489"/>
                    </a:cubicBezTo>
                    <a:cubicBezTo>
                      <a:pt x="1868" y="483"/>
                      <a:pt x="1931" y="478"/>
                      <a:pt x="1948" y="478"/>
                    </a:cubicBezTo>
                    <a:cubicBezTo>
                      <a:pt x="1970" y="478"/>
                      <a:pt x="1980" y="489"/>
                      <a:pt x="1993" y="489"/>
                    </a:cubicBezTo>
                    <a:cubicBezTo>
                      <a:pt x="2000" y="489"/>
                      <a:pt x="2005" y="489"/>
                      <a:pt x="2022" y="489"/>
                    </a:cubicBezTo>
                    <a:cubicBezTo>
                      <a:pt x="2031" y="454"/>
                      <a:pt x="2046" y="433"/>
                      <a:pt x="2083" y="433"/>
                    </a:cubicBezTo>
                    <a:cubicBezTo>
                      <a:pt x="2089" y="433"/>
                      <a:pt x="2093" y="432"/>
                      <a:pt x="2100" y="432"/>
                    </a:cubicBezTo>
                    <a:cubicBezTo>
                      <a:pt x="2104" y="432"/>
                      <a:pt x="2108" y="432"/>
                      <a:pt x="2114" y="433"/>
                    </a:cubicBezTo>
                    <a:cubicBezTo>
                      <a:pt x="2109" y="437"/>
                      <a:pt x="2106" y="454"/>
                      <a:pt x="2115" y="454"/>
                    </a:cubicBezTo>
                    <a:cubicBezTo>
                      <a:pt x="2121" y="454"/>
                      <a:pt x="2135" y="445"/>
                      <a:pt x="2159" y="415"/>
                    </a:cubicBezTo>
                    <a:cubicBezTo>
                      <a:pt x="2160" y="415"/>
                      <a:pt x="2160" y="415"/>
                      <a:pt x="2160" y="415"/>
                    </a:cubicBezTo>
                    <a:cubicBezTo>
                      <a:pt x="2167" y="415"/>
                      <a:pt x="2191" y="426"/>
                      <a:pt x="2151" y="452"/>
                    </a:cubicBezTo>
                    <a:cubicBezTo>
                      <a:pt x="2137" y="461"/>
                      <a:pt x="2124" y="456"/>
                      <a:pt x="2114" y="470"/>
                    </a:cubicBezTo>
                    <a:cubicBezTo>
                      <a:pt x="2103" y="486"/>
                      <a:pt x="2093" y="506"/>
                      <a:pt x="2078" y="515"/>
                    </a:cubicBezTo>
                    <a:cubicBezTo>
                      <a:pt x="2064" y="522"/>
                      <a:pt x="2046" y="534"/>
                      <a:pt x="2046" y="557"/>
                    </a:cubicBezTo>
                    <a:cubicBezTo>
                      <a:pt x="2046" y="577"/>
                      <a:pt x="2052" y="641"/>
                      <a:pt x="2067" y="652"/>
                    </a:cubicBezTo>
                    <a:cubicBezTo>
                      <a:pt x="2078" y="636"/>
                      <a:pt x="2085" y="607"/>
                      <a:pt x="2107" y="602"/>
                    </a:cubicBezTo>
                    <a:cubicBezTo>
                      <a:pt x="2104" y="587"/>
                      <a:pt x="2128" y="584"/>
                      <a:pt x="2128" y="573"/>
                    </a:cubicBezTo>
                    <a:cubicBezTo>
                      <a:pt x="2128" y="556"/>
                      <a:pt x="2146" y="551"/>
                      <a:pt x="2146" y="541"/>
                    </a:cubicBezTo>
                    <a:cubicBezTo>
                      <a:pt x="2146" y="535"/>
                      <a:pt x="2141" y="529"/>
                      <a:pt x="2146" y="518"/>
                    </a:cubicBezTo>
                    <a:cubicBezTo>
                      <a:pt x="2167" y="474"/>
                      <a:pt x="2186" y="462"/>
                      <a:pt x="2203" y="462"/>
                    </a:cubicBezTo>
                    <a:cubicBezTo>
                      <a:pt x="2221" y="462"/>
                      <a:pt x="2236" y="475"/>
                      <a:pt x="2244" y="475"/>
                    </a:cubicBezTo>
                    <a:cubicBezTo>
                      <a:pt x="2291" y="475"/>
                      <a:pt x="2324" y="415"/>
                      <a:pt x="2365" y="415"/>
                    </a:cubicBezTo>
                    <a:cubicBezTo>
                      <a:pt x="2444" y="413"/>
                      <a:pt x="2381" y="384"/>
                      <a:pt x="2381" y="375"/>
                    </a:cubicBezTo>
                    <a:cubicBezTo>
                      <a:pt x="2381" y="352"/>
                      <a:pt x="2412" y="356"/>
                      <a:pt x="2418" y="343"/>
                    </a:cubicBezTo>
                    <a:cubicBezTo>
                      <a:pt x="2421" y="338"/>
                      <a:pt x="2415" y="325"/>
                      <a:pt x="2426" y="325"/>
                    </a:cubicBezTo>
                    <a:cubicBezTo>
                      <a:pt x="2459" y="325"/>
                      <a:pt x="2487" y="370"/>
                      <a:pt x="2510" y="370"/>
                    </a:cubicBezTo>
                    <a:cubicBezTo>
                      <a:pt x="2521" y="370"/>
                      <a:pt x="2523" y="350"/>
                      <a:pt x="2529" y="343"/>
                    </a:cubicBezTo>
                    <a:cubicBezTo>
                      <a:pt x="2538" y="333"/>
                      <a:pt x="2546" y="334"/>
                      <a:pt x="2561" y="329"/>
                    </a:cubicBezTo>
                    <a:cubicBezTo>
                      <a:pt x="2542" y="304"/>
                      <a:pt x="2480" y="290"/>
                      <a:pt x="2450" y="272"/>
                    </a:cubicBezTo>
                    <a:cubicBezTo>
                      <a:pt x="2408" y="248"/>
                      <a:pt x="2353" y="222"/>
                      <a:pt x="2291" y="222"/>
                    </a:cubicBezTo>
                    <a:cubicBezTo>
                      <a:pt x="2274" y="222"/>
                      <a:pt x="2263" y="225"/>
                      <a:pt x="2265" y="233"/>
                    </a:cubicBezTo>
                    <a:cubicBezTo>
                      <a:pt x="2270" y="250"/>
                      <a:pt x="2269" y="255"/>
                      <a:pt x="2266" y="255"/>
                    </a:cubicBezTo>
                    <a:cubicBezTo>
                      <a:pt x="2262" y="255"/>
                      <a:pt x="2255" y="250"/>
                      <a:pt x="2248" y="244"/>
                    </a:cubicBezTo>
                    <a:cubicBezTo>
                      <a:pt x="2241" y="238"/>
                      <a:pt x="2234" y="233"/>
                      <a:pt x="2231" y="233"/>
                    </a:cubicBezTo>
                    <a:cubicBezTo>
                      <a:pt x="2231" y="233"/>
                      <a:pt x="2231" y="233"/>
                      <a:pt x="2231" y="233"/>
                    </a:cubicBezTo>
                    <a:cubicBezTo>
                      <a:pt x="2109" y="230"/>
                      <a:pt x="2109" y="230"/>
                      <a:pt x="2109" y="230"/>
                    </a:cubicBezTo>
                    <a:cubicBezTo>
                      <a:pt x="2102" y="202"/>
                      <a:pt x="2084" y="193"/>
                      <a:pt x="2048" y="193"/>
                    </a:cubicBezTo>
                    <a:cubicBezTo>
                      <a:pt x="2037" y="193"/>
                      <a:pt x="2022" y="196"/>
                      <a:pt x="2009" y="196"/>
                    </a:cubicBezTo>
                    <a:cubicBezTo>
                      <a:pt x="2000" y="196"/>
                      <a:pt x="1992" y="194"/>
                      <a:pt x="1988" y="190"/>
                    </a:cubicBezTo>
                    <a:cubicBezTo>
                      <a:pt x="1977" y="181"/>
                      <a:pt x="1977" y="169"/>
                      <a:pt x="1961" y="164"/>
                    </a:cubicBezTo>
                    <a:cubicBezTo>
                      <a:pt x="1929" y="153"/>
                      <a:pt x="1894" y="145"/>
                      <a:pt x="1853" y="145"/>
                    </a:cubicBezTo>
                    <a:cubicBezTo>
                      <a:pt x="1812" y="145"/>
                      <a:pt x="1806" y="167"/>
                      <a:pt x="1803" y="188"/>
                    </a:cubicBezTo>
                    <a:cubicBezTo>
                      <a:pt x="1764" y="188"/>
                      <a:pt x="1745" y="188"/>
                      <a:pt x="1718" y="188"/>
                    </a:cubicBezTo>
                    <a:cubicBezTo>
                      <a:pt x="1704" y="188"/>
                      <a:pt x="1702" y="176"/>
                      <a:pt x="1684" y="174"/>
                    </a:cubicBezTo>
                    <a:cubicBezTo>
                      <a:pt x="1683" y="182"/>
                      <a:pt x="1679" y="198"/>
                      <a:pt x="1671" y="198"/>
                    </a:cubicBezTo>
                    <a:cubicBezTo>
                      <a:pt x="1649" y="198"/>
                      <a:pt x="1639" y="171"/>
                      <a:pt x="1639" y="156"/>
                    </a:cubicBezTo>
                    <a:cubicBezTo>
                      <a:pt x="1639" y="152"/>
                      <a:pt x="1682" y="125"/>
                      <a:pt x="1573" y="116"/>
                    </a:cubicBezTo>
                    <a:cubicBezTo>
                      <a:pt x="1572" y="116"/>
                      <a:pt x="1571" y="116"/>
                      <a:pt x="1570" y="116"/>
                    </a:cubicBezTo>
                    <a:cubicBezTo>
                      <a:pt x="1558" y="116"/>
                      <a:pt x="1552" y="122"/>
                      <a:pt x="1552" y="137"/>
                    </a:cubicBezTo>
                    <a:cubicBezTo>
                      <a:pt x="1494" y="137"/>
                      <a:pt x="1494" y="137"/>
                      <a:pt x="1494" y="137"/>
                    </a:cubicBezTo>
                    <a:cubicBezTo>
                      <a:pt x="1477" y="133"/>
                      <a:pt x="1385" y="122"/>
                      <a:pt x="1374" y="103"/>
                    </a:cubicBezTo>
                    <a:cubicBezTo>
                      <a:pt x="1343" y="128"/>
                      <a:pt x="1329" y="135"/>
                      <a:pt x="1323" y="135"/>
                    </a:cubicBezTo>
                    <a:cubicBezTo>
                      <a:pt x="1315" y="135"/>
                      <a:pt x="1320" y="124"/>
                      <a:pt x="1320" y="124"/>
                    </a:cubicBezTo>
                    <a:cubicBezTo>
                      <a:pt x="1336" y="104"/>
                      <a:pt x="1496" y="61"/>
                      <a:pt x="1365" y="29"/>
                    </a:cubicBezTo>
                    <a:cubicBezTo>
                      <a:pt x="1309" y="29"/>
                      <a:pt x="1309" y="29"/>
                      <a:pt x="1309" y="29"/>
                    </a:cubicBezTo>
                    <a:cubicBezTo>
                      <a:pt x="1304" y="14"/>
                      <a:pt x="1292" y="0"/>
                      <a:pt x="127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95">
                <a:extLst>
                  <a:ext uri="{FF2B5EF4-FFF2-40B4-BE49-F238E27FC236}">
                    <a16:creationId xmlns:a16="http://schemas.microsoft.com/office/drawing/2014/main" xmlns="" id="{FF26C1B9-4F8A-40D7-94E4-9DE109BDF0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1" y="953"/>
                <a:ext cx="2179" cy="1374"/>
              </a:xfrm>
              <a:custGeom>
                <a:avLst/>
                <a:gdLst>
                  <a:gd name="T0" fmla="*/ 668 w 922"/>
                  <a:gd name="T1" fmla="*/ 71 h 581"/>
                  <a:gd name="T2" fmla="*/ 655 w 922"/>
                  <a:gd name="T3" fmla="*/ 68 h 581"/>
                  <a:gd name="T4" fmla="*/ 631 w 922"/>
                  <a:gd name="T5" fmla="*/ 64 h 581"/>
                  <a:gd name="T6" fmla="*/ 549 w 922"/>
                  <a:gd name="T7" fmla="*/ 81 h 581"/>
                  <a:gd name="T8" fmla="*/ 463 w 922"/>
                  <a:gd name="T9" fmla="*/ 57 h 581"/>
                  <a:gd name="T10" fmla="*/ 448 w 922"/>
                  <a:gd name="T11" fmla="*/ 60 h 581"/>
                  <a:gd name="T12" fmla="*/ 425 w 922"/>
                  <a:gd name="T13" fmla="*/ 39 h 581"/>
                  <a:gd name="T14" fmla="*/ 341 w 922"/>
                  <a:gd name="T15" fmla="*/ 66 h 581"/>
                  <a:gd name="T16" fmla="*/ 182 w 922"/>
                  <a:gd name="T17" fmla="*/ 97 h 581"/>
                  <a:gd name="T18" fmla="*/ 157 w 922"/>
                  <a:gd name="T19" fmla="*/ 130 h 581"/>
                  <a:gd name="T20" fmla="*/ 148 w 922"/>
                  <a:gd name="T21" fmla="*/ 129 h 581"/>
                  <a:gd name="T22" fmla="*/ 147 w 922"/>
                  <a:gd name="T23" fmla="*/ 129 h 581"/>
                  <a:gd name="T24" fmla="*/ 103 w 922"/>
                  <a:gd name="T25" fmla="*/ 163 h 581"/>
                  <a:gd name="T26" fmla="*/ 0 w 922"/>
                  <a:gd name="T27" fmla="*/ 282 h 581"/>
                  <a:gd name="T28" fmla="*/ 18 w 922"/>
                  <a:gd name="T29" fmla="*/ 303 h 581"/>
                  <a:gd name="T30" fmla="*/ 83 w 922"/>
                  <a:gd name="T31" fmla="*/ 325 h 581"/>
                  <a:gd name="T32" fmla="*/ 80 w 922"/>
                  <a:gd name="T33" fmla="*/ 366 h 581"/>
                  <a:gd name="T34" fmla="*/ 80 w 922"/>
                  <a:gd name="T35" fmla="*/ 385 h 581"/>
                  <a:gd name="T36" fmla="*/ 76 w 922"/>
                  <a:gd name="T37" fmla="*/ 385 h 581"/>
                  <a:gd name="T38" fmla="*/ 88 w 922"/>
                  <a:gd name="T39" fmla="*/ 410 h 581"/>
                  <a:gd name="T40" fmla="*/ 159 w 922"/>
                  <a:gd name="T41" fmla="*/ 446 h 581"/>
                  <a:gd name="T42" fmla="*/ 159 w 922"/>
                  <a:gd name="T43" fmla="*/ 446 h 581"/>
                  <a:gd name="T44" fmla="*/ 161 w 922"/>
                  <a:gd name="T45" fmla="*/ 447 h 581"/>
                  <a:gd name="T46" fmla="*/ 164 w 922"/>
                  <a:gd name="T47" fmla="*/ 447 h 581"/>
                  <a:gd name="T48" fmla="*/ 166 w 922"/>
                  <a:gd name="T49" fmla="*/ 446 h 581"/>
                  <a:gd name="T50" fmla="*/ 167 w 922"/>
                  <a:gd name="T51" fmla="*/ 447 h 581"/>
                  <a:gd name="T52" fmla="*/ 167 w 922"/>
                  <a:gd name="T53" fmla="*/ 447 h 581"/>
                  <a:gd name="T54" fmla="*/ 229 w 922"/>
                  <a:gd name="T55" fmla="*/ 469 h 581"/>
                  <a:gd name="T56" fmla="*/ 312 w 922"/>
                  <a:gd name="T57" fmla="*/ 439 h 581"/>
                  <a:gd name="T58" fmla="*/ 315 w 922"/>
                  <a:gd name="T59" fmla="*/ 438 h 581"/>
                  <a:gd name="T60" fmla="*/ 315 w 922"/>
                  <a:gd name="T61" fmla="*/ 438 h 581"/>
                  <a:gd name="T62" fmla="*/ 327 w 922"/>
                  <a:gd name="T63" fmla="*/ 439 h 581"/>
                  <a:gd name="T64" fmla="*/ 330 w 922"/>
                  <a:gd name="T65" fmla="*/ 438 h 581"/>
                  <a:gd name="T66" fmla="*/ 338 w 922"/>
                  <a:gd name="T67" fmla="*/ 434 h 581"/>
                  <a:gd name="T68" fmla="*/ 365 w 922"/>
                  <a:gd name="T69" fmla="*/ 520 h 581"/>
                  <a:gd name="T70" fmla="*/ 389 w 922"/>
                  <a:gd name="T71" fmla="*/ 538 h 581"/>
                  <a:gd name="T72" fmla="*/ 421 w 922"/>
                  <a:gd name="T73" fmla="*/ 565 h 581"/>
                  <a:gd name="T74" fmla="*/ 423 w 922"/>
                  <a:gd name="T75" fmla="*/ 547 h 581"/>
                  <a:gd name="T76" fmla="*/ 457 w 922"/>
                  <a:gd name="T77" fmla="*/ 544 h 581"/>
                  <a:gd name="T78" fmla="*/ 542 w 922"/>
                  <a:gd name="T79" fmla="*/ 568 h 581"/>
                  <a:gd name="T80" fmla="*/ 596 w 922"/>
                  <a:gd name="T81" fmla="*/ 554 h 581"/>
                  <a:gd name="T82" fmla="*/ 669 w 922"/>
                  <a:gd name="T83" fmla="*/ 515 h 581"/>
                  <a:gd name="T84" fmla="*/ 708 w 922"/>
                  <a:gd name="T85" fmla="*/ 379 h 581"/>
                  <a:gd name="T86" fmla="*/ 701 w 922"/>
                  <a:gd name="T87" fmla="*/ 357 h 581"/>
                  <a:gd name="T88" fmla="*/ 729 w 922"/>
                  <a:gd name="T89" fmla="*/ 303 h 581"/>
                  <a:gd name="T90" fmla="*/ 705 w 922"/>
                  <a:gd name="T91" fmla="*/ 295 h 581"/>
                  <a:gd name="T92" fmla="*/ 673 w 922"/>
                  <a:gd name="T93" fmla="*/ 291 h 581"/>
                  <a:gd name="T94" fmla="*/ 716 w 922"/>
                  <a:gd name="T95" fmla="*/ 243 h 581"/>
                  <a:gd name="T96" fmla="*/ 776 w 922"/>
                  <a:gd name="T97" fmla="*/ 265 h 581"/>
                  <a:gd name="T98" fmla="*/ 783 w 922"/>
                  <a:gd name="T99" fmla="*/ 294 h 581"/>
                  <a:gd name="T100" fmla="*/ 794 w 922"/>
                  <a:gd name="T101" fmla="*/ 320 h 581"/>
                  <a:gd name="T102" fmla="*/ 792 w 922"/>
                  <a:gd name="T103" fmla="*/ 353 h 581"/>
                  <a:gd name="T104" fmla="*/ 837 w 922"/>
                  <a:gd name="T105" fmla="*/ 322 h 581"/>
                  <a:gd name="T106" fmla="*/ 840 w 922"/>
                  <a:gd name="T107" fmla="*/ 238 h 581"/>
                  <a:gd name="T108" fmla="*/ 865 w 922"/>
                  <a:gd name="T109" fmla="*/ 169 h 581"/>
                  <a:gd name="T110" fmla="*/ 922 w 922"/>
                  <a:gd name="T111" fmla="*/ 97 h 581"/>
                  <a:gd name="T112" fmla="*/ 747 w 922"/>
                  <a:gd name="T113" fmla="*/ 0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922" h="581">
                    <a:moveTo>
                      <a:pt x="747" y="0"/>
                    </a:moveTo>
                    <a:cubicBezTo>
                      <a:pt x="747" y="0"/>
                      <a:pt x="747" y="0"/>
                      <a:pt x="747" y="0"/>
                    </a:cubicBezTo>
                    <a:cubicBezTo>
                      <a:pt x="728" y="0"/>
                      <a:pt x="717" y="7"/>
                      <a:pt x="709" y="17"/>
                    </a:cubicBezTo>
                    <a:cubicBezTo>
                      <a:pt x="692" y="38"/>
                      <a:pt x="691" y="71"/>
                      <a:pt x="668" y="71"/>
                    </a:cubicBezTo>
                    <a:cubicBezTo>
                      <a:pt x="668" y="71"/>
                      <a:pt x="668" y="71"/>
                      <a:pt x="668" y="71"/>
                    </a:cubicBezTo>
                    <a:cubicBezTo>
                      <a:pt x="668" y="71"/>
                      <a:pt x="668" y="71"/>
                      <a:pt x="668" y="71"/>
                    </a:cubicBezTo>
                    <a:cubicBezTo>
                      <a:pt x="668" y="71"/>
                      <a:pt x="668" y="71"/>
                      <a:pt x="668" y="71"/>
                    </a:cubicBezTo>
                    <a:cubicBezTo>
                      <a:pt x="664" y="71"/>
                      <a:pt x="660" y="70"/>
                      <a:pt x="655" y="68"/>
                    </a:cubicBezTo>
                    <a:cubicBezTo>
                      <a:pt x="655" y="68"/>
                      <a:pt x="655" y="68"/>
                      <a:pt x="655" y="68"/>
                    </a:cubicBezTo>
                    <a:cubicBezTo>
                      <a:pt x="655" y="68"/>
                      <a:pt x="655" y="68"/>
                      <a:pt x="655" y="68"/>
                    </a:cubicBezTo>
                    <a:cubicBezTo>
                      <a:pt x="647" y="65"/>
                      <a:pt x="639" y="64"/>
                      <a:pt x="631" y="64"/>
                    </a:cubicBezTo>
                    <a:cubicBezTo>
                      <a:pt x="631" y="64"/>
                      <a:pt x="631" y="64"/>
                      <a:pt x="631" y="64"/>
                    </a:cubicBezTo>
                    <a:cubicBezTo>
                      <a:pt x="631" y="64"/>
                      <a:pt x="631" y="64"/>
                      <a:pt x="631" y="64"/>
                    </a:cubicBezTo>
                    <a:cubicBezTo>
                      <a:pt x="631" y="64"/>
                      <a:pt x="631" y="64"/>
                      <a:pt x="631" y="64"/>
                    </a:cubicBezTo>
                    <a:cubicBezTo>
                      <a:pt x="614" y="64"/>
                      <a:pt x="597" y="70"/>
                      <a:pt x="582" y="75"/>
                    </a:cubicBezTo>
                    <a:cubicBezTo>
                      <a:pt x="570" y="78"/>
                      <a:pt x="559" y="81"/>
                      <a:pt x="549" y="81"/>
                    </a:cubicBezTo>
                    <a:cubicBezTo>
                      <a:pt x="549" y="81"/>
                      <a:pt x="549" y="81"/>
                      <a:pt x="549" y="81"/>
                    </a:cubicBezTo>
                    <a:cubicBezTo>
                      <a:pt x="515" y="81"/>
                      <a:pt x="506" y="55"/>
                      <a:pt x="473" y="55"/>
                    </a:cubicBezTo>
                    <a:cubicBezTo>
                      <a:pt x="473" y="55"/>
                      <a:pt x="473" y="55"/>
                      <a:pt x="473" y="55"/>
                    </a:cubicBezTo>
                    <a:cubicBezTo>
                      <a:pt x="470" y="55"/>
                      <a:pt x="466" y="56"/>
                      <a:pt x="463" y="57"/>
                    </a:cubicBezTo>
                    <a:cubicBezTo>
                      <a:pt x="458" y="58"/>
                      <a:pt x="453" y="60"/>
                      <a:pt x="448" y="60"/>
                    </a:cubicBezTo>
                    <a:cubicBezTo>
                      <a:pt x="448" y="60"/>
                      <a:pt x="448" y="60"/>
                      <a:pt x="448" y="60"/>
                    </a:cubicBezTo>
                    <a:cubicBezTo>
                      <a:pt x="448" y="60"/>
                      <a:pt x="448" y="60"/>
                      <a:pt x="448" y="60"/>
                    </a:cubicBezTo>
                    <a:cubicBezTo>
                      <a:pt x="448" y="60"/>
                      <a:pt x="448" y="60"/>
                      <a:pt x="448" y="60"/>
                    </a:cubicBezTo>
                    <a:cubicBezTo>
                      <a:pt x="440" y="60"/>
                      <a:pt x="432" y="56"/>
                      <a:pt x="426" y="40"/>
                    </a:cubicBezTo>
                    <a:cubicBezTo>
                      <a:pt x="426" y="40"/>
                      <a:pt x="426" y="40"/>
                      <a:pt x="426" y="40"/>
                    </a:cubicBezTo>
                    <a:cubicBezTo>
                      <a:pt x="426" y="40"/>
                      <a:pt x="426" y="40"/>
                      <a:pt x="426" y="40"/>
                    </a:cubicBezTo>
                    <a:cubicBezTo>
                      <a:pt x="426" y="40"/>
                      <a:pt x="426" y="40"/>
                      <a:pt x="425" y="39"/>
                    </a:cubicBezTo>
                    <a:cubicBezTo>
                      <a:pt x="425" y="39"/>
                      <a:pt x="425" y="39"/>
                      <a:pt x="425" y="39"/>
                    </a:cubicBezTo>
                    <a:cubicBezTo>
                      <a:pt x="425" y="39"/>
                      <a:pt x="425" y="39"/>
                      <a:pt x="425" y="39"/>
                    </a:cubicBezTo>
                    <a:cubicBezTo>
                      <a:pt x="422" y="31"/>
                      <a:pt x="390" y="26"/>
                      <a:pt x="381" y="26"/>
                    </a:cubicBezTo>
                    <a:cubicBezTo>
                      <a:pt x="364" y="26"/>
                      <a:pt x="370" y="66"/>
                      <a:pt x="341" y="66"/>
                    </a:cubicBezTo>
                    <a:cubicBezTo>
                      <a:pt x="319" y="66"/>
                      <a:pt x="297" y="50"/>
                      <a:pt x="283" y="50"/>
                    </a:cubicBezTo>
                    <a:cubicBezTo>
                      <a:pt x="274" y="50"/>
                      <a:pt x="265" y="61"/>
                      <a:pt x="262" y="63"/>
                    </a:cubicBezTo>
                    <a:cubicBezTo>
                      <a:pt x="236" y="78"/>
                      <a:pt x="204" y="79"/>
                      <a:pt x="183" y="97"/>
                    </a:cubicBezTo>
                    <a:cubicBezTo>
                      <a:pt x="182" y="97"/>
                      <a:pt x="182" y="97"/>
                      <a:pt x="182" y="97"/>
                    </a:cubicBezTo>
                    <a:cubicBezTo>
                      <a:pt x="182" y="97"/>
                      <a:pt x="182" y="97"/>
                      <a:pt x="182" y="97"/>
                    </a:cubicBezTo>
                    <a:cubicBezTo>
                      <a:pt x="182" y="98"/>
                      <a:pt x="182" y="98"/>
                      <a:pt x="182" y="98"/>
                    </a:cubicBezTo>
                    <a:cubicBezTo>
                      <a:pt x="182" y="98"/>
                      <a:pt x="182" y="98"/>
                      <a:pt x="182" y="98"/>
                    </a:cubicBezTo>
                    <a:cubicBezTo>
                      <a:pt x="175" y="105"/>
                      <a:pt x="188" y="130"/>
                      <a:pt x="157" y="130"/>
                    </a:cubicBezTo>
                    <a:cubicBezTo>
                      <a:pt x="157" y="130"/>
                      <a:pt x="157" y="130"/>
                      <a:pt x="157" y="130"/>
                    </a:cubicBezTo>
                    <a:cubicBezTo>
                      <a:pt x="157" y="130"/>
                      <a:pt x="157" y="130"/>
                      <a:pt x="157" y="130"/>
                    </a:cubicBezTo>
                    <a:cubicBezTo>
                      <a:pt x="157" y="130"/>
                      <a:pt x="157" y="130"/>
                      <a:pt x="157" y="130"/>
                    </a:cubicBezTo>
                    <a:cubicBezTo>
                      <a:pt x="155" y="130"/>
                      <a:pt x="152" y="129"/>
                      <a:pt x="148" y="129"/>
                    </a:cubicBezTo>
                    <a:cubicBezTo>
                      <a:pt x="148" y="129"/>
                      <a:pt x="148" y="129"/>
                      <a:pt x="148" y="129"/>
                    </a:cubicBezTo>
                    <a:cubicBezTo>
                      <a:pt x="148" y="129"/>
                      <a:pt x="148" y="129"/>
                      <a:pt x="148" y="129"/>
                    </a:cubicBezTo>
                    <a:cubicBezTo>
                      <a:pt x="148" y="129"/>
                      <a:pt x="147" y="129"/>
                      <a:pt x="147" y="129"/>
                    </a:cubicBezTo>
                    <a:cubicBezTo>
                      <a:pt x="147" y="129"/>
                      <a:pt x="147" y="129"/>
                      <a:pt x="147" y="129"/>
                    </a:cubicBezTo>
                    <a:cubicBezTo>
                      <a:pt x="147" y="129"/>
                      <a:pt x="147" y="129"/>
                      <a:pt x="147" y="129"/>
                    </a:cubicBezTo>
                    <a:cubicBezTo>
                      <a:pt x="147" y="129"/>
                      <a:pt x="147" y="129"/>
                      <a:pt x="147" y="129"/>
                    </a:cubicBezTo>
                    <a:cubicBezTo>
                      <a:pt x="137" y="129"/>
                      <a:pt x="133" y="141"/>
                      <a:pt x="124" y="151"/>
                    </a:cubicBezTo>
                    <a:cubicBezTo>
                      <a:pt x="119" y="157"/>
                      <a:pt x="113" y="162"/>
                      <a:pt x="103" y="163"/>
                    </a:cubicBezTo>
                    <a:cubicBezTo>
                      <a:pt x="103" y="163"/>
                      <a:pt x="103" y="163"/>
                      <a:pt x="103" y="163"/>
                    </a:cubicBezTo>
                    <a:cubicBezTo>
                      <a:pt x="103" y="222"/>
                      <a:pt x="70" y="248"/>
                      <a:pt x="21" y="248"/>
                    </a:cubicBezTo>
                    <a:cubicBezTo>
                      <a:pt x="13" y="248"/>
                      <a:pt x="2" y="272"/>
                      <a:pt x="0" y="282"/>
                    </a:cubicBezTo>
                    <a:cubicBezTo>
                      <a:pt x="0" y="282"/>
                      <a:pt x="0" y="282"/>
                      <a:pt x="0" y="282"/>
                    </a:cubicBezTo>
                    <a:cubicBezTo>
                      <a:pt x="14" y="285"/>
                      <a:pt x="17" y="288"/>
                      <a:pt x="19" y="301"/>
                    </a:cubicBezTo>
                    <a:cubicBezTo>
                      <a:pt x="19" y="301"/>
                      <a:pt x="19" y="301"/>
                      <a:pt x="19" y="301"/>
                    </a:cubicBezTo>
                    <a:cubicBezTo>
                      <a:pt x="18" y="303"/>
                      <a:pt x="18" y="303"/>
                      <a:pt x="18" y="303"/>
                    </a:cubicBezTo>
                    <a:cubicBezTo>
                      <a:pt x="18" y="303"/>
                      <a:pt x="18" y="303"/>
                      <a:pt x="18" y="303"/>
                    </a:cubicBezTo>
                    <a:cubicBezTo>
                      <a:pt x="18" y="312"/>
                      <a:pt x="23" y="310"/>
                      <a:pt x="31" y="312"/>
                    </a:cubicBezTo>
                    <a:cubicBezTo>
                      <a:pt x="37" y="314"/>
                      <a:pt x="34" y="321"/>
                      <a:pt x="37" y="324"/>
                    </a:cubicBezTo>
                    <a:cubicBezTo>
                      <a:pt x="45" y="332"/>
                      <a:pt x="51" y="332"/>
                      <a:pt x="61" y="335"/>
                    </a:cubicBezTo>
                    <a:cubicBezTo>
                      <a:pt x="70" y="333"/>
                      <a:pt x="74" y="325"/>
                      <a:pt x="83" y="325"/>
                    </a:cubicBezTo>
                    <a:cubicBezTo>
                      <a:pt x="88" y="325"/>
                      <a:pt x="100" y="335"/>
                      <a:pt x="100" y="340"/>
                    </a:cubicBezTo>
                    <a:cubicBezTo>
                      <a:pt x="100" y="340"/>
                      <a:pt x="100" y="340"/>
                      <a:pt x="100" y="340"/>
                    </a:cubicBezTo>
                    <a:cubicBezTo>
                      <a:pt x="100" y="354"/>
                      <a:pt x="80" y="352"/>
                      <a:pt x="80" y="366"/>
                    </a:cubicBezTo>
                    <a:cubicBezTo>
                      <a:pt x="80" y="366"/>
                      <a:pt x="80" y="366"/>
                      <a:pt x="80" y="366"/>
                    </a:cubicBezTo>
                    <a:cubicBezTo>
                      <a:pt x="80" y="372"/>
                      <a:pt x="88" y="373"/>
                      <a:pt x="88" y="379"/>
                    </a:cubicBezTo>
                    <a:cubicBezTo>
                      <a:pt x="88" y="379"/>
                      <a:pt x="88" y="379"/>
                      <a:pt x="88" y="379"/>
                    </a:cubicBezTo>
                    <a:cubicBezTo>
                      <a:pt x="88" y="384"/>
                      <a:pt x="84" y="385"/>
                      <a:pt x="80" y="385"/>
                    </a:cubicBezTo>
                    <a:cubicBezTo>
                      <a:pt x="80" y="385"/>
                      <a:pt x="80" y="385"/>
                      <a:pt x="80" y="385"/>
                    </a:cubicBezTo>
                    <a:cubicBezTo>
                      <a:pt x="80" y="385"/>
                      <a:pt x="80" y="385"/>
                      <a:pt x="80" y="385"/>
                    </a:cubicBezTo>
                    <a:cubicBezTo>
                      <a:pt x="80" y="385"/>
                      <a:pt x="80" y="385"/>
                      <a:pt x="80" y="385"/>
                    </a:cubicBezTo>
                    <a:cubicBezTo>
                      <a:pt x="79" y="385"/>
                      <a:pt x="79" y="385"/>
                      <a:pt x="78" y="385"/>
                    </a:cubicBezTo>
                    <a:cubicBezTo>
                      <a:pt x="77" y="385"/>
                      <a:pt x="77" y="385"/>
                      <a:pt x="76" y="385"/>
                    </a:cubicBezTo>
                    <a:cubicBezTo>
                      <a:pt x="76" y="385"/>
                      <a:pt x="76" y="385"/>
                      <a:pt x="76" y="385"/>
                    </a:cubicBezTo>
                    <a:cubicBezTo>
                      <a:pt x="76" y="390"/>
                      <a:pt x="76" y="390"/>
                      <a:pt x="76" y="390"/>
                    </a:cubicBezTo>
                    <a:cubicBezTo>
                      <a:pt x="77" y="396"/>
                      <a:pt x="77" y="400"/>
                      <a:pt x="79" y="407"/>
                    </a:cubicBezTo>
                    <a:cubicBezTo>
                      <a:pt x="80" y="410"/>
                      <a:pt x="85" y="409"/>
                      <a:pt x="88" y="410"/>
                    </a:cubicBezTo>
                    <a:cubicBezTo>
                      <a:pt x="97" y="413"/>
                      <a:pt x="100" y="420"/>
                      <a:pt x="109" y="422"/>
                    </a:cubicBezTo>
                    <a:cubicBezTo>
                      <a:pt x="121" y="425"/>
                      <a:pt x="127" y="421"/>
                      <a:pt x="133" y="428"/>
                    </a:cubicBezTo>
                    <a:cubicBezTo>
                      <a:pt x="139" y="434"/>
                      <a:pt x="145" y="432"/>
                      <a:pt x="152" y="436"/>
                    </a:cubicBezTo>
                    <a:cubicBezTo>
                      <a:pt x="157" y="438"/>
                      <a:pt x="157" y="442"/>
                      <a:pt x="159" y="446"/>
                    </a:cubicBezTo>
                    <a:cubicBezTo>
                      <a:pt x="159" y="446"/>
                      <a:pt x="159" y="446"/>
                      <a:pt x="159" y="446"/>
                    </a:cubicBezTo>
                    <a:cubicBezTo>
                      <a:pt x="159" y="446"/>
                      <a:pt x="159" y="446"/>
                      <a:pt x="159" y="446"/>
                    </a:cubicBezTo>
                    <a:cubicBezTo>
                      <a:pt x="159" y="446"/>
                      <a:pt x="159" y="446"/>
                      <a:pt x="159" y="446"/>
                    </a:cubicBezTo>
                    <a:cubicBezTo>
                      <a:pt x="159" y="446"/>
                      <a:pt x="159" y="446"/>
                      <a:pt x="159" y="446"/>
                    </a:cubicBezTo>
                    <a:cubicBezTo>
                      <a:pt x="159" y="447"/>
                      <a:pt x="160" y="447"/>
                      <a:pt x="161" y="447"/>
                    </a:cubicBezTo>
                    <a:cubicBezTo>
                      <a:pt x="161" y="447"/>
                      <a:pt x="161" y="447"/>
                      <a:pt x="161" y="447"/>
                    </a:cubicBezTo>
                    <a:cubicBezTo>
                      <a:pt x="161" y="447"/>
                      <a:pt x="161" y="447"/>
                      <a:pt x="161" y="447"/>
                    </a:cubicBezTo>
                    <a:cubicBezTo>
                      <a:pt x="161" y="447"/>
                      <a:pt x="161" y="447"/>
                      <a:pt x="161" y="447"/>
                    </a:cubicBezTo>
                    <a:cubicBezTo>
                      <a:pt x="162" y="447"/>
                      <a:pt x="162" y="447"/>
                      <a:pt x="163" y="447"/>
                    </a:cubicBezTo>
                    <a:cubicBezTo>
                      <a:pt x="163" y="447"/>
                      <a:pt x="163" y="447"/>
                      <a:pt x="163" y="447"/>
                    </a:cubicBezTo>
                    <a:cubicBezTo>
                      <a:pt x="163" y="447"/>
                      <a:pt x="163" y="447"/>
                      <a:pt x="163" y="447"/>
                    </a:cubicBezTo>
                    <a:cubicBezTo>
                      <a:pt x="163" y="447"/>
                      <a:pt x="163" y="447"/>
                      <a:pt x="164" y="447"/>
                    </a:cubicBezTo>
                    <a:cubicBezTo>
                      <a:pt x="164" y="447"/>
                      <a:pt x="164" y="447"/>
                      <a:pt x="164" y="447"/>
                    </a:cubicBezTo>
                    <a:cubicBezTo>
                      <a:pt x="164" y="447"/>
                      <a:pt x="164" y="447"/>
                      <a:pt x="164" y="447"/>
                    </a:cubicBezTo>
                    <a:cubicBezTo>
                      <a:pt x="164" y="447"/>
                      <a:pt x="164" y="447"/>
                      <a:pt x="164" y="447"/>
                    </a:cubicBezTo>
                    <a:cubicBezTo>
                      <a:pt x="164" y="447"/>
                      <a:pt x="165" y="446"/>
                      <a:pt x="166" y="446"/>
                    </a:cubicBezTo>
                    <a:cubicBezTo>
                      <a:pt x="166" y="446"/>
                      <a:pt x="166" y="446"/>
                      <a:pt x="166" y="446"/>
                    </a:cubicBezTo>
                    <a:cubicBezTo>
                      <a:pt x="166" y="446"/>
                      <a:pt x="166" y="446"/>
                      <a:pt x="166" y="446"/>
                    </a:cubicBezTo>
                    <a:cubicBezTo>
                      <a:pt x="166" y="446"/>
                      <a:pt x="166" y="446"/>
                      <a:pt x="166" y="446"/>
                    </a:cubicBezTo>
                    <a:cubicBezTo>
                      <a:pt x="166" y="446"/>
                      <a:pt x="167" y="447"/>
                      <a:pt x="167" y="447"/>
                    </a:cubicBezTo>
                    <a:cubicBezTo>
                      <a:pt x="167" y="447"/>
                      <a:pt x="167" y="447"/>
                      <a:pt x="167" y="447"/>
                    </a:cubicBezTo>
                    <a:cubicBezTo>
                      <a:pt x="167" y="447"/>
                      <a:pt x="167" y="447"/>
                      <a:pt x="167" y="447"/>
                    </a:cubicBezTo>
                    <a:cubicBezTo>
                      <a:pt x="167" y="447"/>
                      <a:pt x="167" y="447"/>
                      <a:pt x="167" y="447"/>
                    </a:cubicBezTo>
                    <a:cubicBezTo>
                      <a:pt x="167" y="447"/>
                      <a:pt x="167" y="447"/>
                      <a:pt x="167" y="447"/>
                    </a:cubicBezTo>
                    <a:cubicBezTo>
                      <a:pt x="175" y="452"/>
                      <a:pt x="180" y="460"/>
                      <a:pt x="192" y="460"/>
                    </a:cubicBezTo>
                    <a:cubicBezTo>
                      <a:pt x="199" y="460"/>
                      <a:pt x="206" y="460"/>
                      <a:pt x="214" y="460"/>
                    </a:cubicBezTo>
                    <a:cubicBezTo>
                      <a:pt x="219" y="460"/>
                      <a:pt x="221" y="457"/>
                      <a:pt x="224" y="457"/>
                    </a:cubicBezTo>
                    <a:cubicBezTo>
                      <a:pt x="226" y="457"/>
                      <a:pt x="228" y="465"/>
                      <a:pt x="229" y="469"/>
                    </a:cubicBezTo>
                    <a:cubicBezTo>
                      <a:pt x="236" y="465"/>
                      <a:pt x="238" y="456"/>
                      <a:pt x="252" y="456"/>
                    </a:cubicBezTo>
                    <a:cubicBezTo>
                      <a:pt x="263" y="456"/>
                      <a:pt x="269" y="462"/>
                      <a:pt x="278" y="462"/>
                    </a:cubicBezTo>
                    <a:cubicBezTo>
                      <a:pt x="285" y="462"/>
                      <a:pt x="302" y="447"/>
                      <a:pt x="306" y="445"/>
                    </a:cubicBezTo>
                    <a:cubicBezTo>
                      <a:pt x="309" y="443"/>
                      <a:pt x="310" y="441"/>
                      <a:pt x="312" y="439"/>
                    </a:cubicBezTo>
                    <a:cubicBezTo>
                      <a:pt x="312" y="439"/>
                      <a:pt x="312" y="439"/>
                      <a:pt x="312" y="439"/>
                    </a:cubicBezTo>
                    <a:cubicBezTo>
                      <a:pt x="312" y="439"/>
                      <a:pt x="312" y="439"/>
                      <a:pt x="312" y="439"/>
                    </a:cubicBezTo>
                    <a:cubicBezTo>
                      <a:pt x="313" y="439"/>
                      <a:pt x="313" y="439"/>
                      <a:pt x="313" y="439"/>
                    </a:cubicBezTo>
                    <a:cubicBezTo>
                      <a:pt x="313" y="438"/>
                      <a:pt x="314" y="438"/>
                      <a:pt x="315" y="438"/>
                    </a:cubicBezTo>
                    <a:cubicBezTo>
                      <a:pt x="315" y="438"/>
                      <a:pt x="315" y="438"/>
                      <a:pt x="315" y="438"/>
                    </a:cubicBezTo>
                    <a:cubicBezTo>
                      <a:pt x="315" y="438"/>
                      <a:pt x="315" y="438"/>
                      <a:pt x="315" y="438"/>
                    </a:cubicBezTo>
                    <a:cubicBezTo>
                      <a:pt x="315" y="438"/>
                      <a:pt x="315" y="438"/>
                      <a:pt x="315" y="438"/>
                    </a:cubicBezTo>
                    <a:cubicBezTo>
                      <a:pt x="315" y="438"/>
                      <a:pt x="315" y="438"/>
                      <a:pt x="315" y="438"/>
                    </a:cubicBezTo>
                    <a:cubicBezTo>
                      <a:pt x="315" y="437"/>
                      <a:pt x="316" y="437"/>
                      <a:pt x="317" y="437"/>
                    </a:cubicBezTo>
                    <a:cubicBezTo>
                      <a:pt x="317" y="437"/>
                      <a:pt x="317" y="437"/>
                      <a:pt x="317" y="437"/>
                    </a:cubicBezTo>
                    <a:cubicBezTo>
                      <a:pt x="318" y="437"/>
                      <a:pt x="320" y="438"/>
                      <a:pt x="321" y="438"/>
                    </a:cubicBezTo>
                    <a:cubicBezTo>
                      <a:pt x="323" y="438"/>
                      <a:pt x="325" y="439"/>
                      <a:pt x="327" y="439"/>
                    </a:cubicBezTo>
                    <a:cubicBezTo>
                      <a:pt x="327" y="439"/>
                      <a:pt x="327" y="439"/>
                      <a:pt x="327" y="439"/>
                    </a:cubicBezTo>
                    <a:cubicBezTo>
                      <a:pt x="327" y="439"/>
                      <a:pt x="327" y="439"/>
                      <a:pt x="327" y="439"/>
                    </a:cubicBezTo>
                    <a:cubicBezTo>
                      <a:pt x="328" y="439"/>
                      <a:pt x="329" y="439"/>
                      <a:pt x="330" y="438"/>
                    </a:cubicBezTo>
                    <a:cubicBezTo>
                      <a:pt x="330" y="438"/>
                      <a:pt x="330" y="438"/>
                      <a:pt x="330" y="438"/>
                    </a:cubicBezTo>
                    <a:cubicBezTo>
                      <a:pt x="330" y="438"/>
                      <a:pt x="330" y="438"/>
                      <a:pt x="330" y="438"/>
                    </a:cubicBezTo>
                    <a:cubicBezTo>
                      <a:pt x="330" y="438"/>
                      <a:pt x="330" y="438"/>
                      <a:pt x="330" y="438"/>
                    </a:cubicBezTo>
                    <a:cubicBezTo>
                      <a:pt x="335" y="434"/>
                      <a:pt x="335" y="434"/>
                      <a:pt x="335" y="434"/>
                    </a:cubicBezTo>
                    <a:cubicBezTo>
                      <a:pt x="338" y="434"/>
                      <a:pt x="338" y="434"/>
                      <a:pt x="338" y="434"/>
                    </a:cubicBezTo>
                    <a:cubicBezTo>
                      <a:pt x="342" y="451"/>
                      <a:pt x="353" y="449"/>
                      <a:pt x="366" y="456"/>
                    </a:cubicBezTo>
                    <a:cubicBezTo>
                      <a:pt x="371" y="464"/>
                      <a:pt x="378" y="467"/>
                      <a:pt x="378" y="478"/>
                    </a:cubicBezTo>
                    <a:cubicBezTo>
                      <a:pt x="378" y="478"/>
                      <a:pt x="378" y="478"/>
                      <a:pt x="378" y="478"/>
                    </a:cubicBezTo>
                    <a:cubicBezTo>
                      <a:pt x="378" y="500"/>
                      <a:pt x="365" y="500"/>
                      <a:pt x="365" y="520"/>
                    </a:cubicBezTo>
                    <a:cubicBezTo>
                      <a:pt x="365" y="520"/>
                      <a:pt x="365" y="520"/>
                      <a:pt x="365" y="520"/>
                    </a:cubicBezTo>
                    <a:cubicBezTo>
                      <a:pt x="365" y="521"/>
                      <a:pt x="365" y="525"/>
                      <a:pt x="367" y="525"/>
                    </a:cubicBezTo>
                    <a:cubicBezTo>
                      <a:pt x="371" y="525"/>
                      <a:pt x="374" y="522"/>
                      <a:pt x="378" y="522"/>
                    </a:cubicBezTo>
                    <a:cubicBezTo>
                      <a:pt x="382" y="522"/>
                      <a:pt x="383" y="537"/>
                      <a:pt x="389" y="538"/>
                    </a:cubicBezTo>
                    <a:cubicBezTo>
                      <a:pt x="389" y="549"/>
                      <a:pt x="395" y="560"/>
                      <a:pt x="406" y="560"/>
                    </a:cubicBezTo>
                    <a:cubicBezTo>
                      <a:pt x="410" y="560"/>
                      <a:pt x="411" y="559"/>
                      <a:pt x="414" y="559"/>
                    </a:cubicBezTo>
                    <a:cubicBezTo>
                      <a:pt x="417" y="559"/>
                      <a:pt x="417" y="559"/>
                      <a:pt x="417" y="559"/>
                    </a:cubicBezTo>
                    <a:cubicBezTo>
                      <a:pt x="417" y="564"/>
                      <a:pt x="420" y="565"/>
                      <a:pt x="421" y="565"/>
                    </a:cubicBezTo>
                    <a:cubicBezTo>
                      <a:pt x="422" y="565"/>
                      <a:pt x="423" y="562"/>
                      <a:pt x="423" y="560"/>
                    </a:cubicBezTo>
                    <a:cubicBezTo>
                      <a:pt x="423" y="560"/>
                      <a:pt x="423" y="560"/>
                      <a:pt x="423" y="560"/>
                    </a:cubicBezTo>
                    <a:cubicBezTo>
                      <a:pt x="423" y="555"/>
                      <a:pt x="423" y="552"/>
                      <a:pt x="423" y="547"/>
                    </a:cubicBezTo>
                    <a:cubicBezTo>
                      <a:pt x="423" y="547"/>
                      <a:pt x="423" y="547"/>
                      <a:pt x="423" y="547"/>
                    </a:cubicBezTo>
                    <a:cubicBezTo>
                      <a:pt x="423" y="547"/>
                      <a:pt x="434" y="543"/>
                      <a:pt x="437" y="543"/>
                    </a:cubicBezTo>
                    <a:cubicBezTo>
                      <a:pt x="437" y="543"/>
                      <a:pt x="437" y="543"/>
                      <a:pt x="438" y="543"/>
                    </a:cubicBezTo>
                    <a:cubicBezTo>
                      <a:pt x="454" y="543"/>
                      <a:pt x="454" y="543"/>
                      <a:pt x="454" y="543"/>
                    </a:cubicBezTo>
                    <a:cubicBezTo>
                      <a:pt x="455" y="544"/>
                      <a:pt x="457" y="544"/>
                      <a:pt x="457" y="544"/>
                    </a:cubicBezTo>
                    <a:cubicBezTo>
                      <a:pt x="464" y="544"/>
                      <a:pt x="469" y="536"/>
                      <a:pt x="476" y="536"/>
                    </a:cubicBezTo>
                    <a:cubicBezTo>
                      <a:pt x="484" y="536"/>
                      <a:pt x="489" y="542"/>
                      <a:pt x="498" y="542"/>
                    </a:cubicBezTo>
                    <a:cubicBezTo>
                      <a:pt x="498" y="556"/>
                      <a:pt x="509" y="560"/>
                      <a:pt x="517" y="562"/>
                    </a:cubicBezTo>
                    <a:cubicBezTo>
                      <a:pt x="526" y="567"/>
                      <a:pt x="532" y="564"/>
                      <a:pt x="542" y="568"/>
                    </a:cubicBezTo>
                    <a:cubicBezTo>
                      <a:pt x="542" y="571"/>
                      <a:pt x="540" y="581"/>
                      <a:pt x="545" y="581"/>
                    </a:cubicBezTo>
                    <a:cubicBezTo>
                      <a:pt x="551" y="581"/>
                      <a:pt x="547" y="575"/>
                      <a:pt x="552" y="570"/>
                    </a:cubicBezTo>
                    <a:cubicBezTo>
                      <a:pt x="555" y="567"/>
                      <a:pt x="566" y="565"/>
                      <a:pt x="570" y="563"/>
                    </a:cubicBezTo>
                    <a:cubicBezTo>
                      <a:pt x="580" y="558"/>
                      <a:pt x="590" y="560"/>
                      <a:pt x="596" y="554"/>
                    </a:cubicBezTo>
                    <a:cubicBezTo>
                      <a:pt x="596" y="554"/>
                      <a:pt x="602" y="544"/>
                      <a:pt x="603" y="544"/>
                    </a:cubicBezTo>
                    <a:cubicBezTo>
                      <a:pt x="608" y="544"/>
                      <a:pt x="611" y="548"/>
                      <a:pt x="616" y="548"/>
                    </a:cubicBezTo>
                    <a:cubicBezTo>
                      <a:pt x="640" y="548"/>
                      <a:pt x="646" y="533"/>
                      <a:pt x="661" y="525"/>
                    </a:cubicBezTo>
                    <a:cubicBezTo>
                      <a:pt x="665" y="523"/>
                      <a:pt x="668" y="521"/>
                      <a:pt x="669" y="515"/>
                    </a:cubicBezTo>
                    <a:cubicBezTo>
                      <a:pt x="681" y="515"/>
                      <a:pt x="685" y="496"/>
                      <a:pt x="690" y="486"/>
                    </a:cubicBezTo>
                    <a:cubicBezTo>
                      <a:pt x="693" y="480"/>
                      <a:pt x="707" y="458"/>
                      <a:pt x="715" y="457"/>
                    </a:cubicBezTo>
                    <a:cubicBezTo>
                      <a:pt x="715" y="445"/>
                      <a:pt x="723" y="440"/>
                      <a:pt x="723" y="425"/>
                    </a:cubicBezTo>
                    <a:cubicBezTo>
                      <a:pt x="723" y="402"/>
                      <a:pt x="718" y="394"/>
                      <a:pt x="708" y="379"/>
                    </a:cubicBezTo>
                    <a:cubicBezTo>
                      <a:pt x="707" y="377"/>
                      <a:pt x="707" y="370"/>
                      <a:pt x="702" y="368"/>
                    </a:cubicBezTo>
                    <a:cubicBezTo>
                      <a:pt x="703" y="367"/>
                      <a:pt x="703" y="367"/>
                      <a:pt x="703" y="367"/>
                    </a:cubicBezTo>
                    <a:cubicBezTo>
                      <a:pt x="701" y="367"/>
                      <a:pt x="701" y="367"/>
                      <a:pt x="701" y="367"/>
                    </a:cubicBezTo>
                    <a:cubicBezTo>
                      <a:pt x="701" y="367"/>
                      <a:pt x="701" y="359"/>
                      <a:pt x="701" y="357"/>
                    </a:cubicBezTo>
                    <a:cubicBezTo>
                      <a:pt x="697" y="357"/>
                      <a:pt x="687" y="351"/>
                      <a:pt x="687" y="344"/>
                    </a:cubicBezTo>
                    <a:cubicBezTo>
                      <a:pt x="687" y="338"/>
                      <a:pt x="696" y="337"/>
                      <a:pt x="698" y="331"/>
                    </a:cubicBezTo>
                    <a:cubicBezTo>
                      <a:pt x="703" y="316"/>
                      <a:pt x="725" y="316"/>
                      <a:pt x="736" y="306"/>
                    </a:cubicBezTo>
                    <a:cubicBezTo>
                      <a:pt x="734" y="303"/>
                      <a:pt x="732" y="303"/>
                      <a:pt x="729" y="303"/>
                    </a:cubicBezTo>
                    <a:cubicBezTo>
                      <a:pt x="728" y="303"/>
                      <a:pt x="728" y="303"/>
                      <a:pt x="727" y="303"/>
                    </a:cubicBezTo>
                    <a:cubicBezTo>
                      <a:pt x="726" y="303"/>
                      <a:pt x="725" y="303"/>
                      <a:pt x="724" y="303"/>
                    </a:cubicBezTo>
                    <a:cubicBezTo>
                      <a:pt x="722" y="303"/>
                      <a:pt x="719" y="303"/>
                      <a:pt x="716" y="301"/>
                    </a:cubicBezTo>
                    <a:cubicBezTo>
                      <a:pt x="713" y="299"/>
                      <a:pt x="711" y="295"/>
                      <a:pt x="705" y="295"/>
                    </a:cubicBezTo>
                    <a:cubicBezTo>
                      <a:pt x="700" y="295"/>
                      <a:pt x="700" y="306"/>
                      <a:pt x="697" y="306"/>
                    </a:cubicBezTo>
                    <a:cubicBezTo>
                      <a:pt x="695" y="306"/>
                      <a:pt x="692" y="307"/>
                      <a:pt x="690" y="307"/>
                    </a:cubicBezTo>
                    <a:cubicBezTo>
                      <a:pt x="688" y="307"/>
                      <a:pt x="686" y="307"/>
                      <a:pt x="684" y="305"/>
                    </a:cubicBezTo>
                    <a:cubicBezTo>
                      <a:pt x="677" y="301"/>
                      <a:pt x="679" y="296"/>
                      <a:pt x="673" y="291"/>
                    </a:cubicBezTo>
                    <a:cubicBezTo>
                      <a:pt x="671" y="289"/>
                      <a:pt x="662" y="287"/>
                      <a:pt x="662" y="282"/>
                    </a:cubicBezTo>
                    <a:cubicBezTo>
                      <a:pt x="662" y="271"/>
                      <a:pt x="677" y="275"/>
                      <a:pt x="685" y="269"/>
                    </a:cubicBezTo>
                    <a:cubicBezTo>
                      <a:pt x="691" y="265"/>
                      <a:pt x="703" y="257"/>
                      <a:pt x="707" y="250"/>
                    </a:cubicBezTo>
                    <a:cubicBezTo>
                      <a:pt x="708" y="248"/>
                      <a:pt x="711" y="243"/>
                      <a:pt x="716" y="243"/>
                    </a:cubicBezTo>
                    <a:cubicBezTo>
                      <a:pt x="720" y="243"/>
                      <a:pt x="726" y="250"/>
                      <a:pt x="726" y="253"/>
                    </a:cubicBezTo>
                    <a:cubicBezTo>
                      <a:pt x="726" y="262"/>
                      <a:pt x="716" y="265"/>
                      <a:pt x="716" y="275"/>
                    </a:cubicBezTo>
                    <a:cubicBezTo>
                      <a:pt x="731" y="275"/>
                      <a:pt x="743" y="259"/>
                      <a:pt x="760" y="259"/>
                    </a:cubicBezTo>
                    <a:cubicBezTo>
                      <a:pt x="766" y="259"/>
                      <a:pt x="769" y="265"/>
                      <a:pt x="776" y="265"/>
                    </a:cubicBezTo>
                    <a:cubicBezTo>
                      <a:pt x="774" y="270"/>
                      <a:pt x="776" y="270"/>
                      <a:pt x="776" y="276"/>
                    </a:cubicBezTo>
                    <a:cubicBezTo>
                      <a:pt x="776" y="282"/>
                      <a:pt x="771" y="281"/>
                      <a:pt x="771" y="287"/>
                    </a:cubicBezTo>
                    <a:cubicBezTo>
                      <a:pt x="771" y="290"/>
                      <a:pt x="772" y="296"/>
                      <a:pt x="776" y="296"/>
                    </a:cubicBezTo>
                    <a:cubicBezTo>
                      <a:pt x="778" y="296"/>
                      <a:pt x="780" y="294"/>
                      <a:pt x="783" y="294"/>
                    </a:cubicBezTo>
                    <a:cubicBezTo>
                      <a:pt x="790" y="294"/>
                      <a:pt x="798" y="298"/>
                      <a:pt x="798" y="304"/>
                    </a:cubicBezTo>
                    <a:cubicBezTo>
                      <a:pt x="798" y="308"/>
                      <a:pt x="793" y="311"/>
                      <a:pt x="789" y="311"/>
                    </a:cubicBezTo>
                    <a:cubicBezTo>
                      <a:pt x="789" y="316"/>
                      <a:pt x="789" y="316"/>
                      <a:pt x="789" y="316"/>
                    </a:cubicBezTo>
                    <a:cubicBezTo>
                      <a:pt x="790" y="317"/>
                      <a:pt x="791" y="320"/>
                      <a:pt x="794" y="320"/>
                    </a:cubicBezTo>
                    <a:cubicBezTo>
                      <a:pt x="794" y="323"/>
                      <a:pt x="797" y="326"/>
                      <a:pt x="797" y="329"/>
                    </a:cubicBezTo>
                    <a:cubicBezTo>
                      <a:pt x="797" y="331"/>
                      <a:pt x="792" y="338"/>
                      <a:pt x="792" y="341"/>
                    </a:cubicBezTo>
                    <a:cubicBezTo>
                      <a:pt x="792" y="343"/>
                      <a:pt x="792" y="346"/>
                      <a:pt x="795" y="347"/>
                    </a:cubicBezTo>
                    <a:cubicBezTo>
                      <a:pt x="794" y="349"/>
                      <a:pt x="792" y="351"/>
                      <a:pt x="792" y="353"/>
                    </a:cubicBezTo>
                    <a:cubicBezTo>
                      <a:pt x="800" y="353"/>
                      <a:pt x="800" y="353"/>
                      <a:pt x="800" y="353"/>
                    </a:cubicBezTo>
                    <a:cubicBezTo>
                      <a:pt x="803" y="350"/>
                      <a:pt x="804" y="350"/>
                      <a:pt x="810" y="349"/>
                    </a:cubicBezTo>
                    <a:cubicBezTo>
                      <a:pt x="810" y="344"/>
                      <a:pt x="823" y="343"/>
                      <a:pt x="827" y="342"/>
                    </a:cubicBezTo>
                    <a:cubicBezTo>
                      <a:pt x="834" y="340"/>
                      <a:pt x="837" y="334"/>
                      <a:pt x="837" y="322"/>
                    </a:cubicBezTo>
                    <a:cubicBezTo>
                      <a:pt x="837" y="302"/>
                      <a:pt x="829" y="289"/>
                      <a:pt x="818" y="278"/>
                    </a:cubicBezTo>
                    <a:cubicBezTo>
                      <a:pt x="813" y="273"/>
                      <a:pt x="808" y="268"/>
                      <a:pt x="809" y="259"/>
                    </a:cubicBezTo>
                    <a:cubicBezTo>
                      <a:pt x="815" y="259"/>
                      <a:pt x="820" y="256"/>
                      <a:pt x="825" y="252"/>
                    </a:cubicBezTo>
                    <a:cubicBezTo>
                      <a:pt x="828" y="248"/>
                      <a:pt x="838" y="243"/>
                      <a:pt x="840" y="238"/>
                    </a:cubicBezTo>
                    <a:cubicBezTo>
                      <a:pt x="847" y="224"/>
                      <a:pt x="851" y="216"/>
                      <a:pt x="864" y="206"/>
                    </a:cubicBezTo>
                    <a:cubicBezTo>
                      <a:pt x="864" y="206"/>
                      <a:pt x="873" y="195"/>
                      <a:pt x="873" y="184"/>
                    </a:cubicBezTo>
                    <a:cubicBezTo>
                      <a:pt x="873" y="179"/>
                      <a:pt x="872" y="175"/>
                      <a:pt x="866" y="171"/>
                    </a:cubicBezTo>
                    <a:cubicBezTo>
                      <a:pt x="865" y="171"/>
                      <a:pt x="865" y="170"/>
                      <a:pt x="865" y="169"/>
                    </a:cubicBezTo>
                    <a:cubicBezTo>
                      <a:pt x="865" y="166"/>
                      <a:pt x="882" y="164"/>
                      <a:pt x="893" y="158"/>
                    </a:cubicBezTo>
                    <a:cubicBezTo>
                      <a:pt x="906" y="150"/>
                      <a:pt x="910" y="122"/>
                      <a:pt x="922" y="111"/>
                    </a:cubicBezTo>
                    <a:cubicBezTo>
                      <a:pt x="922" y="111"/>
                      <a:pt x="922" y="111"/>
                      <a:pt x="922" y="111"/>
                    </a:cubicBezTo>
                    <a:cubicBezTo>
                      <a:pt x="922" y="97"/>
                      <a:pt x="922" y="97"/>
                      <a:pt x="922" y="97"/>
                    </a:cubicBezTo>
                    <a:cubicBezTo>
                      <a:pt x="900" y="97"/>
                      <a:pt x="897" y="113"/>
                      <a:pt x="879" y="113"/>
                    </a:cubicBezTo>
                    <a:cubicBezTo>
                      <a:pt x="864" y="113"/>
                      <a:pt x="857" y="94"/>
                      <a:pt x="850" y="87"/>
                    </a:cubicBezTo>
                    <a:cubicBezTo>
                      <a:pt x="841" y="78"/>
                      <a:pt x="818" y="77"/>
                      <a:pt x="811" y="66"/>
                    </a:cubicBezTo>
                    <a:cubicBezTo>
                      <a:pt x="793" y="37"/>
                      <a:pt x="794" y="0"/>
                      <a:pt x="74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96">
                <a:extLst>
                  <a:ext uri="{FF2B5EF4-FFF2-40B4-BE49-F238E27FC236}">
                    <a16:creationId xmlns:a16="http://schemas.microsoft.com/office/drawing/2014/main" xmlns="" id="{F76CE70A-38B3-4544-AFD4-9752D822A1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81" y="-76"/>
                <a:ext cx="125" cy="54"/>
              </a:xfrm>
              <a:custGeom>
                <a:avLst/>
                <a:gdLst>
                  <a:gd name="T0" fmla="*/ 25 w 53"/>
                  <a:gd name="T1" fmla="*/ 0 h 23"/>
                  <a:gd name="T2" fmla="*/ 0 w 53"/>
                  <a:gd name="T3" fmla="*/ 18 h 23"/>
                  <a:gd name="T4" fmla="*/ 5 w 53"/>
                  <a:gd name="T5" fmla="*/ 23 h 23"/>
                  <a:gd name="T6" fmla="*/ 53 w 53"/>
                  <a:gd name="T7" fmla="*/ 13 h 23"/>
                  <a:gd name="T8" fmla="*/ 25 w 53"/>
                  <a:gd name="T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23">
                    <a:moveTo>
                      <a:pt x="25" y="0"/>
                    </a:moveTo>
                    <a:cubicBezTo>
                      <a:pt x="16" y="0"/>
                      <a:pt x="0" y="10"/>
                      <a:pt x="0" y="18"/>
                    </a:cubicBezTo>
                    <a:cubicBezTo>
                      <a:pt x="0" y="20"/>
                      <a:pt x="2" y="23"/>
                      <a:pt x="5" y="23"/>
                    </a:cubicBezTo>
                    <a:cubicBezTo>
                      <a:pt x="11" y="23"/>
                      <a:pt x="53" y="20"/>
                      <a:pt x="53" y="13"/>
                    </a:cubicBezTo>
                    <a:cubicBezTo>
                      <a:pt x="53" y="5"/>
                      <a:pt x="33" y="0"/>
                      <a:pt x="2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97">
                <a:extLst>
                  <a:ext uri="{FF2B5EF4-FFF2-40B4-BE49-F238E27FC236}">
                    <a16:creationId xmlns:a16="http://schemas.microsoft.com/office/drawing/2014/main" xmlns="" id="{A275AC53-8117-48C2-921C-E2D16F3551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03" y="28"/>
                <a:ext cx="49" cy="28"/>
              </a:xfrm>
              <a:custGeom>
                <a:avLst/>
                <a:gdLst>
                  <a:gd name="T0" fmla="*/ 17 w 21"/>
                  <a:gd name="T1" fmla="*/ 0 h 12"/>
                  <a:gd name="T2" fmla="*/ 0 w 21"/>
                  <a:gd name="T3" fmla="*/ 0 h 12"/>
                  <a:gd name="T4" fmla="*/ 16 w 21"/>
                  <a:gd name="T5" fmla="*/ 12 h 12"/>
                  <a:gd name="T6" fmla="*/ 21 w 21"/>
                  <a:gd name="T7" fmla="*/ 6 h 12"/>
                  <a:gd name="T8" fmla="*/ 17 w 21"/>
                  <a:gd name="T9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2">
                    <a:moveTo>
                      <a:pt x="17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3" y="6"/>
                      <a:pt x="8" y="12"/>
                      <a:pt x="16" y="12"/>
                    </a:cubicBezTo>
                    <a:cubicBezTo>
                      <a:pt x="18" y="12"/>
                      <a:pt x="21" y="9"/>
                      <a:pt x="21" y="6"/>
                    </a:cubicBezTo>
                    <a:cubicBezTo>
                      <a:pt x="21" y="3"/>
                      <a:pt x="18" y="2"/>
                      <a:pt x="1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98">
                <a:extLst>
                  <a:ext uri="{FF2B5EF4-FFF2-40B4-BE49-F238E27FC236}">
                    <a16:creationId xmlns:a16="http://schemas.microsoft.com/office/drawing/2014/main" xmlns="" id="{62DE0373-702E-4557-8358-45B0830893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42" y="-369"/>
                <a:ext cx="22" cy="28"/>
              </a:xfrm>
              <a:custGeom>
                <a:avLst/>
                <a:gdLst>
                  <a:gd name="T0" fmla="*/ 4 w 9"/>
                  <a:gd name="T1" fmla="*/ 0 h 12"/>
                  <a:gd name="T2" fmla="*/ 0 w 9"/>
                  <a:gd name="T3" fmla="*/ 8 h 12"/>
                  <a:gd name="T4" fmla="*/ 4 w 9"/>
                  <a:gd name="T5" fmla="*/ 12 h 12"/>
                  <a:gd name="T6" fmla="*/ 9 w 9"/>
                  <a:gd name="T7" fmla="*/ 5 h 12"/>
                  <a:gd name="T8" fmla="*/ 9 w 9"/>
                  <a:gd name="T9" fmla="*/ 5 h 12"/>
                  <a:gd name="T10" fmla="*/ 9 w 9"/>
                  <a:gd name="T11" fmla="*/ 5 h 12"/>
                  <a:gd name="T12" fmla="*/ 9 w 9"/>
                  <a:gd name="T13" fmla="*/ 4 h 12"/>
                  <a:gd name="T14" fmla="*/ 8 w 9"/>
                  <a:gd name="T15" fmla="*/ 4 h 12"/>
                  <a:gd name="T16" fmla="*/ 4 w 9"/>
                  <a:gd name="T1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" h="12">
                    <a:moveTo>
                      <a:pt x="4" y="0"/>
                    </a:moveTo>
                    <a:cubicBezTo>
                      <a:pt x="2" y="3"/>
                      <a:pt x="0" y="5"/>
                      <a:pt x="0" y="8"/>
                    </a:cubicBezTo>
                    <a:cubicBezTo>
                      <a:pt x="0" y="11"/>
                      <a:pt x="2" y="12"/>
                      <a:pt x="4" y="12"/>
                    </a:cubicBezTo>
                    <a:cubicBezTo>
                      <a:pt x="8" y="12"/>
                      <a:pt x="9" y="8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5"/>
                      <a:pt x="9" y="5"/>
                      <a:pt x="9" y="4"/>
                    </a:cubicBezTo>
                    <a:cubicBezTo>
                      <a:pt x="8" y="4"/>
                      <a:pt x="8" y="4"/>
                      <a:pt x="8" y="4"/>
                    </a:cubicBezTo>
                    <a:cubicBezTo>
                      <a:pt x="4" y="0"/>
                      <a:pt x="4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99">
                <a:extLst>
                  <a:ext uri="{FF2B5EF4-FFF2-40B4-BE49-F238E27FC236}">
                    <a16:creationId xmlns:a16="http://schemas.microsoft.com/office/drawing/2014/main" xmlns="" id="{DC5BCD55-4CA9-4097-82E7-8CB128D304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03" y="-277"/>
                <a:ext cx="57" cy="33"/>
              </a:xfrm>
              <a:custGeom>
                <a:avLst/>
                <a:gdLst>
                  <a:gd name="T0" fmla="*/ 24 w 24"/>
                  <a:gd name="T1" fmla="*/ 10 h 14"/>
                  <a:gd name="T2" fmla="*/ 23 w 24"/>
                  <a:gd name="T3" fmla="*/ 11 h 14"/>
                  <a:gd name="T4" fmla="*/ 20 w 24"/>
                  <a:gd name="T5" fmla="*/ 14 h 14"/>
                  <a:gd name="T6" fmla="*/ 24 w 24"/>
                  <a:gd name="T7" fmla="*/ 10 h 14"/>
                  <a:gd name="T8" fmla="*/ 12 w 24"/>
                  <a:gd name="T9" fmla="*/ 0 h 14"/>
                  <a:gd name="T10" fmla="*/ 0 w 24"/>
                  <a:gd name="T11" fmla="*/ 8 h 14"/>
                  <a:gd name="T12" fmla="*/ 12 w 24"/>
                  <a:gd name="T13" fmla="*/ 14 h 14"/>
                  <a:gd name="T14" fmla="*/ 23 w 24"/>
                  <a:gd name="T15" fmla="*/ 11 h 14"/>
                  <a:gd name="T16" fmla="*/ 24 w 24"/>
                  <a:gd name="T17" fmla="*/ 8 h 14"/>
                  <a:gd name="T18" fmla="*/ 12 w 24"/>
                  <a:gd name="T1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4" h="14">
                    <a:moveTo>
                      <a:pt x="24" y="10"/>
                    </a:moveTo>
                    <a:cubicBezTo>
                      <a:pt x="24" y="10"/>
                      <a:pt x="23" y="11"/>
                      <a:pt x="23" y="11"/>
                    </a:cubicBezTo>
                    <a:cubicBezTo>
                      <a:pt x="22" y="12"/>
                      <a:pt x="21" y="13"/>
                      <a:pt x="20" y="14"/>
                    </a:cubicBezTo>
                    <a:cubicBezTo>
                      <a:pt x="24" y="10"/>
                      <a:pt x="24" y="10"/>
                      <a:pt x="24" y="10"/>
                    </a:cubicBezTo>
                    <a:moveTo>
                      <a:pt x="12" y="0"/>
                    </a:moveTo>
                    <a:cubicBezTo>
                      <a:pt x="7" y="0"/>
                      <a:pt x="0" y="2"/>
                      <a:pt x="0" y="8"/>
                    </a:cubicBezTo>
                    <a:cubicBezTo>
                      <a:pt x="0" y="12"/>
                      <a:pt x="6" y="14"/>
                      <a:pt x="12" y="14"/>
                    </a:cubicBezTo>
                    <a:cubicBezTo>
                      <a:pt x="16" y="14"/>
                      <a:pt x="19" y="13"/>
                      <a:pt x="23" y="11"/>
                    </a:cubicBezTo>
                    <a:cubicBezTo>
                      <a:pt x="23" y="10"/>
                      <a:pt x="24" y="9"/>
                      <a:pt x="24" y="8"/>
                    </a:cubicBezTo>
                    <a:cubicBezTo>
                      <a:pt x="24" y="1"/>
                      <a:pt x="19" y="0"/>
                      <a:pt x="1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100">
                <a:extLst>
                  <a:ext uri="{FF2B5EF4-FFF2-40B4-BE49-F238E27FC236}">
                    <a16:creationId xmlns:a16="http://schemas.microsoft.com/office/drawing/2014/main" xmlns="" id="{55D157FA-625D-4786-984F-BD909EFF7B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64" y="-639"/>
                <a:ext cx="215" cy="121"/>
              </a:xfrm>
              <a:custGeom>
                <a:avLst/>
                <a:gdLst>
                  <a:gd name="T0" fmla="*/ 54 w 91"/>
                  <a:gd name="T1" fmla="*/ 0 h 51"/>
                  <a:gd name="T2" fmla="*/ 47 w 91"/>
                  <a:gd name="T3" fmla="*/ 0 h 51"/>
                  <a:gd name="T4" fmla="*/ 9 w 91"/>
                  <a:gd name="T5" fmla="*/ 31 h 51"/>
                  <a:gd name="T6" fmla="*/ 0 w 91"/>
                  <a:gd name="T7" fmla="*/ 43 h 51"/>
                  <a:gd name="T8" fmla="*/ 8 w 91"/>
                  <a:gd name="T9" fmla="*/ 51 h 51"/>
                  <a:gd name="T10" fmla="*/ 36 w 91"/>
                  <a:gd name="T11" fmla="*/ 43 h 51"/>
                  <a:gd name="T12" fmla="*/ 54 w 91"/>
                  <a:gd name="T13" fmla="*/ 40 h 51"/>
                  <a:gd name="T14" fmla="*/ 61 w 91"/>
                  <a:gd name="T15" fmla="*/ 41 h 51"/>
                  <a:gd name="T16" fmla="*/ 91 w 91"/>
                  <a:gd name="T17" fmla="*/ 27 h 51"/>
                  <a:gd name="T18" fmla="*/ 62 w 91"/>
                  <a:gd name="T19" fmla="*/ 6 h 51"/>
                  <a:gd name="T20" fmla="*/ 53 w 91"/>
                  <a:gd name="T21" fmla="*/ 11 h 51"/>
                  <a:gd name="T22" fmla="*/ 54 w 91"/>
                  <a:gd name="T23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1" h="51">
                    <a:moveTo>
                      <a:pt x="54" y="0"/>
                    </a:moveTo>
                    <a:cubicBezTo>
                      <a:pt x="52" y="0"/>
                      <a:pt x="52" y="0"/>
                      <a:pt x="47" y="0"/>
                    </a:cubicBezTo>
                    <a:cubicBezTo>
                      <a:pt x="26" y="0"/>
                      <a:pt x="21" y="19"/>
                      <a:pt x="9" y="31"/>
                    </a:cubicBezTo>
                    <a:cubicBezTo>
                      <a:pt x="6" y="34"/>
                      <a:pt x="0" y="34"/>
                      <a:pt x="0" y="43"/>
                    </a:cubicBezTo>
                    <a:cubicBezTo>
                      <a:pt x="0" y="48"/>
                      <a:pt x="1" y="51"/>
                      <a:pt x="8" y="51"/>
                    </a:cubicBezTo>
                    <a:cubicBezTo>
                      <a:pt x="36" y="43"/>
                      <a:pt x="36" y="43"/>
                      <a:pt x="36" y="43"/>
                    </a:cubicBezTo>
                    <a:cubicBezTo>
                      <a:pt x="36" y="43"/>
                      <a:pt x="52" y="40"/>
                      <a:pt x="54" y="40"/>
                    </a:cubicBezTo>
                    <a:cubicBezTo>
                      <a:pt x="56" y="40"/>
                      <a:pt x="58" y="41"/>
                      <a:pt x="61" y="41"/>
                    </a:cubicBezTo>
                    <a:cubicBezTo>
                      <a:pt x="73" y="41"/>
                      <a:pt x="91" y="37"/>
                      <a:pt x="91" y="27"/>
                    </a:cubicBezTo>
                    <a:cubicBezTo>
                      <a:pt x="91" y="20"/>
                      <a:pt x="69" y="6"/>
                      <a:pt x="62" y="6"/>
                    </a:cubicBezTo>
                    <a:cubicBezTo>
                      <a:pt x="58" y="6"/>
                      <a:pt x="56" y="10"/>
                      <a:pt x="53" y="11"/>
                    </a:cubicBezTo>
                    <a:cubicBezTo>
                      <a:pt x="57" y="7"/>
                      <a:pt x="54" y="7"/>
                      <a:pt x="5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101">
                <a:extLst>
                  <a:ext uri="{FF2B5EF4-FFF2-40B4-BE49-F238E27FC236}">
                    <a16:creationId xmlns:a16="http://schemas.microsoft.com/office/drawing/2014/main" xmlns="" id="{9A848210-5567-4681-BB18-75B669DA49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1" y="-701"/>
                <a:ext cx="83" cy="45"/>
              </a:xfrm>
              <a:custGeom>
                <a:avLst/>
                <a:gdLst>
                  <a:gd name="T0" fmla="*/ 14 w 35"/>
                  <a:gd name="T1" fmla="*/ 0 h 19"/>
                  <a:gd name="T2" fmla="*/ 0 w 35"/>
                  <a:gd name="T3" fmla="*/ 5 h 19"/>
                  <a:gd name="T4" fmla="*/ 11 w 35"/>
                  <a:gd name="T5" fmla="*/ 19 h 19"/>
                  <a:gd name="T6" fmla="*/ 35 w 35"/>
                  <a:gd name="T7" fmla="*/ 8 h 19"/>
                  <a:gd name="T8" fmla="*/ 14 w 35"/>
                  <a:gd name="T9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9">
                    <a:moveTo>
                      <a:pt x="14" y="0"/>
                    </a:moveTo>
                    <a:cubicBezTo>
                      <a:pt x="11" y="0"/>
                      <a:pt x="0" y="0"/>
                      <a:pt x="0" y="5"/>
                    </a:cubicBezTo>
                    <a:cubicBezTo>
                      <a:pt x="0" y="10"/>
                      <a:pt x="7" y="19"/>
                      <a:pt x="11" y="19"/>
                    </a:cubicBezTo>
                    <a:cubicBezTo>
                      <a:pt x="17" y="19"/>
                      <a:pt x="34" y="18"/>
                      <a:pt x="35" y="8"/>
                    </a:cubicBezTo>
                    <a:cubicBezTo>
                      <a:pt x="32" y="7"/>
                      <a:pt x="17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102">
                <a:extLst>
                  <a:ext uri="{FF2B5EF4-FFF2-40B4-BE49-F238E27FC236}">
                    <a16:creationId xmlns:a16="http://schemas.microsoft.com/office/drawing/2014/main" xmlns="" id="{68A5B64E-F860-45A9-8251-9B2F6BE7B1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9" y="-793"/>
                <a:ext cx="296" cy="208"/>
              </a:xfrm>
              <a:custGeom>
                <a:avLst/>
                <a:gdLst>
                  <a:gd name="T0" fmla="*/ 55 w 125"/>
                  <a:gd name="T1" fmla="*/ 0 h 88"/>
                  <a:gd name="T2" fmla="*/ 0 w 125"/>
                  <a:gd name="T3" fmla="*/ 31 h 88"/>
                  <a:gd name="T4" fmla="*/ 38 w 125"/>
                  <a:gd name="T5" fmla="*/ 42 h 88"/>
                  <a:gd name="T6" fmla="*/ 60 w 125"/>
                  <a:gd name="T7" fmla="*/ 43 h 88"/>
                  <a:gd name="T8" fmla="*/ 21 w 125"/>
                  <a:gd name="T9" fmla="*/ 60 h 88"/>
                  <a:gd name="T10" fmla="*/ 49 w 125"/>
                  <a:gd name="T11" fmla="*/ 79 h 88"/>
                  <a:gd name="T12" fmla="*/ 108 w 125"/>
                  <a:gd name="T13" fmla="*/ 88 h 88"/>
                  <a:gd name="T14" fmla="*/ 118 w 125"/>
                  <a:gd name="T15" fmla="*/ 80 h 88"/>
                  <a:gd name="T16" fmla="*/ 111 w 125"/>
                  <a:gd name="T17" fmla="*/ 74 h 88"/>
                  <a:gd name="T18" fmla="*/ 121 w 125"/>
                  <a:gd name="T19" fmla="*/ 67 h 88"/>
                  <a:gd name="T20" fmla="*/ 125 w 125"/>
                  <a:gd name="T21" fmla="*/ 57 h 88"/>
                  <a:gd name="T22" fmla="*/ 108 w 125"/>
                  <a:gd name="T23" fmla="*/ 46 h 88"/>
                  <a:gd name="T24" fmla="*/ 97 w 125"/>
                  <a:gd name="T25" fmla="*/ 46 h 88"/>
                  <a:gd name="T26" fmla="*/ 81 w 125"/>
                  <a:gd name="T27" fmla="*/ 41 h 88"/>
                  <a:gd name="T28" fmla="*/ 75 w 125"/>
                  <a:gd name="T29" fmla="*/ 40 h 88"/>
                  <a:gd name="T30" fmla="*/ 70 w 125"/>
                  <a:gd name="T31" fmla="*/ 41 h 88"/>
                  <a:gd name="T32" fmla="*/ 80 w 125"/>
                  <a:gd name="T33" fmla="*/ 31 h 88"/>
                  <a:gd name="T34" fmla="*/ 80 w 125"/>
                  <a:gd name="T35" fmla="*/ 21 h 88"/>
                  <a:gd name="T36" fmla="*/ 83 w 125"/>
                  <a:gd name="T37" fmla="*/ 21 h 88"/>
                  <a:gd name="T38" fmla="*/ 87 w 125"/>
                  <a:gd name="T39" fmla="*/ 20 h 88"/>
                  <a:gd name="T40" fmla="*/ 55 w 125"/>
                  <a:gd name="T41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25" h="88">
                    <a:moveTo>
                      <a:pt x="55" y="0"/>
                    </a:moveTo>
                    <a:cubicBezTo>
                      <a:pt x="30" y="0"/>
                      <a:pt x="22" y="24"/>
                      <a:pt x="0" y="31"/>
                    </a:cubicBezTo>
                    <a:cubicBezTo>
                      <a:pt x="13" y="38"/>
                      <a:pt x="23" y="42"/>
                      <a:pt x="38" y="42"/>
                    </a:cubicBezTo>
                    <a:cubicBezTo>
                      <a:pt x="41" y="42"/>
                      <a:pt x="55" y="43"/>
                      <a:pt x="60" y="43"/>
                    </a:cubicBezTo>
                    <a:cubicBezTo>
                      <a:pt x="43" y="48"/>
                      <a:pt x="38" y="54"/>
                      <a:pt x="21" y="60"/>
                    </a:cubicBezTo>
                    <a:cubicBezTo>
                      <a:pt x="29" y="64"/>
                      <a:pt x="42" y="79"/>
                      <a:pt x="49" y="79"/>
                    </a:cubicBezTo>
                    <a:cubicBezTo>
                      <a:pt x="68" y="79"/>
                      <a:pt x="85" y="88"/>
                      <a:pt x="108" y="88"/>
                    </a:cubicBezTo>
                    <a:cubicBezTo>
                      <a:pt x="113" y="88"/>
                      <a:pt x="118" y="85"/>
                      <a:pt x="118" y="80"/>
                    </a:cubicBezTo>
                    <a:cubicBezTo>
                      <a:pt x="118" y="77"/>
                      <a:pt x="114" y="75"/>
                      <a:pt x="111" y="74"/>
                    </a:cubicBezTo>
                    <a:cubicBezTo>
                      <a:pt x="114" y="73"/>
                      <a:pt x="121" y="72"/>
                      <a:pt x="121" y="67"/>
                    </a:cubicBezTo>
                    <a:cubicBezTo>
                      <a:pt x="121" y="62"/>
                      <a:pt x="120" y="61"/>
                      <a:pt x="125" y="57"/>
                    </a:cubicBezTo>
                    <a:cubicBezTo>
                      <a:pt x="118" y="50"/>
                      <a:pt x="118" y="46"/>
                      <a:pt x="108" y="46"/>
                    </a:cubicBezTo>
                    <a:cubicBezTo>
                      <a:pt x="104" y="46"/>
                      <a:pt x="101" y="46"/>
                      <a:pt x="97" y="46"/>
                    </a:cubicBezTo>
                    <a:cubicBezTo>
                      <a:pt x="91" y="46"/>
                      <a:pt x="88" y="41"/>
                      <a:pt x="81" y="41"/>
                    </a:cubicBezTo>
                    <a:cubicBezTo>
                      <a:pt x="79" y="41"/>
                      <a:pt x="77" y="40"/>
                      <a:pt x="75" y="40"/>
                    </a:cubicBezTo>
                    <a:cubicBezTo>
                      <a:pt x="73" y="40"/>
                      <a:pt x="72" y="40"/>
                      <a:pt x="70" y="41"/>
                    </a:cubicBezTo>
                    <a:cubicBezTo>
                      <a:pt x="75" y="39"/>
                      <a:pt x="80" y="34"/>
                      <a:pt x="80" y="31"/>
                    </a:cubicBezTo>
                    <a:cubicBezTo>
                      <a:pt x="80" y="29"/>
                      <a:pt x="81" y="27"/>
                      <a:pt x="80" y="21"/>
                    </a:cubicBezTo>
                    <a:cubicBezTo>
                      <a:pt x="82" y="21"/>
                      <a:pt x="82" y="21"/>
                      <a:pt x="83" y="21"/>
                    </a:cubicBezTo>
                    <a:cubicBezTo>
                      <a:pt x="83" y="21"/>
                      <a:pt x="84" y="21"/>
                      <a:pt x="87" y="20"/>
                    </a:cubicBezTo>
                    <a:cubicBezTo>
                      <a:pt x="78" y="14"/>
                      <a:pt x="70" y="0"/>
                      <a:pt x="5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103">
                <a:extLst>
                  <a:ext uri="{FF2B5EF4-FFF2-40B4-BE49-F238E27FC236}">
                    <a16:creationId xmlns:a16="http://schemas.microsoft.com/office/drawing/2014/main" xmlns="" id="{10DC73ED-201C-4713-AB1B-A78F3371C9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17" y="-464"/>
                <a:ext cx="38" cy="26"/>
              </a:xfrm>
              <a:custGeom>
                <a:avLst/>
                <a:gdLst>
                  <a:gd name="T0" fmla="*/ 16 w 16"/>
                  <a:gd name="T1" fmla="*/ 0 h 11"/>
                  <a:gd name="T2" fmla="*/ 8 w 16"/>
                  <a:gd name="T3" fmla="*/ 0 h 11"/>
                  <a:gd name="T4" fmla="*/ 0 w 16"/>
                  <a:gd name="T5" fmla="*/ 6 h 11"/>
                  <a:gd name="T6" fmla="*/ 5 w 16"/>
                  <a:gd name="T7" fmla="*/ 11 h 11"/>
                  <a:gd name="T8" fmla="*/ 16 w 16"/>
                  <a:gd name="T9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1">
                    <a:moveTo>
                      <a:pt x="16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6" y="2"/>
                      <a:pt x="3" y="4"/>
                      <a:pt x="0" y="6"/>
                    </a:cubicBezTo>
                    <a:cubicBezTo>
                      <a:pt x="1" y="8"/>
                      <a:pt x="3" y="11"/>
                      <a:pt x="5" y="11"/>
                    </a:cubicBezTo>
                    <a:cubicBezTo>
                      <a:pt x="12" y="11"/>
                      <a:pt x="15" y="8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104">
                <a:extLst>
                  <a:ext uri="{FF2B5EF4-FFF2-40B4-BE49-F238E27FC236}">
                    <a16:creationId xmlns:a16="http://schemas.microsoft.com/office/drawing/2014/main" xmlns="" id="{68BB2D4C-3799-4DE6-93B4-5017297DBB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30" y="-788"/>
                <a:ext cx="50" cy="12"/>
              </a:xfrm>
              <a:custGeom>
                <a:avLst/>
                <a:gdLst>
                  <a:gd name="T0" fmla="*/ 19 w 21"/>
                  <a:gd name="T1" fmla="*/ 0 h 5"/>
                  <a:gd name="T2" fmla="*/ 0 w 21"/>
                  <a:gd name="T3" fmla="*/ 0 h 5"/>
                  <a:gd name="T4" fmla="*/ 11 w 21"/>
                  <a:gd name="T5" fmla="*/ 5 h 5"/>
                  <a:gd name="T6" fmla="*/ 21 w 21"/>
                  <a:gd name="T7" fmla="*/ 4 h 5"/>
                  <a:gd name="T8" fmla="*/ 19 w 21"/>
                  <a:gd name="T9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5">
                    <a:moveTo>
                      <a:pt x="1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4"/>
                      <a:pt x="6" y="5"/>
                      <a:pt x="11" y="5"/>
                    </a:cubicBezTo>
                    <a:cubicBezTo>
                      <a:pt x="14" y="5"/>
                      <a:pt x="18" y="5"/>
                      <a:pt x="21" y="4"/>
                    </a:cubicBezTo>
                    <a:cubicBezTo>
                      <a:pt x="19" y="0"/>
                      <a:pt x="19" y="0"/>
                      <a:pt x="1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105">
                <a:extLst>
                  <a:ext uri="{FF2B5EF4-FFF2-40B4-BE49-F238E27FC236}">
                    <a16:creationId xmlns:a16="http://schemas.microsoft.com/office/drawing/2014/main" xmlns="" id="{335D0B1A-51C8-41CC-8E6A-3BA0A4C92E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9" y="-547"/>
                <a:ext cx="40" cy="19"/>
              </a:xfrm>
              <a:custGeom>
                <a:avLst/>
                <a:gdLst>
                  <a:gd name="T0" fmla="*/ 17 w 17"/>
                  <a:gd name="T1" fmla="*/ 0 h 8"/>
                  <a:gd name="T2" fmla="*/ 13 w 17"/>
                  <a:gd name="T3" fmla="*/ 1 h 8"/>
                  <a:gd name="T4" fmla="*/ 11 w 17"/>
                  <a:gd name="T5" fmla="*/ 1 h 8"/>
                  <a:gd name="T6" fmla="*/ 8 w 17"/>
                  <a:gd name="T7" fmla="*/ 1 h 8"/>
                  <a:gd name="T8" fmla="*/ 0 w 17"/>
                  <a:gd name="T9" fmla="*/ 2 h 8"/>
                  <a:gd name="T10" fmla="*/ 11 w 17"/>
                  <a:gd name="T11" fmla="*/ 8 h 8"/>
                  <a:gd name="T12" fmla="*/ 17 w 17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" h="8">
                    <a:moveTo>
                      <a:pt x="17" y="0"/>
                    </a:moveTo>
                    <a:cubicBezTo>
                      <a:pt x="16" y="1"/>
                      <a:pt x="15" y="1"/>
                      <a:pt x="13" y="1"/>
                    </a:cubicBezTo>
                    <a:cubicBezTo>
                      <a:pt x="13" y="1"/>
                      <a:pt x="12" y="1"/>
                      <a:pt x="11" y="1"/>
                    </a:cubicBezTo>
                    <a:cubicBezTo>
                      <a:pt x="10" y="1"/>
                      <a:pt x="9" y="1"/>
                      <a:pt x="8" y="1"/>
                    </a:cubicBezTo>
                    <a:cubicBezTo>
                      <a:pt x="6" y="1"/>
                      <a:pt x="4" y="1"/>
                      <a:pt x="0" y="2"/>
                    </a:cubicBezTo>
                    <a:cubicBezTo>
                      <a:pt x="2" y="4"/>
                      <a:pt x="4" y="8"/>
                      <a:pt x="11" y="8"/>
                    </a:cubicBezTo>
                    <a:cubicBezTo>
                      <a:pt x="14" y="8"/>
                      <a:pt x="17" y="4"/>
                      <a:pt x="1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106">
                <a:extLst>
                  <a:ext uri="{FF2B5EF4-FFF2-40B4-BE49-F238E27FC236}">
                    <a16:creationId xmlns:a16="http://schemas.microsoft.com/office/drawing/2014/main" xmlns="" id="{F5CEAB0C-29EB-41D2-8A73-44D34E8D2B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002" y="-757"/>
                <a:ext cx="253" cy="75"/>
              </a:xfrm>
              <a:custGeom>
                <a:avLst/>
                <a:gdLst>
                  <a:gd name="T0" fmla="*/ 91 w 107"/>
                  <a:gd name="T1" fmla="*/ 16 h 32"/>
                  <a:gd name="T2" fmla="*/ 87 w 107"/>
                  <a:gd name="T3" fmla="*/ 18 h 32"/>
                  <a:gd name="T4" fmla="*/ 87 w 107"/>
                  <a:gd name="T5" fmla="*/ 20 h 32"/>
                  <a:gd name="T6" fmla="*/ 91 w 107"/>
                  <a:gd name="T7" fmla="*/ 16 h 32"/>
                  <a:gd name="T8" fmla="*/ 91 w 107"/>
                  <a:gd name="T9" fmla="*/ 0 h 32"/>
                  <a:gd name="T10" fmla="*/ 71 w 107"/>
                  <a:gd name="T11" fmla="*/ 7 h 32"/>
                  <a:gd name="T12" fmla="*/ 41 w 107"/>
                  <a:gd name="T13" fmla="*/ 0 h 32"/>
                  <a:gd name="T14" fmla="*/ 0 w 107"/>
                  <a:gd name="T15" fmla="*/ 10 h 32"/>
                  <a:gd name="T16" fmla="*/ 11 w 107"/>
                  <a:gd name="T17" fmla="*/ 13 h 32"/>
                  <a:gd name="T18" fmla="*/ 35 w 107"/>
                  <a:gd name="T19" fmla="*/ 6 h 32"/>
                  <a:gd name="T20" fmla="*/ 47 w 107"/>
                  <a:gd name="T21" fmla="*/ 10 h 32"/>
                  <a:gd name="T22" fmla="*/ 39 w 107"/>
                  <a:gd name="T23" fmla="*/ 15 h 32"/>
                  <a:gd name="T24" fmla="*/ 49 w 107"/>
                  <a:gd name="T25" fmla="*/ 16 h 32"/>
                  <a:gd name="T26" fmla="*/ 38 w 107"/>
                  <a:gd name="T27" fmla="*/ 20 h 32"/>
                  <a:gd name="T28" fmla="*/ 53 w 107"/>
                  <a:gd name="T29" fmla="*/ 27 h 32"/>
                  <a:gd name="T30" fmla="*/ 52 w 107"/>
                  <a:gd name="T31" fmla="*/ 27 h 32"/>
                  <a:gd name="T32" fmla="*/ 58 w 107"/>
                  <a:gd name="T33" fmla="*/ 32 h 32"/>
                  <a:gd name="T34" fmla="*/ 58 w 107"/>
                  <a:gd name="T35" fmla="*/ 32 h 32"/>
                  <a:gd name="T36" fmla="*/ 68 w 107"/>
                  <a:gd name="T37" fmla="*/ 20 h 32"/>
                  <a:gd name="T38" fmla="*/ 75 w 107"/>
                  <a:gd name="T39" fmla="*/ 19 h 32"/>
                  <a:gd name="T40" fmla="*/ 79 w 107"/>
                  <a:gd name="T41" fmla="*/ 19 h 32"/>
                  <a:gd name="T42" fmla="*/ 82 w 107"/>
                  <a:gd name="T43" fmla="*/ 19 h 32"/>
                  <a:gd name="T44" fmla="*/ 87 w 107"/>
                  <a:gd name="T45" fmla="*/ 18 h 32"/>
                  <a:gd name="T46" fmla="*/ 87 w 107"/>
                  <a:gd name="T47" fmla="*/ 15 h 32"/>
                  <a:gd name="T48" fmla="*/ 90 w 107"/>
                  <a:gd name="T49" fmla="*/ 16 h 32"/>
                  <a:gd name="T50" fmla="*/ 92 w 107"/>
                  <a:gd name="T51" fmla="*/ 15 h 32"/>
                  <a:gd name="T52" fmla="*/ 107 w 107"/>
                  <a:gd name="T53" fmla="*/ 6 h 32"/>
                  <a:gd name="T54" fmla="*/ 91 w 107"/>
                  <a:gd name="T55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07" h="32">
                    <a:moveTo>
                      <a:pt x="91" y="16"/>
                    </a:moveTo>
                    <a:cubicBezTo>
                      <a:pt x="89" y="17"/>
                      <a:pt x="88" y="18"/>
                      <a:pt x="87" y="18"/>
                    </a:cubicBezTo>
                    <a:cubicBezTo>
                      <a:pt x="87" y="20"/>
                      <a:pt x="87" y="20"/>
                      <a:pt x="87" y="20"/>
                    </a:cubicBezTo>
                    <a:cubicBezTo>
                      <a:pt x="91" y="16"/>
                      <a:pt x="91" y="16"/>
                      <a:pt x="91" y="16"/>
                    </a:cubicBezTo>
                    <a:moveTo>
                      <a:pt x="91" y="0"/>
                    </a:moveTo>
                    <a:cubicBezTo>
                      <a:pt x="83" y="0"/>
                      <a:pt x="79" y="7"/>
                      <a:pt x="71" y="7"/>
                    </a:cubicBezTo>
                    <a:cubicBezTo>
                      <a:pt x="61" y="7"/>
                      <a:pt x="54" y="0"/>
                      <a:pt x="41" y="0"/>
                    </a:cubicBezTo>
                    <a:cubicBezTo>
                      <a:pt x="29" y="0"/>
                      <a:pt x="5" y="2"/>
                      <a:pt x="0" y="10"/>
                    </a:cubicBezTo>
                    <a:cubicBezTo>
                      <a:pt x="4" y="11"/>
                      <a:pt x="7" y="13"/>
                      <a:pt x="11" y="13"/>
                    </a:cubicBezTo>
                    <a:cubicBezTo>
                      <a:pt x="19" y="13"/>
                      <a:pt x="29" y="6"/>
                      <a:pt x="35" y="6"/>
                    </a:cubicBezTo>
                    <a:cubicBezTo>
                      <a:pt x="40" y="6"/>
                      <a:pt x="43" y="9"/>
                      <a:pt x="47" y="10"/>
                    </a:cubicBezTo>
                    <a:cubicBezTo>
                      <a:pt x="45" y="13"/>
                      <a:pt x="42" y="14"/>
                      <a:pt x="39" y="15"/>
                    </a:cubicBezTo>
                    <a:cubicBezTo>
                      <a:pt x="42" y="16"/>
                      <a:pt x="44" y="16"/>
                      <a:pt x="49" y="16"/>
                    </a:cubicBezTo>
                    <a:cubicBezTo>
                      <a:pt x="45" y="17"/>
                      <a:pt x="42" y="18"/>
                      <a:pt x="38" y="20"/>
                    </a:cubicBezTo>
                    <a:cubicBezTo>
                      <a:pt x="39" y="25"/>
                      <a:pt x="45" y="27"/>
                      <a:pt x="53" y="27"/>
                    </a:cubicBezTo>
                    <a:cubicBezTo>
                      <a:pt x="52" y="27"/>
                      <a:pt x="52" y="27"/>
                      <a:pt x="52" y="27"/>
                    </a:cubicBezTo>
                    <a:cubicBezTo>
                      <a:pt x="54" y="29"/>
                      <a:pt x="55" y="32"/>
                      <a:pt x="58" y="32"/>
                    </a:cubicBezTo>
                    <a:cubicBezTo>
                      <a:pt x="58" y="32"/>
                      <a:pt x="58" y="32"/>
                      <a:pt x="58" y="32"/>
                    </a:cubicBezTo>
                    <a:cubicBezTo>
                      <a:pt x="63" y="32"/>
                      <a:pt x="64" y="23"/>
                      <a:pt x="68" y="20"/>
                    </a:cubicBezTo>
                    <a:cubicBezTo>
                      <a:pt x="71" y="19"/>
                      <a:pt x="73" y="19"/>
                      <a:pt x="75" y="19"/>
                    </a:cubicBezTo>
                    <a:cubicBezTo>
                      <a:pt x="76" y="19"/>
                      <a:pt x="77" y="19"/>
                      <a:pt x="79" y="19"/>
                    </a:cubicBezTo>
                    <a:cubicBezTo>
                      <a:pt x="80" y="19"/>
                      <a:pt x="81" y="19"/>
                      <a:pt x="82" y="19"/>
                    </a:cubicBezTo>
                    <a:cubicBezTo>
                      <a:pt x="84" y="19"/>
                      <a:pt x="85" y="19"/>
                      <a:pt x="87" y="18"/>
                    </a:cubicBezTo>
                    <a:cubicBezTo>
                      <a:pt x="87" y="15"/>
                      <a:pt x="87" y="15"/>
                      <a:pt x="87" y="15"/>
                    </a:cubicBezTo>
                    <a:cubicBezTo>
                      <a:pt x="88" y="15"/>
                      <a:pt x="89" y="16"/>
                      <a:pt x="90" y="16"/>
                    </a:cubicBezTo>
                    <a:cubicBezTo>
                      <a:pt x="91" y="16"/>
                      <a:pt x="91" y="15"/>
                      <a:pt x="92" y="15"/>
                    </a:cubicBezTo>
                    <a:cubicBezTo>
                      <a:pt x="99" y="10"/>
                      <a:pt x="105" y="15"/>
                      <a:pt x="107" y="6"/>
                    </a:cubicBezTo>
                    <a:cubicBezTo>
                      <a:pt x="103" y="5"/>
                      <a:pt x="97" y="0"/>
                      <a:pt x="9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107">
                <a:extLst>
                  <a:ext uri="{FF2B5EF4-FFF2-40B4-BE49-F238E27FC236}">
                    <a16:creationId xmlns:a16="http://schemas.microsoft.com/office/drawing/2014/main" xmlns="" id="{6266858F-DAE4-4ADD-9625-510E76EE56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6" y="-807"/>
                <a:ext cx="88" cy="57"/>
              </a:xfrm>
              <a:custGeom>
                <a:avLst/>
                <a:gdLst>
                  <a:gd name="T0" fmla="*/ 30 w 37"/>
                  <a:gd name="T1" fmla="*/ 0 h 24"/>
                  <a:gd name="T2" fmla="*/ 0 w 37"/>
                  <a:gd name="T3" fmla="*/ 16 h 24"/>
                  <a:gd name="T4" fmla="*/ 9 w 37"/>
                  <a:gd name="T5" fmla="*/ 24 h 24"/>
                  <a:gd name="T6" fmla="*/ 37 w 37"/>
                  <a:gd name="T7" fmla="*/ 17 h 24"/>
                  <a:gd name="T8" fmla="*/ 30 w 37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24">
                    <a:moveTo>
                      <a:pt x="30" y="0"/>
                    </a:moveTo>
                    <a:cubicBezTo>
                      <a:pt x="22" y="0"/>
                      <a:pt x="0" y="9"/>
                      <a:pt x="0" y="16"/>
                    </a:cubicBezTo>
                    <a:cubicBezTo>
                      <a:pt x="0" y="21"/>
                      <a:pt x="3" y="24"/>
                      <a:pt x="9" y="24"/>
                    </a:cubicBezTo>
                    <a:cubicBezTo>
                      <a:pt x="13" y="24"/>
                      <a:pt x="33" y="20"/>
                      <a:pt x="37" y="17"/>
                    </a:cubicBezTo>
                    <a:cubicBezTo>
                      <a:pt x="30" y="0"/>
                      <a:pt x="30" y="0"/>
                      <a:pt x="3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108">
                <a:extLst>
                  <a:ext uri="{FF2B5EF4-FFF2-40B4-BE49-F238E27FC236}">
                    <a16:creationId xmlns:a16="http://schemas.microsoft.com/office/drawing/2014/main" xmlns="" id="{A4CE47E6-A3CB-49AD-A2EF-0E72B7CC2B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41" y="-769"/>
                <a:ext cx="94" cy="54"/>
              </a:xfrm>
              <a:custGeom>
                <a:avLst/>
                <a:gdLst>
                  <a:gd name="T0" fmla="*/ 28 w 40"/>
                  <a:gd name="T1" fmla="*/ 0 h 23"/>
                  <a:gd name="T2" fmla="*/ 10 w 40"/>
                  <a:gd name="T3" fmla="*/ 0 h 23"/>
                  <a:gd name="T4" fmla="*/ 10 w 40"/>
                  <a:gd name="T5" fmla="*/ 7 h 23"/>
                  <a:gd name="T6" fmla="*/ 0 w 40"/>
                  <a:gd name="T7" fmla="*/ 21 h 23"/>
                  <a:gd name="T8" fmla="*/ 11 w 40"/>
                  <a:gd name="T9" fmla="*/ 23 h 23"/>
                  <a:gd name="T10" fmla="*/ 29 w 40"/>
                  <a:gd name="T11" fmla="*/ 21 h 23"/>
                  <a:gd name="T12" fmla="*/ 26 w 40"/>
                  <a:gd name="T13" fmla="*/ 15 h 23"/>
                  <a:gd name="T14" fmla="*/ 33 w 40"/>
                  <a:gd name="T15" fmla="*/ 15 h 23"/>
                  <a:gd name="T16" fmla="*/ 40 w 40"/>
                  <a:gd name="T17" fmla="*/ 12 h 23"/>
                  <a:gd name="T18" fmla="*/ 40 w 40"/>
                  <a:gd name="T19" fmla="*/ 4 h 23"/>
                  <a:gd name="T20" fmla="*/ 32 w 40"/>
                  <a:gd name="T21" fmla="*/ 5 h 23"/>
                  <a:gd name="T22" fmla="*/ 23 w 40"/>
                  <a:gd name="T23" fmla="*/ 4 h 23"/>
                  <a:gd name="T24" fmla="*/ 28 w 40"/>
                  <a:gd name="T25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0" h="23">
                    <a:moveTo>
                      <a:pt x="28" y="0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0" y="1"/>
                      <a:pt x="10" y="3"/>
                      <a:pt x="10" y="7"/>
                    </a:cubicBezTo>
                    <a:cubicBezTo>
                      <a:pt x="4" y="9"/>
                      <a:pt x="0" y="13"/>
                      <a:pt x="0" y="21"/>
                    </a:cubicBezTo>
                    <a:cubicBezTo>
                      <a:pt x="0" y="22"/>
                      <a:pt x="5" y="23"/>
                      <a:pt x="11" y="23"/>
                    </a:cubicBezTo>
                    <a:cubicBezTo>
                      <a:pt x="18" y="23"/>
                      <a:pt x="27" y="22"/>
                      <a:pt x="29" y="21"/>
                    </a:cubicBezTo>
                    <a:cubicBezTo>
                      <a:pt x="26" y="15"/>
                      <a:pt x="26" y="15"/>
                      <a:pt x="26" y="15"/>
                    </a:cubicBezTo>
                    <a:cubicBezTo>
                      <a:pt x="29" y="15"/>
                      <a:pt x="31" y="15"/>
                      <a:pt x="33" y="15"/>
                    </a:cubicBezTo>
                    <a:cubicBezTo>
                      <a:pt x="36" y="15"/>
                      <a:pt x="38" y="15"/>
                      <a:pt x="40" y="12"/>
                    </a:cubicBezTo>
                    <a:cubicBezTo>
                      <a:pt x="40" y="10"/>
                      <a:pt x="40" y="9"/>
                      <a:pt x="40" y="4"/>
                    </a:cubicBezTo>
                    <a:cubicBezTo>
                      <a:pt x="37" y="5"/>
                      <a:pt x="35" y="5"/>
                      <a:pt x="32" y="5"/>
                    </a:cubicBezTo>
                    <a:cubicBezTo>
                      <a:pt x="28" y="5"/>
                      <a:pt x="24" y="5"/>
                      <a:pt x="23" y="4"/>
                    </a:cubicBezTo>
                    <a:cubicBezTo>
                      <a:pt x="24" y="4"/>
                      <a:pt x="27" y="3"/>
                      <a:pt x="2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109">
                <a:extLst>
                  <a:ext uri="{FF2B5EF4-FFF2-40B4-BE49-F238E27FC236}">
                    <a16:creationId xmlns:a16="http://schemas.microsoft.com/office/drawing/2014/main" xmlns="" id="{C89723E5-A804-412E-89DB-D4B6D3A12A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15" y="-722"/>
                <a:ext cx="97" cy="33"/>
              </a:xfrm>
              <a:custGeom>
                <a:avLst/>
                <a:gdLst>
                  <a:gd name="T0" fmla="*/ 27 w 41"/>
                  <a:gd name="T1" fmla="*/ 0 h 14"/>
                  <a:gd name="T2" fmla="*/ 0 w 41"/>
                  <a:gd name="T3" fmla="*/ 11 h 14"/>
                  <a:gd name="T4" fmla="*/ 5 w 41"/>
                  <a:gd name="T5" fmla="*/ 14 h 14"/>
                  <a:gd name="T6" fmla="*/ 13 w 41"/>
                  <a:gd name="T7" fmla="*/ 9 h 14"/>
                  <a:gd name="T8" fmla="*/ 24 w 41"/>
                  <a:gd name="T9" fmla="*/ 14 h 14"/>
                  <a:gd name="T10" fmla="*/ 41 w 41"/>
                  <a:gd name="T11" fmla="*/ 7 h 14"/>
                  <a:gd name="T12" fmla="*/ 27 w 41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14">
                    <a:moveTo>
                      <a:pt x="27" y="0"/>
                    </a:moveTo>
                    <a:cubicBezTo>
                      <a:pt x="21" y="0"/>
                      <a:pt x="0" y="3"/>
                      <a:pt x="0" y="11"/>
                    </a:cubicBezTo>
                    <a:cubicBezTo>
                      <a:pt x="0" y="13"/>
                      <a:pt x="3" y="14"/>
                      <a:pt x="5" y="14"/>
                    </a:cubicBezTo>
                    <a:cubicBezTo>
                      <a:pt x="10" y="14"/>
                      <a:pt x="12" y="14"/>
                      <a:pt x="13" y="9"/>
                    </a:cubicBezTo>
                    <a:cubicBezTo>
                      <a:pt x="17" y="9"/>
                      <a:pt x="21" y="14"/>
                      <a:pt x="24" y="14"/>
                    </a:cubicBezTo>
                    <a:cubicBezTo>
                      <a:pt x="31" y="14"/>
                      <a:pt x="31" y="7"/>
                      <a:pt x="41" y="7"/>
                    </a:cubicBezTo>
                    <a:cubicBezTo>
                      <a:pt x="39" y="3"/>
                      <a:pt x="33" y="0"/>
                      <a:pt x="2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110">
                <a:extLst>
                  <a:ext uri="{FF2B5EF4-FFF2-40B4-BE49-F238E27FC236}">
                    <a16:creationId xmlns:a16="http://schemas.microsoft.com/office/drawing/2014/main" xmlns="" id="{A016932A-161B-4D74-8E46-385FB8CF75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9" y="-833"/>
                <a:ext cx="151" cy="102"/>
              </a:xfrm>
              <a:custGeom>
                <a:avLst/>
                <a:gdLst>
                  <a:gd name="T0" fmla="*/ 61 w 64"/>
                  <a:gd name="T1" fmla="*/ 0 h 43"/>
                  <a:gd name="T2" fmla="*/ 52 w 64"/>
                  <a:gd name="T3" fmla="*/ 9 h 43"/>
                  <a:gd name="T4" fmla="*/ 20 w 64"/>
                  <a:gd name="T5" fmla="*/ 19 h 43"/>
                  <a:gd name="T6" fmla="*/ 20 w 64"/>
                  <a:gd name="T7" fmla="*/ 26 h 43"/>
                  <a:gd name="T8" fmla="*/ 24 w 64"/>
                  <a:gd name="T9" fmla="*/ 24 h 43"/>
                  <a:gd name="T10" fmla="*/ 29 w 64"/>
                  <a:gd name="T11" fmla="*/ 27 h 43"/>
                  <a:gd name="T12" fmla="*/ 7 w 64"/>
                  <a:gd name="T13" fmla="*/ 27 h 43"/>
                  <a:gd name="T14" fmla="*/ 0 w 64"/>
                  <a:gd name="T15" fmla="*/ 33 h 43"/>
                  <a:gd name="T16" fmla="*/ 27 w 64"/>
                  <a:gd name="T17" fmla="*/ 43 h 43"/>
                  <a:gd name="T18" fmla="*/ 48 w 64"/>
                  <a:gd name="T19" fmla="*/ 37 h 43"/>
                  <a:gd name="T20" fmla="*/ 55 w 64"/>
                  <a:gd name="T21" fmla="*/ 37 h 43"/>
                  <a:gd name="T22" fmla="*/ 64 w 64"/>
                  <a:gd name="T23" fmla="*/ 35 h 43"/>
                  <a:gd name="T24" fmla="*/ 34 w 64"/>
                  <a:gd name="T25" fmla="*/ 27 h 43"/>
                  <a:gd name="T26" fmla="*/ 58 w 64"/>
                  <a:gd name="T27" fmla="*/ 13 h 43"/>
                  <a:gd name="T28" fmla="*/ 63 w 64"/>
                  <a:gd name="T29" fmla="*/ 6 h 43"/>
                  <a:gd name="T30" fmla="*/ 61 w 64"/>
                  <a:gd name="T31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64" h="43">
                    <a:moveTo>
                      <a:pt x="61" y="0"/>
                    </a:moveTo>
                    <a:cubicBezTo>
                      <a:pt x="56" y="0"/>
                      <a:pt x="53" y="4"/>
                      <a:pt x="52" y="9"/>
                    </a:cubicBezTo>
                    <a:cubicBezTo>
                      <a:pt x="37" y="9"/>
                      <a:pt x="36" y="19"/>
                      <a:pt x="20" y="19"/>
                    </a:cubicBezTo>
                    <a:cubicBezTo>
                      <a:pt x="20" y="26"/>
                      <a:pt x="20" y="26"/>
                      <a:pt x="20" y="26"/>
                    </a:cubicBezTo>
                    <a:cubicBezTo>
                      <a:pt x="22" y="25"/>
                      <a:pt x="23" y="24"/>
                      <a:pt x="24" y="24"/>
                    </a:cubicBezTo>
                    <a:cubicBezTo>
                      <a:pt x="25" y="24"/>
                      <a:pt x="26" y="26"/>
                      <a:pt x="29" y="27"/>
                    </a:cubicBezTo>
                    <a:cubicBezTo>
                      <a:pt x="7" y="27"/>
                      <a:pt x="7" y="27"/>
                      <a:pt x="7" y="27"/>
                    </a:cubicBezTo>
                    <a:cubicBezTo>
                      <a:pt x="5" y="29"/>
                      <a:pt x="4" y="30"/>
                      <a:pt x="0" y="33"/>
                    </a:cubicBezTo>
                    <a:cubicBezTo>
                      <a:pt x="1" y="33"/>
                      <a:pt x="23" y="43"/>
                      <a:pt x="27" y="43"/>
                    </a:cubicBezTo>
                    <a:cubicBezTo>
                      <a:pt x="33" y="43"/>
                      <a:pt x="42" y="37"/>
                      <a:pt x="48" y="37"/>
                    </a:cubicBezTo>
                    <a:cubicBezTo>
                      <a:pt x="50" y="37"/>
                      <a:pt x="53" y="37"/>
                      <a:pt x="55" y="37"/>
                    </a:cubicBezTo>
                    <a:cubicBezTo>
                      <a:pt x="58" y="37"/>
                      <a:pt x="61" y="36"/>
                      <a:pt x="64" y="35"/>
                    </a:cubicBezTo>
                    <a:cubicBezTo>
                      <a:pt x="52" y="30"/>
                      <a:pt x="48" y="29"/>
                      <a:pt x="34" y="27"/>
                    </a:cubicBezTo>
                    <a:cubicBezTo>
                      <a:pt x="39" y="21"/>
                      <a:pt x="49" y="18"/>
                      <a:pt x="58" y="13"/>
                    </a:cubicBezTo>
                    <a:cubicBezTo>
                      <a:pt x="58" y="10"/>
                      <a:pt x="61" y="8"/>
                      <a:pt x="63" y="6"/>
                    </a:cubicBezTo>
                    <a:cubicBezTo>
                      <a:pt x="63" y="4"/>
                      <a:pt x="62" y="0"/>
                      <a:pt x="6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111">
                <a:extLst>
                  <a:ext uri="{FF2B5EF4-FFF2-40B4-BE49-F238E27FC236}">
                    <a16:creationId xmlns:a16="http://schemas.microsoft.com/office/drawing/2014/main" xmlns="" id="{4D2F8359-CCAC-4B52-8572-23FE07E8D9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3" y="-684"/>
                <a:ext cx="496" cy="274"/>
              </a:xfrm>
              <a:custGeom>
                <a:avLst/>
                <a:gdLst>
                  <a:gd name="T0" fmla="*/ 86 w 210"/>
                  <a:gd name="T1" fmla="*/ 0 h 116"/>
                  <a:gd name="T2" fmla="*/ 75 w 210"/>
                  <a:gd name="T3" fmla="*/ 8 h 116"/>
                  <a:gd name="T4" fmla="*/ 82 w 210"/>
                  <a:gd name="T5" fmla="*/ 31 h 116"/>
                  <a:gd name="T6" fmla="*/ 58 w 210"/>
                  <a:gd name="T7" fmla="*/ 8 h 116"/>
                  <a:gd name="T8" fmla="*/ 49 w 210"/>
                  <a:gd name="T9" fmla="*/ 17 h 116"/>
                  <a:gd name="T10" fmla="*/ 51 w 210"/>
                  <a:gd name="T11" fmla="*/ 22 h 116"/>
                  <a:gd name="T12" fmla="*/ 38 w 210"/>
                  <a:gd name="T13" fmla="*/ 16 h 116"/>
                  <a:gd name="T14" fmla="*/ 45 w 210"/>
                  <a:gd name="T15" fmla="*/ 8 h 116"/>
                  <a:gd name="T16" fmla="*/ 18 w 210"/>
                  <a:gd name="T17" fmla="*/ 6 h 116"/>
                  <a:gd name="T18" fmla="*/ 0 w 210"/>
                  <a:gd name="T19" fmla="*/ 19 h 116"/>
                  <a:gd name="T20" fmla="*/ 13 w 210"/>
                  <a:gd name="T21" fmla="*/ 32 h 116"/>
                  <a:gd name="T22" fmla="*/ 17 w 210"/>
                  <a:gd name="T23" fmla="*/ 34 h 116"/>
                  <a:gd name="T24" fmla="*/ 32 w 210"/>
                  <a:gd name="T25" fmla="*/ 51 h 116"/>
                  <a:gd name="T26" fmla="*/ 28 w 210"/>
                  <a:gd name="T27" fmla="*/ 52 h 116"/>
                  <a:gd name="T28" fmla="*/ 45 w 210"/>
                  <a:gd name="T29" fmla="*/ 61 h 116"/>
                  <a:gd name="T30" fmla="*/ 60 w 210"/>
                  <a:gd name="T31" fmla="*/ 47 h 116"/>
                  <a:gd name="T32" fmla="*/ 65 w 210"/>
                  <a:gd name="T33" fmla="*/ 47 h 116"/>
                  <a:gd name="T34" fmla="*/ 73 w 210"/>
                  <a:gd name="T35" fmla="*/ 51 h 116"/>
                  <a:gd name="T36" fmla="*/ 86 w 210"/>
                  <a:gd name="T37" fmla="*/ 51 h 116"/>
                  <a:gd name="T38" fmla="*/ 59 w 210"/>
                  <a:gd name="T39" fmla="*/ 64 h 116"/>
                  <a:gd name="T40" fmla="*/ 45 w 210"/>
                  <a:gd name="T41" fmla="*/ 70 h 116"/>
                  <a:gd name="T42" fmla="*/ 53 w 210"/>
                  <a:gd name="T43" fmla="*/ 78 h 116"/>
                  <a:gd name="T44" fmla="*/ 65 w 210"/>
                  <a:gd name="T45" fmla="*/ 77 h 116"/>
                  <a:gd name="T46" fmla="*/ 88 w 210"/>
                  <a:gd name="T47" fmla="*/ 79 h 116"/>
                  <a:gd name="T48" fmla="*/ 71 w 210"/>
                  <a:gd name="T49" fmla="*/ 83 h 116"/>
                  <a:gd name="T50" fmla="*/ 58 w 210"/>
                  <a:gd name="T51" fmla="*/ 83 h 116"/>
                  <a:gd name="T52" fmla="*/ 51 w 210"/>
                  <a:gd name="T53" fmla="*/ 83 h 116"/>
                  <a:gd name="T54" fmla="*/ 93 w 210"/>
                  <a:gd name="T55" fmla="*/ 116 h 116"/>
                  <a:gd name="T56" fmla="*/ 108 w 210"/>
                  <a:gd name="T57" fmla="*/ 87 h 116"/>
                  <a:gd name="T58" fmla="*/ 116 w 210"/>
                  <a:gd name="T59" fmla="*/ 83 h 116"/>
                  <a:gd name="T60" fmla="*/ 145 w 210"/>
                  <a:gd name="T61" fmla="*/ 46 h 116"/>
                  <a:gd name="T62" fmla="*/ 158 w 210"/>
                  <a:gd name="T63" fmla="*/ 54 h 116"/>
                  <a:gd name="T64" fmla="*/ 150 w 210"/>
                  <a:gd name="T65" fmla="*/ 55 h 116"/>
                  <a:gd name="T66" fmla="*/ 161 w 210"/>
                  <a:gd name="T67" fmla="*/ 70 h 116"/>
                  <a:gd name="T68" fmla="*/ 153 w 210"/>
                  <a:gd name="T69" fmla="*/ 85 h 116"/>
                  <a:gd name="T70" fmla="*/ 177 w 210"/>
                  <a:gd name="T71" fmla="*/ 86 h 116"/>
                  <a:gd name="T72" fmla="*/ 177 w 210"/>
                  <a:gd name="T73" fmla="*/ 95 h 116"/>
                  <a:gd name="T74" fmla="*/ 210 w 210"/>
                  <a:gd name="T75" fmla="*/ 77 h 116"/>
                  <a:gd name="T76" fmla="*/ 190 w 210"/>
                  <a:gd name="T77" fmla="*/ 58 h 116"/>
                  <a:gd name="T78" fmla="*/ 173 w 210"/>
                  <a:gd name="T79" fmla="*/ 58 h 116"/>
                  <a:gd name="T80" fmla="*/ 173 w 210"/>
                  <a:gd name="T81" fmla="*/ 50 h 116"/>
                  <a:gd name="T82" fmla="*/ 168 w 210"/>
                  <a:gd name="T83" fmla="*/ 51 h 116"/>
                  <a:gd name="T84" fmla="*/ 163 w 210"/>
                  <a:gd name="T85" fmla="*/ 50 h 116"/>
                  <a:gd name="T86" fmla="*/ 169 w 210"/>
                  <a:gd name="T87" fmla="*/ 50 h 116"/>
                  <a:gd name="T88" fmla="*/ 126 w 210"/>
                  <a:gd name="T89" fmla="*/ 27 h 116"/>
                  <a:gd name="T90" fmla="*/ 121 w 210"/>
                  <a:gd name="T91" fmla="*/ 27 h 116"/>
                  <a:gd name="T92" fmla="*/ 115 w 210"/>
                  <a:gd name="T93" fmla="*/ 14 h 116"/>
                  <a:gd name="T94" fmla="*/ 105 w 210"/>
                  <a:gd name="T95" fmla="*/ 21 h 116"/>
                  <a:gd name="T96" fmla="*/ 107 w 210"/>
                  <a:gd name="T97" fmla="*/ 11 h 116"/>
                  <a:gd name="T98" fmla="*/ 86 w 210"/>
                  <a:gd name="T99" fmla="*/ 0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210" h="116">
                    <a:moveTo>
                      <a:pt x="86" y="0"/>
                    </a:moveTo>
                    <a:cubicBezTo>
                      <a:pt x="79" y="0"/>
                      <a:pt x="75" y="0"/>
                      <a:pt x="75" y="8"/>
                    </a:cubicBezTo>
                    <a:cubicBezTo>
                      <a:pt x="75" y="18"/>
                      <a:pt x="78" y="23"/>
                      <a:pt x="82" y="31"/>
                    </a:cubicBezTo>
                    <a:cubicBezTo>
                      <a:pt x="68" y="26"/>
                      <a:pt x="72" y="8"/>
                      <a:pt x="58" y="8"/>
                    </a:cubicBezTo>
                    <a:cubicBezTo>
                      <a:pt x="53" y="8"/>
                      <a:pt x="49" y="12"/>
                      <a:pt x="49" y="17"/>
                    </a:cubicBezTo>
                    <a:cubicBezTo>
                      <a:pt x="49" y="19"/>
                      <a:pt x="50" y="21"/>
                      <a:pt x="51" y="22"/>
                    </a:cubicBezTo>
                    <a:cubicBezTo>
                      <a:pt x="47" y="20"/>
                      <a:pt x="43" y="19"/>
                      <a:pt x="38" y="16"/>
                    </a:cubicBezTo>
                    <a:cubicBezTo>
                      <a:pt x="40" y="13"/>
                      <a:pt x="42" y="12"/>
                      <a:pt x="45" y="8"/>
                    </a:cubicBezTo>
                    <a:cubicBezTo>
                      <a:pt x="32" y="6"/>
                      <a:pt x="27" y="6"/>
                      <a:pt x="18" y="6"/>
                    </a:cubicBezTo>
                    <a:cubicBezTo>
                      <a:pt x="13" y="6"/>
                      <a:pt x="2" y="16"/>
                      <a:pt x="0" y="19"/>
                    </a:cubicBezTo>
                    <a:cubicBezTo>
                      <a:pt x="3" y="23"/>
                      <a:pt x="9" y="32"/>
                      <a:pt x="13" y="32"/>
                    </a:cubicBezTo>
                    <a:cubicBezTo>
                      <a:pt x="15" y="32"/>
                      <a:pt x="16" y="33"/>
                      <a:pt x="17" y="34"/>
                    </a:cubicBezTo>
                    <a:cubicBezTo>
                      <a:pt x="15" y="42"/>
                      <a:pt x="23" y="47"/>
                      <a:pt x="32" y="51"/>
                    </a:cubicBezTo>
                    <a:cubicBezTo>
                      <a:pt x="30" y="51"/>
                      <a:pt x="29" y="52"/>
                      <a:pt x="28" y="52"/>
                    </a:cubicBezTo>
                    <a:cubicBezTo>
                      <a:pt x="30" y="58"/>
                      <a:pt x="36" y="61"/>
                      <a:pt x="45" y="61"/>
                    </a:cubicBezTo>
                    <a:cubicBezTo>
                      <a:pt x="56" y="61"/>
                      <a:pt x="56" y="49"/>
                      <a:pt x="60" y="47"/>
                    </a:cubicBezTo>
                    <a:cubicBezTo>
                      <a:pt x="62" y="47"/>
                      <a:pt x="63" y="47"/>
                      <a:pt x="65" y="47"/>
                    </a:cubicBezTo>
                    <a:cubicBezTo>
                      <a:pt x="67" y="48"/>
                      <a:pt x="71" y="51"/>
                      <a:pt x="73" y="51"/>
                    </a:cubicBezTo>
                    <a:cubicBezTo>
                      <a:pt x="75" y="51"/>
                      <a:pt x="79" y="51"/>
                      <a:pt x="86" y="51"/>
                    </a:cubicBezTo>
                    <a:cubicBezTo>
                      <a:pt x="80" y="56"/>
                      <a:pt x="66" y="62"/>
                      <a:pt x="59" y="64"/>
                    </a:cubicBezTo>
                    <a:cubicBezTo>
                      <a:pt x="57" y="65"/>
                      <a:pt x="45" y="65"/>
                      <a:pt x="45" y="70"/>
                    </a:cubicBezTo>
                    <a:cubicBezTo>
                      <a:pt x="45" y="76"/>
                      <a:pt x="48" y="78"/>
                      <a:pt x="53" y="78"/>
                    </a:cubicBezTo>
                    <a:cubicBezTo>
                      <a:pt x="57" y="78"/>
                      <a:pt x="62" y="77"/>
                      <a:pt x="65" y="77"/>
                    </a:cubicBezTo>
                    <a:cubicBezTo>
                      <a:pt x="68" y="77"/>
                      <a:pt x="85" y="77"/>
                      <a:pt x="88" y="79"/>
                    </a:cubicBezTo>
                    <a:cubicBezTo>
                      <a:pt x="82" y="81"/>
                      <a:pt x="76" y="79"/>
                      <a:pt x="71" y="83"/>
                    </a:cubicBezTo>
                    <a:cubicBezTo>
                      <a:pt x="71" y="83"/>
                      <a:pt x="64" y="83"/>
                      <a:pt x="58" y="83"/>
                    </a:cubicBezTo>
                    <a:cubicBezTo>
                      <a:pt x="55" y="83"/>
                      <a:pt x="53" y="83"/>
                      <a:pt x="51" y="83"/>
                    </a:cubicBezTo>
                    <a:cubicBezTo>
                      <a:pt x="51" y="101"/>
                      <a:pt x="80" y="108"/>
                      <a:pt x="93" y="116"/>
                    </a:cubicBezTo>
                    <a:cubicBezTo>
                      <a:pt x="100" y="109"/>
                      <a:pt x="99" y="94"/>
                      <a:pt x="108" y="87"/>
                    </a:cubicBezTo>
                    <a:cubicBezTo>
                      <a:pt x="111" y="85"/>
                      <a:pt x="115" y="86"/>
                      <a:pt x="116" y="83"/>
                    </a:cubicBezTo>
                    <a:cubicBezTo>
                      <a:pt x="121" y="69"/>
                      <a:pt x="127" y="46"/>
                      <a:pt x="145" y="46"/>
                    </a:cubicBezTo>
                    <a:cubicBezTo>
                      <a:pt x="145" y="46"/>
                      <a:pt x="149" y="53"/>
                      <a:pt x="158" y="54"/>
                    </a:cubicBezTo>
                    <a:cubicBezTo>
                      <a:pt x="155" y="54"/>
                      <a:pt x="153" y="54"/>
                      <a:pt x="150" y="55"/>
                    </a:cubicBezTo>
                    <a:cubicBezTo>
                      <a:pt x="152" y="59"/>
                      <a:pt x="157" y="69"/>
                      <a:pt x="161" y="70"/>
                    </a:cubicBezTo>
                    <a:cubicBezTo>
                      <a:pt x="160" y="78"/>
                      <a:pt x="154" y="75"/>
                      <a:pt x="153" y="85"/>
                    </a:cubicBezTo>
                    <a:cubicBezTo>
                      <a:pt x="160" y="85"/>
                      <a:pt x="171" y="85"/>
                      <a:pt x="177" y="86"/>
                    </a:cubicBezTo>
                    <a:cubicBezTo>
                      <a:pt x="176" y="88"/>
                      <a:pt x="176" y="91"/>
                      <a:pt x="177" y="95"/>
                    </a:cubicBezTo>
                    <a:cubicBezTo>
                      <a:pt x="190" y="91"/>
                      <a:pt x="196" y="82"/>
                      <a:pt x="210" y="77"/>
                    </a:cubicBezTo>
                    <a:cubicBezTo>
                      <a:pt x="205" y="70"/>
                      <a:pt x="190" y="74"/>
                      <a:pt x="190" y="58"/>
                    </a:cubicBezTo>
                    <a:cubicBezTo>
                      <a:pt x="183" y="58"/>
                      <a:pt x="181" y="58"/>
                      <a:pt x="173" y="58"/>
                    </a:cubicBezTo>
                    <a:cubicBezTo>
                      <a:pt x="174" y="56"/>
                      <a:pt x="174" y="53"/>
                      <a:pt x="173" y="50"/>
                    </a:cubicBezTo>
                    <a:cubicBezTo>
                      <a:pt x="171" y="50"/>
                      <a:pt x="169" y="51"/>
                      <a:pt x="168" y="51"/>
                    </a:cubicBezTo>
                    <a:cubicBezTo>
                      <a:pt x="166" y="51"/>
                      <a:pt x="165" y="51"/>
                      <a:pt x="163" y="50"/>
                    </a:cubicBezTo>
                    <a:cubicBezTo>
                      <a:pt x="165" y="50"/>
                      <a:pt x="167" y="50"/>
                      <a:pt x="169" y="50"/>
                    </a:cubicBezTo>
                    <a:cubicBezTo>
                      <a:pt x="163" y="43"/>
                      <a:pt x="135" y="27"/>
                      <a:pt x="126" y="27"/>
                    </a:cubicBezTo>
                    <a:cubicBezTo>
                      <a:pt x="125" y="27"/>
                      <a:pt x="123" y="27"/>
                      <a:pt x="121" y="27"/>
                    </a:cubicBezTo>
                    <a:cubicBezTo>
                      <a:pt x="122" y="23"/>
                      <a:pt x="123" y="14"/>
                      <a:pt x="115" y="14"/>
                    </a:cubicBezTo>
                    <a:cubicBezTo>
                      <a:pt x="111" y="14"/>
                      <a:pt x="110" y="19"/>
                      <a:pt x="105" y="21"/>
                    </a:cubicBezTo>
                    <a:cubicBezTo>
                      <a:pt x="105" y="17"/>
                      <a:pt x="107" y="14"/>
                      <a:pt x="107" y="11"/>
                    </a:cubicBezTo>
                    <a:cubicBezTo>
                      <a:pt x="107" y="5"/>
                      <a:pt x="93" y="0"/>
                      <a:pt x="8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112">
                <a:extLst>
                  <a:ext uri="{FF2B5EF4-FFF2-40B4-BE49-F238E27FC236}">
                    <a16:creationId xmlns:a16="http://schemas.microsoft.com/office/drawing/2014/main" xmlns="" id="{B8AF1A95-89EE-4330-ABF0-0A5E2E2110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3" y="-724"/>
                <a:ext cx="324" cy="116"/>
              </a:xfrm>
              <a:custGeom>
                <a:avLst/>
                <a:gdLst>
                  <a:gd name="T0" fmla="*/ 80 w 137"/>
                  <a:gd name="T1" fmla="*/ 0 h 49"/>
                  <a:gd name="T2" fmla="*/ 73 w 137"/>
                  <a:gd name="T3" fmla="*/ 0 h 49"/>
                  <a:gd name="T4" fmla="*/ 60 w 137"/>
                  <a:gd name="T5" fmla="*/ 12 h 49"/>
                  <a:gd name="T6" fmla="*/ 39 w 137"/>
                  <a:gd name="T7" fmla="*/ 1 h 49"/>
                  <a:gd name="T8" fmla="*/ 24 w 137"/>
                  <a:gd name="T9" fmla="*/ 1 h 49"/>
                  <a:gd name="T10" fmla="*/ 27 w 137"/>
                  <a:gd name="T11" fmla="*/ 6 h 49"/>
                  <a:gd name="T12" fmla="*/ 18 w 137"/>
                  <a:gd name="T13" fmla="*/ 6 h 49"/>
                  <a:gd name="T14" fmla="*/ 18 w 137"/>
                  <a:gd name="T15" fmla="*/ 9 h 49"/>
                  <a:gd name="T16" fmla="*/ 15 w 137"/>
                  <a:gd name="T17" fmla="*/ 10 h 49"/>
                  <a:gd name="T18" fmla="*/ 7 w 137"/>
                  <a:gd name="T19" fmla="*/ 8 h 49"/>
                  <a:gd name="T20" fmla="*/ 0 w 137"/>
                  <a:gd name="T21" fmla="*/ 8 h 49"/>
                  <a:gd name="T22" fmla="*/ 7 w 137"/>
                  <a:gd name="T23" fmla="*/ 20 h 49"/>
                  <a:gd name="T24" fmla="*/ 13 w 137"/>
                  <a:gd name="T25" fmla="*/ 28 h 49"/>
                  <a:gd name="T26" fmla="*/ 26 w 137"/>
                  <a:gd name="T27" fmla="*/ 26 h 49"/>
                  <a:gd name="T28" fmla="*/ 51 w 137"/>
                  <a:gd name="T29" fmla="*/ 28 h 49"/>
                  <a:gd name="T30" fmla="*/ 38 w 137"/>
                  <a:gd name="T31" fmla="*/ 30 h 49"/>
                  <a:gd name="T32" fmla="*/ 27 w 137"/>
                  <a:gd name="T33" fmla="*/ 31 h 49"/>
                  <a:gd name="T34" fmla="*/ 34 w 137"/>
                  <a:gd name="T35" fmla="*/ 39 h 49"/>
                  <a:gd name="T36" fmla="*/ 64 w 137"/>
                  <a:gd name="T37" fmla="*/ 39 h 49"/>
                  <a:gd name="T38" fmla="*/ 82 w 137"/>
                  <a:gd name="T39" fmla="*/ 49 h 49"/>
                  <a:gd name="T40" fmla="*/ 137 w 137"/>
                  <a:gd name="T41" fmla="*/ 22 h 49"/>
                  <a:gd name="T42" fmla="*/ 113 w 137"/>
                  <a:gd name="T43" fmla="*/ 8 h 49"/>
                  <a:gd name="T44" fmla="*/ 96 w 137"/>
                  <a:gd name="T45" fmla="*/ 8 h 49"/>
                  <a:gd name="T46" fmla="*/ 80 w 137"/>
                  <a:gd name="T47" fmla="*/ 13 h 49"/>
                  <a:gd name="T48" fmla="*/ 80 w 137"/>
                  <a:gd name="T49" fmla="*/ 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37" h="49">
                    <a:moveTo>
                      <a:pt x="80" y="0"/>
                    </a:moveTo>
                    <a:cubicBezTo>
                      <a:pt x="73" y="0"/>
                      <a:pt x="73" y="0"/>
                      <a:pt x="73" y="0"/>
                    </a:cubicBezTo>
                    <a:cubicBezTo>
                      <a:pt x="71" y="2"/>
                      <a:pt x="67" y="12"/>
                      <a:pt x="60" y="12"/>
                    </a:cubicBezTo>
                    <a:cubicBezTo>
                      <a:pt x="58" y="12"/>
                      <a:pt x="42" y="4"/>
                      <a:pt x="39" y="1"/>
                    </a:cubicBezTo>
                    <a:cubicBezTo>
                      <a:pt x="24" y="1"/>
                      <a:pt x="24" y="1"/>
                      <a:pt x="24" y="1"/>
                    </a:cubicBezTo>
                    <a:cubicBezTo>
                      <a:pt x="27" y="6"/>
                      <a:pt x="27" y="6"/>
                      <a:pt x="27" y="6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17" y="10"/>
                      <a:pt x="16" y="10"/>
                      <a:pt x="15" y="10"/>
                    </a:cubicBezTo>
                    <a:cubicBezTo>
                      <a:pt x="12" y="10"/>
                      <a:pt x="10" y="9"/>
                      <a:pt x="7" y="8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13"/>
                      <a:pt x="3" y="17"/>
                      <a:pt x="7" y="20"/>
                    </a:cubicBezTo>
                    <a:cubicBezTo>
                      <a:pt x="7" y="26"/>
                      <a:pt x="9" y="28"/>
                      <a:pt x="13" y="28"/>
                    </a:cubicBezTo>
                    <a:cubicBezTo>
                      <a:pt x="16" y="28"/>
                      <a:pt x="21" y="26"/>
                      <a:pt x="26" y="26"/>
                    </a:cubicBezTo>
                    <a:cubicBezTo>
                      <a:pt x="27" y="26"/>
                      <a:pt x="49" y="28"/>
                      <a:pt x="51" y="28"/>
                    </a:cubicBezTo>
                    <a:cubicBezTo>
                      <a:pt x="48" y="29"/>
                      <a:pt x="42" y="29"/>
                      <a:pt x="38" y="30"/>
                    </a:cubicBezTo>
                    <a:cubicBezTo>
                      <a:pt x="36" y="30"/>
                      <a:pt x="31" y="30"/>
                      <a:pt x="27" y="31"/>
                    </a:cubicBezTo>
                    <a:cubicBezTo>
                      <a:pt x="28" y="35"/>
                      <a:pt x="29" y="38"/>
                      <a:pt x="34" y="39"/>
                    </a:cubicBezTo>
                    <a:cubicBezTo>
                      <a:pt x="64" y="39"/>
                      <a:pt x="64" y="39"/>
                      <a:pt x="64" y="39"/>
                    </a:cubicBezTo>
                    <a:cubicBezTo>
                      <a:pt x="68" y="46"/>
                      <a:pt x="73" y="49"/>
                      <a:pt x="82" y="49"/>
                    </a:cubicBezTo>
                    <a:cubicBezTo>
                      <a:pt x="98" y="49"/>
                      <a:pt x="124" y="30"/>
                      <a:pt x="137" y="22"/>
                    </a:cubicBezTo>
                    <a:cubicBezTo>
                      <a:pt x="134" y="15"/>
                      <a:pt x="124" y="8"/>
                      <a:pt x="113" y="8"/>
                    </a:cubicBezTo>
                    <a:cubicBezTo>
                      <a:pt x="105" y="8"/>
                      <a:pt x="108" y="8"/>
                      <a:pt x="96" y="8"/>
                    </a:cubicBezTo>
                    <a:cubicBezTo>
                      <a:pt x="88" y="8"/>
                      <a:pt x="85" y="13"/>
                      <a:pt x="80" y="13"/>
                    </a:cubicBezTo>
                    <a:cubicBezTo>
                      <a:pt x="79" y="9"/>
                      <a:pt x="80" y="6"/>
                      <a:pt x="8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113">
                <a:extLst>
                  <a:ext uri="{FF2B5EF4-FFF2-40B4-BE49-F238E27FC236}">
                    <a16:creationId xmlns:a16="http://schemas.microsoft.com/office/drawing/2014/main" xmlns="" id="{CF0B3DF4-9354-4350-8970-ECD0EBD0EE5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794" y="-594"/>
                <a:ext cx="61" cy="54"/>
              </a:xfrm>
              <a:custGeom>
                <a:avLst/>
                <a:gdLst>
                  <a:gd name="T0" fmla="*/ 8 w 26"/>
                  <a:gd name="T1" fmla="*/ 1 h 23"/>
                  <a:gd name="T2" fmla="*/ 26 w 26"/>
                  <a:gd name="T3" fmla="*/ 23 h 23"/>
                  <a:gd name="T4" fmla="*/ 8 w 26"/>
                  <a:gd name="T5" fmla="*/ 1 h 23"/>
                  <a:gd name="T6" fmla="*/ 8 w 26"/>
                  <a:gd name="T7" fmla="*/ 0 h 23"/>
                  <a:gd name="T8" fmla="*/ 8 w 26"/>
                  <a:gd name="T9" fmla="*/ 1 h 23"/>
                  <a:gd name="T10" fmla="*/ 8 w 26"/>
                  <a:gd name="T11" fmla="*/ 1 h 23"/>
                  <a:gd name="T12" fmla="*/ 8 w 26"/>
                  <a:gd name="T13" fmla="*/ 0 h 23"/>
                  <a:gd name="T14" fmla="*/ 9 w 26"/>
                  <a:gd name="T15" fmla="*/ 0 h 23"/>
                  <a:gd name="T16" fmla="*/ 8 w 26"/>
                  <a:gd name="T17" fmla="*/ 1 h 23"/>
                  <a:gd name="T18" fmla="*/ 9 w 26"/>
                  <a:gd name="T19" fmla="*/ 2 h 23"/>
                  <a:gd name="T20" fmla="*/ 9 w 26"/>
                  <a:gd name="T2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6" h="23">
                    <a:moveTo>
                      <a:pt x="8" y="1"/>
                    </a:moveTo>
                    <a:cubicBezTo>
                      <a:pt x="0" y="6"/>
                      <a:pt x="16" y="20"/>
                      <a:pt x="26" y="23"/>
                    </a:cubicBezTo>
                    <a:cubicBezTo>
                      <a:pt x="22" y="11"/>
                      <a:pt x="15" y="9"/>
                      <a:pt x="8" y="1"/>
                    </a:cubicBezTo>
                    <a:moveTo>
                      <a:pt x="8" y="0"/>
                    </a:moveTo>
                    <a:cubicBezTo>
                      <a:pt x="8" y="0"/>
                      <a:pt x="8" y="0"/>
                      <a:pt x="8" y="1"/>
                    </a:cubicBezTo>
                    <a:cubicBezTo>
                      <a:pt x="8" y="1"/>
                      <a:pt x="8" y="1"/>
                      <a:pt x="8" y="1"/>
                    </a:cubicBezTo>
                    <a:cubicBezTo>
                      <a:pt x="8" y="0"/>
                      <a:pt x="8" y="0"/>
                      <a:pt x="8" y="0"/>
                    </a:cubicBezTo>
                    <a:moveTo>
                      <a:pt x="9" y="0"/>
                    </a:moveTo>
                    <a:cubicBezTo>
                      <a:pt x="9" y="0"/>
                      <a:pt x="9" y="0"/>
                      <a:pt x="8" y="1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9" y="0"/>
                      <a:pt x="9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114">
                <a:extLst>
                  <a:ext uri="{FF2B5EF4-FFF2-40B4-BE49-F238E27FC236}">
                    <a16:creationId xmlns:a16="http://schemas.microsoft.com/office/drawing/2014/main" xmlns="" id="{5DFD0F4D-6E14-444A-BA57-3C0BFCD9B6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87" y="872"/>
                <a:ext cx="156" cy="187"/>
              </a:xfrm>
              <a:custGeom>
                <a:avLst/>
                <a:gdLst>
                  <a:gd name="T0" fmla="*/ 48 w 66"/>
                  <a:gd name="T1" fmla="*/ 0 h 79"/>
                  <a:gd name="T2" fmla="*/ 39 w 66"/>
                  <a:gd name="T3" fmla="*/ 0 h 79"/>
                  <a:gd name="T4" fmla="*/ 23 w 66"/>
                  <a:gd name="T5" fmla="*/ 10 h 79"/>
                  <a:gd name="T6" fmla="*/ 26 w 66"/>
                  <a:gd name="T7" fmla="*/ 17 h 79"/>
                  <a:gd name="T8" fmla="*/ 11 w 66"/>
                  <a:gd name="T9" fmla="*/ 23 h 79"/>
                  <a:gd name="T10" fmla="*/ 10 w 66"/>
                  <a:gd name="T11" fmla="*/ 22 h 79"/>
                  <a:gd name="T12" fmla="*/ 5 w 66"/>
                  <a:gd name="T13" fmla="*/ 28 h 79"/>
                  <a:gd name="T14" fmla="*/ 15 w 66"/>
                  <a:gd name="T15" fmla="*/ 39 h 79"/>
                  <a:gd name="T16" fmla="*/ 0 w 66"/>
                  <a:gd name="T17" fmla="*/ 66 h 79"/>
                  <a:gd name="T18" fmla="*/ 13 w 66"/>
                  <a:gd name="T19" fmla="*/ 79 h 79"/>
                  <a:gd name="T20" fmla="*/ 23 w 66"/>
                  <a:gd name="T21" fmla="*/ 76 h 79"/>
                  <a:gd name="T22" fmla="*/ 42 w 66"/>
                  <a:gd name="T23" fmla="*/ 65 h 79"/>
                  <a:gd name="T24" fmla="*/ 46 w 66"/>
                  <a:gd name="T25" fmla="*/ 65 h 79"/>
                  <a:gd name="T26" fmla="*/ 56 w 66"/>
                  <a:gd name="T27" fmla="*/ 62 h 79"/>
                  <a:gd name="T28" fmla="*/ 56 w 66"/>
                  <a:gd name="T29" fmla="*/ 47 h 79"/>
                  <a:gd name="T30" fmla="*/ 56 w 66"/>
                  <a:gd name="T31" fmla="*/ 29 h 79"/>
                  <a:gd name="T32" fmla="*/ 66 w 66"/>
                  <a:gd name="T33" fmla="*/ 22 h 79"/>
                  <a:gd name="T34" fmla="*/ 48 w 66"/>
                  <a:gd name="T35" fmla="*/ 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66" h="79">
                    <a:moveTo>
                      <a:pt x="48" y="0"/>
                    </a:moveTo>
                    <a:cubicBezTo>
                      <a:pt x="45" y="0"/>
                      <a:pt x="42" y="0"/>
                      <a:pt x="39" y="0"/>
                    </a:cubicBezTo>
                    <a:cubicBezTo>
                      <a:pt x="34" y="0"/>
                      <a:pt x="23" y="6"/>
                      <a:pt x="23" y="10"/>
                    </a:cubicBezTo>
                    <a:cubicBezTo>
                      <a:pt x="23" y="13"/>
                      <a:pt x="24" y="14"/>
                      <a:pt x="26" y="17"/>
                    </a:cubicBezTo>
                    <a:cubicBezTo>
                      <a:pt x="23" y="20"/>
                      <a:pt x="14" y="23"/>
                      <a:pt x="11" y="23"/>
                    </a:cubicBezTo>
                    <a:cubicBezTo>
                      <a:pt x="11" y="23"/>
                      <a:pt x="10" y="22"/>
                      <a:pt x="10" y="22"/>
                    </a:cubicBezTo>
                    <a:cubicBezTo>
                      <a:pt x="8" y="22"/>
                      <a:pt x="5" y="23"/>
                      <a:pt x="5" y="28"/>
                    </a:cubicBezTo>
                    <a:cubicBezTo>
                      <a:pt x="5" y="34"/>
                      <a:pt x="10" y="37"/>
                      <a:pt x="15" y="39"/>
                    </a:cubicBezTo>
                    <a:cubicBezTo>
                      <a:pt x="13" y="52"/>
                      <a:pt x="0" y="53"/>
                      <a:pt x="0" y="66"/>
                    </a:cubicBezTo>
                    <a:cubicBezTo>
                      <a:pt x="0" y="73"/>
                      <a:pt x="7" y="79"/>
                      <a:pt x="13" y="79"/>
                    </a:cubicBezTo>
                    <a:cubicBezTo>
                      <a:pt x="16" y="79"/>
                      <a:pt x="21" y="78"/>
                      <a:pt x="23" y="76"/>
                    </a:cubicBezTo>
                    <a:cubicBezTo>
                      <a:pt x="27" y="74"/>
                      <a:pt x="34" y="65"/>
                      <a:pt x="42" y="65"/>
                    </a:cubicBezTo>
                    <a:cubicBezTo>
                      <a:pt x="43" y="65"/>
                      <a:pt x="45" y="65"/>
                      <a:pt x="46" y="65"/>
                    </a:cubicBezTo>
                    <a:cubicBezTo>
                      <a:pt x="50" y="65"/>
                      <a:pt x="54" y="65"/>
                      <a:pt x="56" y="62"/>
                    </a:cubicBezTo>
                    <a:cubicBezTo>
                      <a:pt x="60" y="58"/>
                      <a:pt x="56" y="52"/>
                      <a:pt x="56" y="47"/>
                    </a:cubicBezTo>
                    <a:cubicBezTo>
                      <a:pt x="56" y="47"/>
                      <a:pt x="56" y="33"/>
                      <a:pt x="56" y="29"/>
                    </a:cubicBezTo>
                    <a:cubicBezTo>
                      <a:pt x="56" y="25"/>
                      <a:pt x="66" y="26"/>
                      <a:pt x="66" y="22"/>
                    </a:cubicBezTo>
                    <a:cubicBezTo>
                      <a:pt x="66" y="13"/>
                      <a:pt x="60" y="0"/>
                      <a:pt x="4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115">
                <a:extLst>
                  <a:ext uri="{FF2B5EF4-FFF2-40B4-BE49-F238E27FC236}">
                    <a16:creationId xmlns:a16="http://schemas.microsoft.com/office/drawing/2014/main" xmlns="" id="{ED8B83D3-3274-4F43-90CB-785DDF991A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1" y="714"/>
                <a:ext cx="33" cy="28"/>
              </a:xfrm>
              <a:custGeom>
                <a:avLst/>
                <a:gdLst>
                  <a:gd name="T0" fmla="*/ 14 w 14"/>
                  <a:gd name="T1" fmla="*/ 0 h 12"/>
                  <a:gd name="T2" fmla="*/ 0 w 14"/>
                  <a:gd name="T3" fmla="*/ 6 h 12"/>
                  <a:gd name="T4" fmla="*/ 3 w 14"/>
                  <a:gd name="T5" fmla="*/ 12 h 12"/>
                  <a:gd name="T6" fmla="*/ 14 w 14"/>
                  <a:gd name="T7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" h="12">
                    <a:moveTo>
                      <a:pt x="14" y="0"/>
                    </a:moveTo>
                    <a:cubicBezTo>
                      <a:pt x="9" y="0"/>
                      <a:pt x="0" y="2"/>
                      <a:pt x="0" y="6"/>
                    </a:cubicBezTo>
                    <a:cubicBezTo>
                      <a:pt x="0" y="8"/>
                      <a:pt x="2" y="12"/>
                      <a:pt x="3" y="12"/>
                    </a:cubicBezTo>
                    <a:cubicBezTo>
                      <a:pt x="9" y="12"/>
                      <a:pt x="14" y="6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116">
                <a:extLst>
                  <a:ext uri="{FF2B5EF4-FFF2-40B4-BE49-F238E27FC236}">
                    <a16:creationId xmlns:a16="http://schemas.microsoft.com/office/drawing/2014/main" xmlns="" id="{CBA1DB57-17D9-4C34-87AE-0E9BF7ABD9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0" y="697"/>
                <a:ext cx="295" cy="431"/>
              </a:xfrm>
              <a:custGeom>
                <a:avLst/>
                <a:gdLst>
                  <a:gd name="T0" fmla="*/ 30 w 125"/>
                  <a:gd name="T1" fmla="*/ 0 h 182"/>
                  <a:gd name="T2" fmla="*/ 19 w 125"/>
                  <a:gd name="T3" fmla="*/ 16 h 182"/>
                  <a:gd name="T4" fmla="*/ 14 w 125"/>
                  <a:gd name="T5" fmla="*/ 26 h 182"/>
                  <a:gd name="T6" fmla="*/ 9 w 125"/>
                  <a:gd name="T7" fmla="*/ 24 h 182"/>
                  <a:gd name="T8" fmla="*/ 12 w 125"/>
                  <a:gd name="T9" fmla="*/ 34 h 182"/>
                  <a:gd name="T10" fmla="*/ 9 w 125"/>
                  <a:gd name="T11" fmla="*/ 45 h 182"/>
                  <a:gd name="T12" fmla="*/ 17 w 125"/>
                  <a:gd name="T13" fmla="*/ 54 h 182"/>
                  <a:gd name="T14" fmla="*/ 14 w 125"/>
                  <a:gd name="T15" fmla="*/ 66 h 182"/>
                  <a:gd name="T16" fmla="*/ 19 w 125"/>
                  <a:gd name="T17" fmla="*/ 59 h 182"/>
                  <a:gd name="T18" fmla="*/ 28 w 125"/>
                  <a:gd name="T19" fmla="*/ 71 h 182"/>
                  <a:gd name="T20" fmla="*/ 31 w 125"/>
                  <a:gd name="T21" fmla="*/ 87 h 182"/>
                  <a:gd name="T22" fmla="*/ 48 w 125"/>
                  <a:gd name="T23" fmla="*/ 84 h 182"/>
                  <a:gd name="T24" fmla="*/ 54 w 125"/>
                  <a:gd name="T25" fmla="*/ 98 h 182"/>
                  <a:gd name="T26" fmla="*/ 57 w 125"/>
                  <a:gd name="T27" fmla="*/ 106 h 182"/>
                  <a:gd name="T28" fmla="*/ 37 w 125"/>
                  <a:gd name="T29" fmla="*/ 131 h 182"/>
                  <a:gd name="T30" fmla="*/ 25 w 125"/>
                  <a:gd name="T31" fmla="*/ 150 h 182"/>
                  <a:gd name="T32" fmla="*/ 45 w 125"/>
                  <a:gd name="T33" fmla="*/ 154 h 182"/>
                  <a:gd name="T34" fmla="*/ 56 w 125"/>
                  <a:gd name="T35" fmla="*/ 152 h 182"/>
                  <a:gd name="T36" fmla="*/ 19 w 125"/>
                  <a:gd name="T37" fmla="*/ 178 h 182"/>
                  <a:gd name="T38" fmla="*/ 23 w 125"/>
                  <a:gd name="T39" fmla="*/ 182 h 182"/>
                  <a:gd name="T40" fmla="*/ 38 w 125"/>
                  <a:gd name="T41" fmla="*/ 177 h 182"/>
                  <a:gd name="T42" fmla="*/ 56 w 125"/>
                  <a:gd name="T43" fmla="*/ 172 h 182"/>
                  <a:gd name="T44" fmla="*/ 104 w 125"/>
                  <a:gd name="T45" fmla="*/ 167 h 182"/>
                  <a:gd name="T46" fmla="*/ 119 w 125"/>
                  <a:gd name="T47" fmla="*/ 155 h 182"/>
                  <a:gd name="T48" fmla="*/ 125 w 125"/>
                  <a:gd name="T49" fmla="*/ 132 h 182"/>
                  <a:gd name="T50" fmla="*/ 112 w 125"/>
                  <a:gd name="T51" fmla="*/ 122 h 182"/>
                  <a:gd name="T52" fmla="*/ 110 w 125"/>
                  <a:gd name="T53" fmla="*/ 122 h 182"/>
                  <a:gd name="T54" fmla="*/ 104 w 125"/>
                  <a:gd name="T55" fmla="*/ 122 h 182"/>
                  <a:gd name="T56" fmla="*/ 101 w 125"/>
                  <a:gd name="T57" fmla="*/ 107 h 182"/>
                  <a:gd name="T58" fmla="*/ 64 w 125"/>
                  <a:gd name="T59" fmla="*/ 60 h 182"/>
                  <a:gd name="T60" fmla="*/ 58 w 125"/>
                  <a:gd name="T61" fmla="*/ 60 h 182"/>
                  <a:gd name="T62" fmla="*/ 51 w 125"/>
                  <a:gd name="T63" fmla="*/ 60 h 182"/>
                  <a:gd name="T64" fmla="*/ 70 w 125"/>
                  <a:gd name="T65" fmla="*/ 23 h 182"/>
                  <a:gd name="T66" fmla="*/ 37 w 125"/>
                  <a:gd name="T67" fmla="*/ 19 h 182"/>
                  <a:gd name="T68" fmla="*/ 45 w 125"/>
                  <a:gd name="T69" fmla="*/ 0 h 1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25" h="182">
                    <a:moveTo>
                      <a:pt x="45" y="0"/>
                    </a:moveTo>
                    <a:cubicBezTo>
                      <a:pt x="41" y="0"/>
                      <a:pt x="36" y="0"/>
                      <a:pt x="30" y="0"/>
                    </a:cubicBezTo>
                    <a:cubicBezTo>
                      <a:pt x="27" y="0"/>
                      <a:pt x="21" y="5"/>
                      <a:pt x="21" y="7"/>
                    </a:cubicBezTo>
                    <a:cubicBezTo>
                      <a:pt x="21" y="10"/>
                      <a:pt x="19" y="12"/>
                      <a:pt x="19" y="16"/>
                    </a:cubicBezTo>
                    <a:cubicBezTo>
                      <a:pt x="16" y="16"/>
                      <a:pt x="12" y="18"/>
                      <a:pt x="12" y="23"/>
                    </a:cubicBezTo>
                    <a:cubicBezTo>
                      <a:pt x="12" y="24"/>
                      <a:pt x="13" y="25"/>
                      <a:pt x="14" y="26"/>
                    </a:cubicBezTo>
                    <a:cubicBezTo>
                      <a:pt x="14" y="27"/>
                      <a:pt x="13" y="29"/>
                      <a:pt x="12" y="29"/>
                    </a:cubicBezTo>
                    <a:cubicBezTo>
                      <a:pt x="11" y="29"/>
                      <a:pt x="9" y="27"/>
                      <a:pt x="9" y="24"/>
                    </a:cubicBezTo>
                    <a:cubicBezTo>
                      <a:pt x="0" y="24"/>
                      <a:pt x="0" y="24"/>
                      <a:pt x="0" y="24"/>
                    </a:cubicBezTo>
                    <a:cubicBezTo>
                      <a:pt x="0" y="31"/>
                      <a:pt x="4" y="33"/>
                      <a:pt x="12" y="34"/>
                    </a:cubicBezTo>
                    <a:cubicBezTo>
                      <a:pt x="12" y="38"/>
                      <a:pt x="12" y="38"/>
                      <a:pt x="12" y="38"/>
                    </a:cubicBezTo>
                    <a:cubicBezTo>
                      <a:pt x="12" y="39"/>
                      <a:pt x="9" y="43"/>
                      <a:pt x="9" y="45"/>
                    </a:cubicBezTo>
                    <a:cubicBezTo>
                      <a:pt x="9" y="47"/>
                      <a:pt x="13" y="49"/>
                      <a:pt x="17" y="50"/>
                    </a:cubicBezTo>
                    <a:cubicBezTo>
                      <a:pt x="17" y="54"/>
                      <a:pt x="17" y="54"/>
                      <a:pt x="17" y="54"/>
                    </a:cubicBezTo>
                    <a:cubicBezTo>
                      <a:pt x="15" y="55"/>
                      <a:pt x="14" y="56"/>
                      <a:pt x="14" y="58"/>
                    </a:cubicBezTo>
                    <a:cubicBezTo>
                      <a:pt x="14" y="61"/>
                      <a:pt x="14" y="62"/>
                      <a:pt x="14" y="66"/>
                    </a:cubicBezTo>
                    <a:cubicBezTo>
                      <a:pt x="19" y="66"/>
                      <a:pt x="19" y="66"/>
                      <a:pt x="19" y="66"/>
                    </a:cubicBezTo>
                    <a:cubicBezTo>
                      <a:pt x="18" y="64"/>
                      <a:pt x="16" y="63"/>
                      <a:pt x="19" y="59"/>
                    </a:cubicBezTo>
                    <a:cubicBezTo>
                      <a:pt x="20" y="60"/>
                      <a:pt x="23" y="61"/>
                      <a:pt x="28" y="61"/>
                    </a:cubicBezTo>
                    <a:cubicBezTo>
                      <a:pt x="26" y="65"/>
                      <a:pt x="28" y="66"/>
                      <a:pt x="28" y="71"/>
                    </a:cubicBezTo>
                    <a:cubicBezTo>
                      <a:pt x="28" y="75"/>
                      <a:pt x="22" y="78"/>
                      <a:pt x="22" y="82"/>
                    </a:cubicBezTo>
                    <a:cubicBezTo>
                      <a:pt x="22" y="87"/>
                      <a:pt x="26" y="87"/>
                      <a:pt x="31" y="87"/>
                    </a:cubicBezTo>
                    <a:cubicBezTo>
                      <a:pt x="35" y="87"/>
                      <a:pt x="38" y="84"/>
                      <a:pt x="43" y="84"/>
                    </a:cubicBezTo>
                    <a:cubicBezTo>
                      <a:pt x="45" y="84"/>
                      <a:pt x="46" y="84"/>
                      <a:pt x="48" y="84"/>
                    </a:cubicBezTo>
                    <a:cubicBezTo>
                      <a:pt x="47" y="87"/>
                      <a:pt x="44" y="88"/>
                      <a:pt x="44" y="92"/>
                    </a:cubicBezTo>
                    <a:cubicBezTo>
                      <a:pt x="44" y="96"/>
                      <a:pt x="49" y="98"/>
                      <a:pt x="54" y="98"/>
                    </a:cubicBezTo>
                    <a:cubicBezTo>
                      <a:pt x="55" y="98"/>
                      <a:pt x="56" y="98"/>
                      <a:pt x="57" y="98"/>
                    </a:cubicBezTo>
                    <a:cubicBezTo>
                      <a:pt x="57" y="106"/>
                      <a:pt x="57" y="106"/>
                      <a:pt x="57" y="106"/>
                    </a:cubicBezTo>
                    <a:cubicBezTo>
                      <a:pt x="54" y="111"/>
                      <a:pt x="42" y="116"/>
                      <a:pt x="33" y="116"/>
                    </a:cubicBezTo>
                    <a:cubicBezTo>
                      <a:pt x="33" y="121"/>
                      <a:pt x="37" y="124"/>
                      <a:pt x="37" y="131"/>
                    </a:cubicBezTo>
                    <a:cubicBezTo>
                      <a:pt x="37" y="139"/>
                      <a:pt x="22" y="139"/>
                      <a:pt x="22" y="147"/>
                    </a:cubicBezTo>
                    <a:cubicBezTo>
                      <a:pt x="22" y="148"/>
                      <a:pt x="24" y="150"/>
                      <a:pt x="25" y="150"/>
                    </a:cubicBezTo>
                    <a:cubicBezTo>
                      <a:pt x="28" y="150"/>
                      <a:pt x="27" y="147"/>
                      <a:pt x="30" y="147"/>
                    </a:cubicBezTo>
                    <a:cubicBezTo>
                      <a:pt x="36" y="147"/>
                      <a:pt x="38" y="154"/>
                      <a:pt x="45" y="154"/>
                    </a:cubicBezTo>
                    <a:cubicBezTo>
                      <a:pt x="49" y="154"/>
                      <a:pt x="52" y="151"/>
                      <a:pt x="55" y="148"/>
                    </a:cubicBezTo>
                    <a:cubicBezTo>
                      <a:pt x="55" y="149"/>
                      <a:pt x="56" y="151"/>
                      <a:pt x="56" y="152"/>
                    </a:cubicBezTo>
                    <a:cubicBezTo>
                      <a:pt x="56" y="159"/>
                      <a:pt x="45" y="157"/>
                      <a:pt x="38" y="159"/>
                    </a:cubicBezTo>
                    <a:cubicBezTo>
                      <a:pt x="36" y="159"/>
                      <a:pt x="20" y="176"/>
                      <a:pt x="19" y="178"/>
                    </a:cubicBezTo>
                    <a:cubicBezTo>
                      <a:pt x="19" y="182"/>
                      <a:pt x="19" y="182"/>
                      <a:pt x="19" y="182"/>
                    </a:cubicBezTo>
                    <a:cubicBezTo>
                      <a:pt x="23" y="182"/>
                      <a:pt x="23" y="182"/>
                      <a:pt x="23" y="182"/>
                    </a:cubicBezTo>
                    <a:cubicBezTo>
                      <a:pt x="25" y="179"/>
                      <a:pt x="27" y="177"/>
                      <a:pt x="30" y="177"/>
                    </a:cubicBezTo>
                    <a:cubicBezTo>
                      <a:pt x="38" y="177"/>
                      <a:pt x="38" y="177"/>
                      <a:pt x="38" y="177"/>
                    </a:cubicBezTo>
                    <a:cubicBezTo>
                      <a:pt x="38" y="173"/>
                      <a:pt x="41" y="168"/>
                      <a:pt x="46" y="168"/>
                    </a:cubicBezTo>
                    <a:cubicBezTo>
                      <a:pt x="50" y="168"/>
                      <a:pt x="52" y="172"/>
                      <a:pt x="56" y="172"/>
                    </a:cubicBezTo>
                    <a:cubicBezTo>
                      <a:pt x="64" y="172"/>
                      <a:pt x="78" y="167"/>
                      <a:pt x="83" y="167"/>
                    </a:cubicBezTo>
                    <a:cubicBezTo>
                      <a:pt x="86" y="167"/>
                      <a:pt x="98" y="167"/>
                      <a:pt x="104" y="167"/>
                    </a:cubicBezTo>
                    <a:cubicBezTo>
                      <a:pt x="111" y="167"/>
                      <a:pt x="114" y="164"/>
                      <a:pt x="119" y="159"/>
                    </a:cubicBezTo>
                    <a:cubicBezTo>
                      <a:pt x="119" y="155"/>
                      <a:pt x="119" y="155"/>
                      <a:pt x="119" y="155"/>
                    </a:cubicBezTo>
                    <a:cubicBezTo>
                      <a:pt x="116" y="155"/>
                      <a:pt x="114" y="155"/>
                      <a:pt x="108" y="153"/>
                    </a:cubicBezTo>
                    <a:cubicBezTo>
                      <a:pt x="113" y="146"/>
                      <a:pt x="125" y="141"/>
                      <a:pt x="125" y="132"/>
                    </a:cubicBezTo>
                    <a:cubicBezTo>
                      <a:pt x="125" y="127"/>
                      <a:pt x="121" y="122"/>
                      <a:pt x="114" y="122"/>
                    </a:cubicBezTo>
                    <a:cubicBezTo>
                      <a:pt x="113" y="122"/>
                      <a:pt x="112" y="122"/>
                      <a:pt x="112" y="122"/>
                    </a:cubicBezTo>
                    <a:cubicBezTo>
                      <a:pt x="110" y="122"/>
                      <a:pt x="110" y="122"/>
                      <a:pt x="107" y="124"/>
                    </a:cubicBezTo>
                    <a:cubicBezTo>
                      <a:pt x="110" y="122"/>
                      <a:pt x="110" y="122"/>
                      <a:pt x="110" y="122"/>
                    </a:cubicBezTo>
                    <a:cubicBezTo>
                      <a:pt x="108" y="123"/>
                      <a:pt x="107" y="125"/>
                      <a:pt x="104" y="126"/>
                    </a:cubicBezTo>
                    <a:cubicBezTo>
                      <a:pt x="104" y="122"/>
                      <a:pt x="104" y="122"/>
                      <a:pt x="104" y="122"/>
                    </a:cubicBezTo>
                    <a:cubicBezTo>
                      <a:pt x="105" y="121"/>
                      <a:pt x="106" y="120"/>
                      <a:pt x="106" y="118"/>
                    </a:cubicBezTo>
                    <a:cubicBezTo>
                      <a:pt x="106" y="114"/>
                      <a:pt x="101" y="111"/>
                      <a:pt x="101" y="107"/>
                    </a:cubicBezTo>
                    <a:cubicBezTo>
                      <a:pt x="101" y="94"/>
                      <a:pt x="87" y="91"/>
                      <a:pt x="78" y="82"/>
                    </a:cubicBezTo>
                    <a:cubicBezTo>
                      <a:pt x="72" y="76"/>
                      <a:pt x="74" y="63"/>
                      <a:pt x="64" y="60"/>
                    </a:cubicBezTo>
                    <a:cubicBezTo>
                      <a:pt x="63" y="60"/>
                      <a:pt x="62" y="60"/>
                      <a:pt x="61" y="60"/>
                    </a:cubicBezTo>
                    <a:cubicBezTo>
                      <a:pt x="60" y="60"/>
                      <a:pt x="59" y="60"/>
                      <a:pt x="58" y="60"/>
                    </a:cubicBezTo>
                    <a:cubicBezTo>
                      <a:pt x="57" y="60"/>
                      <a:pt x="57" y="60"/>
                      <a:pt x="56" y="60"/>
                    </a:cubicBezTo>
                    <a:cubicBezTo>
                      <a:pt x="54" y="60"/>
                      <a:pt x="53" y="60"/>
                      <a:pt x="51" y="60"/>
                    </a:cubicBezTo>
                    <a:cubicBezTo>
                      <a:pt x="52" y="58"/>
                      <a:pt x="54" y="56"/>
                      <a:pt x="56" y="55"/>
                    </a:cubicBezTo>
                    <a:cubicBezTo>
                      <a:pt x="56" y="44"/>
                      <a:pt x="72" y="38"/>
                      <a:pt x="70" y="23"/>
                    </a:cubicBezTo>
                    <a:cubicBezTo>
                      <a:pt x="39" y="23"/>
                      <a:pt x="39" y="23"/>
                      <a:pt x="39" y="23"/>
                    </a:cubicBezTo>
                    <a:cubicBezTo>
                      <a:pt x="38" y="22"/>
                      <a:pt x="37" y="21"/>
                      <a:pt x="37" y="19"/>
                    </a:cubicBezTo>
                    <a:cubicBezTo>
                      <a:pt x="39" y="12"/>
                      <a:pt x="50" y="13"/>
                      <a:pt x="50" y="5"/>
                    </a:cubicBezTo>
                    <a:cubicBezTo>
                      <a:pt x="50" y="4"/>
                      <a:pt x="47" y="0"/>
                      <a:pt x="4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117">
                <a:extLst>
                  <a:ext uri="{FF2B5EF4-FFF2-40B4-BE49-F238E27FC236}">
                    <a16:creationId xmlns:a16="http://schemas.microsoft.com/office/drawing/2014/main" xmlns="" id="{375458BF-461E-4E15-934E-C9EF292BCC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4" y="920"/>
                <a:ext cx="14" cy="14"/>
              </a:xfrm>
              <a:custGeom>
                <a:avLst/>
                <a:gdLst>
                  <a:gd name="T0" fmla="*/ 6 w 6"/>
                  <a:gd name="T1" fmla="*/ 0 h 6"/>
                  <a:gd name="T2" fmla="*/ 3 w 6"/>
                  <a:gd name="T3" fmla="*/ 0 h 6"/>
                  <a:gd name="T4" fmla="*/ 0 w 6"/>
                  <a:gd name="T5" fmla="*/ 6 h 6"/>
                  <a:gd name="T6" fmla="*/ 5 w 6"/>
                  <a:gd name="T7" fmla="*/ 6 h 6"/>
                  <a:gd name="T8" fmla="*/ 6 w 6"/>
                  <a:gd name="T9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" h="6">
                    <a:moveTo>
                      <a:pt x="6" y="0"/>
                    </a:moveTo>
                    <a:cubicBezTo>
                      <a:pt x="5" y="0"/>
                      <a:pt x="4" y="0"/>
                      <a:pt x="3" y="0"/>
                    </a:cubicBezTo>
                    <a:cubicBezTo>
                      <a:pt x="0" y="2"/>
                      <a:pt x="0" y="4"/>
                      <a:pt x="0" y="6"/>
                    </a:cubicBezTo>
                    <a:cubicBezTo>
                      <a:pt x="3" y="6"/>
                      <a:pt x="4" y="6"/>
                      <a:pt x="5" y="6"/>
                    </a:cubicBezTo>
                    <a:cubicBezTo>
                      <a:pt x="5" y="4"/>
                      <a:pt x="6" y="2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118">
                <a:extLst>
                  <a:ext uri="{FF2B5EF4-FFF2-40B4-BE49-F238E27FC236}">
                    <a16:creationId xmlns:a16="http://schemas.microsoft.com/office/drawing/2014/main" xmlns="" id="{D3B689B2-C933-4809-BDE6-9F6D1F5437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0" y="260"/>
                <a:ext cx="362" cy="163"/>
              </a:xfrm>
              <a:custGeom>
                <a:avLst/>
                <a:gdLst>
                  <a:gd name="T0" fmla="*/ 24 w 153"/>
                  <a:gd name="T1" fmla="*/ 0 h 69"/>
                  <a:gd name="T2" fmla="*/ 20 w 153"/>
                  <a:gd name="T3" fmla="*/ 0 h 69"/>
                  <a:gd name="T4" fmla="*/ 10 w 153"/>
                  <a:gd name="T5" fmla="*/ 6 h 69"/>
                  <a:gd name="T6" fmla="*/ 10 w 153"/>
                  <a:gd name="T7" fmla="*/ 10 h 69"/>
                  <a:gd name="T8" fmla="*/ 4 w 153"/>
                  <a:gd name="T9" fmla="*/ 8 h 69"/>
                  <a:gd name="T10" fmla="*/ 0 w 153"/>
                  <a:gd name="T11" fmla="*/ 9 h 69"/>
                  <a:gd name="T12" fmla="*/ 26 w 153"/>
                  <a:gd name="T13" fmla="*/ 21 h 69"/>
                  <a:gd name="T14" fmla="*/ 29 w 153"/>
                  <a:gd name="T15" fmla="*/ 25 h 69"/>
                  <a:gd name="T16" fmla="*/ 1 w 153"/>
                  <a:gd name="T17" fmla="*/ 30 h 69"/>
                  <a:gd name="T18" fmla="*/ 8 w 153"/>
                  <a:gd name="T19" fmla="*/ 32 h 69"/>
                  <a:gd name="T20" fmla="*/ 13 w 153"/>
                  <a:gd name="T21" fmla="*/ 32 h 69"/>
                  <a:gd name="T22" fmla="*/ 19 w 153"/>
                  <a:gd name="T23" fmla="*/ 31 h 69"/>
                  <a:gd name="T24" fmla="*/ 24 w 153"/>
                  <a:gd name="T25" fmla="*/ 32 h 69"/>
                  <a:gd name="T26" fmla="*/ 21 w 153"/>
                  <a:gd name="T27" fmla="*/ 48 h 69"/>
                  <a:gd name="T28" fmla="*/ 16 w 153"/>
                  <a:gd name="T29" fmla="*/ 50 h 69"/>
                  <a:gd name="T30" fmla="*/ 40 w 153"/>
                  <a:gd name="T31" fmla="*/ 60 h 69"/>
                  <a:gd name="T32" fmla="*/ 87 w 153"/>
                  <a:gd name="T33" fmla="*/ 69 h 69"/>
                  <a:gd name="T34" fmla="*/ 128 w 153"/>
                  <a:gd name="T35" fmla="*/ 56 h 69"/>
                  <a:gd name="T36" fmla="*/ 152 w 153"/>
                  <a:gd name="T37" fmla="*/ 37 h 69"/>
                  <a:gd name="T38" fmla="*/ 153 w 153"/>
                  <a:gd name="T39" fmla="*/ 36 h 69"/>
                  <a:gd name="T40" fmla="*/ 133 w 153"/>
                  <a:gd name="T41" fmla="*/ 10 h 69"/>
                  <a:gd name="T42" fmla="*/ 136 w 153"/>
                  <a:gd name="T43" fmla="*/ 5 h 69"/>
                  <a:gd name="T44" fmla="*/ 124 w 153"/>
                  <a:gd name="T45" fmla="*/ 8 h 69"/>
                  <a:gd name="T46" fmla="*/ 114 w 153"/>
                  <a:gd name="T47" fmla="*/ 1 h 69"/>
                  <a:gd name="T48" fmla="*/ 112 w 153"/>
                  <a:gd name="T49" fmla="*/ 2 h 69"/>
                  <a:gd name="T50" fmla="*/ 108 w 153"/>
                  <a:gd name="T51" fmla="*/ 1 h 69"/>
                  <a:gd name="T52" fmla="*/ 106 w 153"/>
                  <a:gd name="T53" fmla="*/ 9 h 69"/>
                  <a:gd name="T54" fmla="*/ 102 w 153"/>
                  <a:gd name="T55" fmla="*/ 7 h 69"/>
                  <a:gd name="T56" fmla="*/ 88 w 153"/>
                  <a:gd name="T57" fmla="*/ 10 h 69"/>
                  <a:gd name="T58" fmla="*/ 71 w 153"/>
                  <a:gd name="T59" fmla="*/ 9 h 69"/>
                  <a:gd name="T60" fmla="*/ 71 w 153"/>
                  <a:gd name="T61" fmla="*/ 14 h 69"/>
                  <a:gd name="T62" fmla="*/ 64 w 153"/>
                  <a:gd name="T63" fmla="*/ 10 h 69"/>
                  <a:gd name="T64" fmla="*/ 51 w 153"/>
                  <a:gd name="T65" fmla="*/ 13 h 69"/>
                  <a:gd name="T66" fmla="*/ 44 w 153"/>
                  <a:gd name="T67" fmla="*/ 9 h 69"/>
                  <a:gd name="T68" fmla="*/ 44 w 153"/>
                  <a:gd name="T69" fmla="*/ 15 h 69"/>
                  <a:gd name="T70" fmla="*/ 35 w 153"/>
                  <a:gd name="T71" fmla="*/ 19 h 69"/>
                  <a:gd name="T72" fmla="*/ 27 w 153"/>
                  <a:gd name="T73" fmla="*/ 8 h 69"/>
                  <a:gd name="T74" fmla="*/ 24 w 153"/>
                  <a:gd name="T75" fmla="*/ 0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153" h="69">
                    <a:moveTo>
                      <a:pt x="24" y="0"/>
                    </a:moveTo>
                    <a:cubicBezTo>
                      <a:pt x="22" y="0"/>
                      <a:pt x="21" y="0"/>
                      <a:pt x="20" y="0"/>
                    </a:cubicBezTo>
                    <a:cubicBezTo>
                      <a:pt x="15" y="0"/>
                      <a:pt x="14" y="6"/>
                      <a:pt x="10" y="6"/>
                    </a:cubicBezTo>
                    <a:cubicBezTo>
                      <a:pt x="10" y="8"/>
                      <a:pt x="10" y="9"/>
                      <a:pt x="10" y="10"/>
                    </a:cubicBezTo>
                    <a:cubicBezTo>
                      <a:pt x="8" y="9"/>
                      <a:pt x="6" y="8"/>
                      <a:pt x="4" y="8"/>
                    </a:cubicBezTo>
                    <a:cubicBezTo>
                      <a:pt x="3" y="8"/>
                      <a:pt x="1" y="9"/>
                      <a:pt x="0" y="9"/>
                    </a:cubicBezTo>
                    <a:cubicBezTo>
                      <a:pt x="1" y="15"/>
                      <a:pt x="20" y="21"/>
                      <a:pt x="26" y="21"/>
                    </a:cubicBezTo>
                    <a:cubicBezTo>
                      <a:pt x="26" y="22"/>
                      <a:pt x="27" y="24"/>
                      <a:pt x="29" y="25"/>
                    </a:cubicBezTo>
                    <a:cubicBezTo>
                      <a:pt x="23" y="27"/>
                      <a:pt x="9" y="30"/>
                      <a:pt x="1" y="30"/>
                    </a:cubicBezTo>
                    <a:cubicBezTo>
                      <a:pt x="3" y="32"/>
                      <a:pt x="5" y="32"/>
                      <a:pt x="8" y="32"/>
                    </a:cubicBezTo>
                    <a:cubicBezTo>
                      <a:pt x="10" y="32"/>
                      <a:pt x="12" y="32"/>
                      <a:pt x="13" y="32"/>
                    </a:cubicBezTo>
                    <a:cubicBezTo>
                      <a:pt x="15" y="32"/>
                      <a:pt x="17" y="31"/>
                      <a:pt x="19" y="31"/>
                    </a:cubicBezTo>
                    <a:cubicBezTo>
                      <a:pt x="21" y="31"/>
                      <a:pt x="22" y="31"/>
                      <a:pt x="24" y="32"/>
                    </a:cubicBezTo>
                    <a:cubicBezTo>
                      <a:pt x="23" y="38"/>
                      <a:pt x="21" y="41"/>
                      <a:pt x="21" y="48"/>
                    </a:cubicBezTo>
                    <a:cubicBezTo>
                      <a:pt x="20" y="48"/>
                      <a:pt x="18" y="49"/>
                      <a:pt x="16" y="50"/>
                    </a:cubicBezTo>
                    <a:cubicBezTo>
                      <a:pt x="28" y="50"/>
                      <a:pt x="32" y="58"/>
                      <a:pt x="40" y="60"/>
                    </a:cubicBezTo>
                    <a:cubicBezTo>
                      <a:pt x="54" y="65"/>
                      <a:pt x="68" y="69"/>
                      <a:pt x="87" y="69"/>
                    </a:cubicBezTo>
                    <a:cubicBezTo>
                      <a:pt x="105" y="69"/>
                      <a:pt x="115" y="60"/>
                      <a:pt x="128" y="56"/>
                    </a:cubicBezTo>
                    <a:cubicBezTo>
                      <a:pt x="135" y="54"/>
                      <a:pt x="147" y="45"/>
                      <a:pt x="152" y="37"/>
                    </a:cubicBezTo>
                    <a:cubicBezTo>
                      <a:pt x="153" y="36"/>
                      <a:pt x="153" y="36"/>
                      <a:pt x="153" y="36"/>
                    </a:cubicBezTo>
                    <a:cubicBezTo>
                      <a:pt x="153" y="21"/>
                      <a:pt x="133" y="25"/>
                      <a:pt x="133" y="10"/>
                    </a:cubicBezTo>
                    <a:cubicBezTo>
                      <a:pt x="133" y="8"/>
                      <a:pt x="135" y="6"/>
                      <a:pt x="136" y="5"/>
                    </a:cubicBezTo>
                    <a:cubicBezTo>
                      <a:pt x="132" y="5"/>
                      <a:pt x="128" y="8"/>
                      <a:pt x="124" y="8"/>
                    </a:cubicBezTo>
                    <a:cubicBezTo>
                      <a:pt x="118" y="8"/>
                      <a:pt x="114" y="7"/>
                      <a:pt x="114" y="1"/>
                    </a:cubicBezTo>
                    <a:cubicBezTo>
                      <a:pt x="113" y="1"/>
                      <a:pt x="113" y="2"/>
                      <a:pt x="112" y="2"/>
                    </a:cubicBezTo>
                    <a:cubicBezTo>
                      <a:pt x="111" y="2"/>
                      <a:pt x="110" y="1"/>
                      <a:pt x="108" y="1"/>
                    </a:cubicBezTo>
                    <a:cubicBezTo>
                      <a:pt x="107" y="3"/>
                      <a:pt x="106" y="4"/>
                      <a:pt x="106" y="9"/>
                    </a:cubicBezTo>
                    <a:cubicBezTo>
                      <a:pt x="105" y="7"/>
                      <a:pt x="103" y="7"/>
                      <a:pt x="102" y="7"/>
                    </a:cubicBezTo>
                    <a:cubicBezTo>
                      <a:pt x="98" y="7"/>
                      <a:pt x="93" y="10"/>
                      <a:pt x="88" y="10"/>
                    </a:cubicBezTo>
                    <a:cubicBezTo>
                      <a:pt x="83" y="10"/>
                      <a:pt x="79" y="9"/>
                      <a:pt x="71" y="9"/>
                    </a:cubicBezTo>
                    <a:cubicBezTo>
                      <a:pt x="71" y="10"/>
                      <a:pt x="71" y="12"/>
                      <a:pt x="71" y="14"/>
                    </a:cubicBezTo>
                    <a:cubicBezTo>
                      <a:pt x="69" y="13"/>
                      <a:pt x="68" y="11"/>
                      <a:pt x="64" y="10"/>
                    </a:cubicBezTo>
                    <a:cubicBezTo>
                      <a:pt x="51" y="13"/>
                      <a:pt x="51" y="13"/>
                      <a:pt x="51" y="13"/>
                    </a:cubicBezTo>
                    <a:cubicBezTo>
                      <a:pt x="48" y="13"/>
                      <a:pt x="47" y="11"/>
                      <a:pt x="44" y="9"/>
                    </a:cubicBezTo>
                    <a:cubicBezTo>
                      <a:pt x="43" y="11"/>
                      <a:pt x="43" y="12"/>
                      <a:pt x="44" y="15"/>
                    </a:cubicBezTo>
                    <a:cubicBezTo>
                      <a:pt x="42" y="16"/>
                      <a:pt x="39" y="19"/>
                      <a:pt x="35" y="19"/>
                    </a:cubicBezTo>
                    <a:cubicBezTo>
                      <a:pt x="31" y="19"/>
                      <a:pt x="26" y="12"/>
                      <a:pt x="27" y="8"/>
                    </a:cubicBezTo>
                    <a:cubicBezTo>
                      <a:pt x="26" y="5"/>
                      <a:pt x="24" y="3"/>
                      <a:pt x="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119">
                <a:extLst>
                  <a:ext uri="{FF2B5EF4-FFF2-40B4-BE49-F238E27FC236}">
                    <a16:creationId xmlns:a16="http://schemas.microsoft.com/office/drawing/2014/main" xmlns="" id="{65780779-7DED-4328-8EC6-A97F74CE5B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5" y="2246"/>
                <a:ext cx="371" cy="128"/>
              </a:xfrm>
              <a:custGeom>
                <a:avLst/>
                <a:gdLst>
                  <a:gd name="T0" fmla="*/ 43 w 157"/>
                  <a:gd name="T1" fmla="*/ 0 h 54"/>
                  <a:gd name="T2" fmla="*/ 0 w 157"/>
                  <a:gd name="T3" fmla="*/ 23 h 54"/>
                  <a:gd name="T4" fmla="*/ 5 w 157"/>
                  <a:gd name="T5" fmla="*/ 23 h 54"/>
                  <a:gd name="T6" fmla="*/ 34 w 157"/>
                  <a:gd name="T7" fmla="*/ 11 h 54"/>
                  <a:gd name="T8" fmla="*/ 37 w 157"/>
                  <a:gd name="T9" fmla="*/ 11 h 54"/>
                  <a:gd name="T10" fmla="*/ 42 w 157"/>
                  <a:gd name="T11" fmla="*/ 12 h 54"/>
                  <a:gd name="T12" fmla="*/ 43 w 157"/>
                  <a:gd name="T13" fmla="*/ 18 h 54"/>
                  <a:gd name="T14" fmla="*/ 58 w 157"/>
                  <a:gd name="T15" fmla="*/ 18 h 54"/>
                  <a:gd name="T16" fmla="*/ 77 w 157"/>
                  <a:gd name="T17" fmla="*/ 26 h 54"/>
                  <a:gd name="T18" fmla="*/ 83 w 157"/>
                  <a:gd name="T19" fmla="*/ 25 h 54"/>
                  <a:gd name="T20" fmla="*/ 88 w 157"/>
                  <a:gd name="T21" fmla="*/ 27 h 54"/>
                  <a:gd name="T22" fmla="*/ 93 w 157"/>
                  <a:gd name="T23" fmla="*/ 31 h 54"/>
                  <a:gd name="T24" fmla="*/ 111 w 157"/>
                  <a:gd name="T25" fmla="*/ 42 h 54"/>
                  <a:gd name="T26" fmla="*/ 106 w 157"/>
                  <a:gd name="T27" fmla="*/ 47 h 54"/>
                  <a:gd name="T28" fmla="*/ 106 w 157"/>
                  <a:gd name="T29" fmla="*/ 50 h 54"/>
                  <a:gd name="T30" fmla="*/ 137 w 157"/>
                  <a:gd name="T31" fmla="*/ 54 h 54"/>
                  <a:gd name="T32" fmla="*/ 157 w 157"/>
                  <a:gd name="T33" fmla="*/ 48 h 54"/>
                  <a:gd name="T34" fmla="*/ 145 w 157"/>
                  <a:gd name="T35" fmla="*/ 37 h 54"/>
                  <a:gd name="T36" fmla="*/ 137 w 157"/>
                  <a:gd name="T37" fmla="*/ 37 h 54"/>
                  <a:gd name="T38" fmla="*/ 137 w 157"/>
                  <a:gd name="T39" fmla="*/ 33 h 54"/>
                  <a:gd name="T40" fmla="*/ 104 w 157"/>
                  <a:gd name="T41" fmla="*/ 20 h 54"/>
                  <a:gd name="T42" fmla="*/ 95 w 157"/>
                  <a:gd name="T43" fmla="*/ 13 h 54"/>
                  <a:gd name="T44" fmla="*/ 43 w 157"/>
                  <a:gd name="T45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7" h="54">
                    <a:moveTo>
                      <a:pt x="43" y="0"/>
                    </a:moveTo>
                    <a:cubicBezTo>
                      <a:pt x="20" y="0"/>
                      <a:pt x="8" y="9"/>
                      <a:pt x="0" y="23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10" y="18"/>
                      <a:pt x="24" y="11"/>
                      <a:pt x="34" y="11"/>
                    </a:cubicBezTo>
                    <a:cubicBezTo>
                      <a:pt x="35" y="11"/>
                      <a:pt x="36" y="11"/>
                      <a:pt x="37" y="11"/>
                    </a:cubicBezTo>
                    <a:cubicBezTo>
                      <a:pt x="39" y="11"/>
                      <a:pt x="40" y="11"/>
                      <a:pt x="42" y="12"/>
                    </a:cubicBezTo>
                    <a:cubicBezTo>
                      <a:pt x="40" y="14"/>
                      <a:pt x="40" y="16"/>
                      <a:pt x="43" y="18"/>
                    </a:cubicBezTo>
                    <a:cubicBezTo>
                      <a:pt x="58" y="18"/>
                      <a:pt x="58" y="18"/>
                      <a:pt x="58" y="18"/>
                    </a:cubicBezTo>
                    <a:cubicBezTo>
                      <a:pt x="66" y="18"/>
                      <a:pt x="69" y="26"/>
                      <a:pt x="77" y="26"/>
                    </a:cubicBezTo>
                    <a:cubicBezTo>
                      <a:pt x="79" y="26"/>
                      <a:pt x="81" y="25"/>
                      <a:pt x="83" y="25"/>
                    </a:cubicBezTo>
                    <a:cubicBezTo>
                      <a:pt x="85" y="25"/>
                      <a:pt x="86" y="26"/>
                      <a:pt x="88" y="27"/>
                    </a:cubicBezTo>
                    <a:cubicBezTo>
                      <a:pt x="90" y="28"/>
                      <a:pt x="89" y="31"/>
                      <a:pt x="93" y="31"/>
                    </a:cubicBezTo>
                    <a:cubicBezTo>
                      <a:pt x="95" y="39"/>
                      <a:pt x="104" y="39"/>
                      <a:pt x="111" y="42"/>
                    </a:cubicBezTo>
                    <a:cubicBezTo>
                      <a:pt x="111" y="45"/>
                      <a:pt x="109" y="47"/>
                      <a:pt x="106" y="47"/>
                    </a:cubicBezTo>
                    <a:cubicBezTo>
                      <a:pt x="106" y="48"/>
                      <a:pt x="106" y="49"/>
                      <a:pt x="106" y="50"/>
                    </a:cubicBezTo>
                    <a:cubicBezTo>
                      <a:pt x="116" y="50"/>
                      <a:pt x="125" y="54"/>
                      <a:pt x="137" y="54"/>
                    </a:cubicBezTo>
                    <a:cubicBezTo>
                      <a:pt x="143" y="54"/>
                      <a:pt x="153" y="54"/>
                      <a:pt x="157" y="48"/>
                    </a:cubicBezTo>
                    <a:cubicBezTo>
                      <a:pt x="153" y="46"/>
                      <a:pt x="151" y="39"/>
                      <a:pt x="145" y="37"/>
                    </a:cubicBezTo>
                    <a:cubicBezTo>
                      <a:pt x="137" y="37"/>
                      <a:pt x="137" y="37"/>
                      <a:pt x="137" y="37"/>
                    </a:cubicBezTo>
                    <a:cubicBezTo>
                      <a:pt x="136" y="36"/>
                      <a:pt x="137" y="34"/>
                      <a:pt x="137" y="33"/>
                    </a:cubicBezTo>
                    <a:cubicBezTo>
                      <a:pt x="125" y="33"/>
                      <a:pt x="111" y="27"/>
                      <a:pt x="104" y="20"/>
                    </a:cubicBezTo>
                    <a:cubicBezTo>
                      <a:pt x="103" y="19"/>
                      <a:pt x="99" y="13"/>
                      <a:pt x="95" y="13"/>
                    </a:cubicBezTo>
                    <a:cubicBezTo>
                      <a:pt x="78" y="13"/>
                      <a:pt x="67" y="0"/>
                      <a:pt x="4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120">
                <a:extLst>
                  <a:ext uri="{FF2B5EF4-FFF2-40B4-BE49-F238E27FC236}">
                    <a16:creationId xmlns:a16="http://schemas.microsoft.com/office/drawing/2014/main" xmlns="" id="{A8A25434-4356-4760-BCC5-60817627F0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7" y="2294"/>
                <a:ext cx="19" cy="21"/>
              </a:xfrm>
              <a:custGeom>
                <a:avLst/>
                <a:gdLst>
                  <a:gd name="T0" fmla="*/ 6 w 8"/>
                  <a:gd name="T1" fmla="*/ 0 h 9"/>
                  <a:gd name="T2" fmla="*/ 4 w 8"/>
                  <a:gd name="T3" fmla="*/ 0 h 9"/>
                  <a:gd name="T4" fmla="*/ 4 w 8"/>
                  <a:gd name="T5" fmla="*/ 4 h 9"/>
                  <a:gd name="T6" fmla="*/ 0 w 8"/>
                  <a:gd name="T7" fmla="*/ 9 h 9"/>
                  <a:gd name="T8" fmla="*/ 1 w 8"/>
                  <a:gd name="T9" fmla="*/ 9 h 9"/>
                  <a:gd name="T10" fmla="*/ 7 w 8"/>
                  <a:gd name="T11" fmla="*/ 9 h 9"/>
                  <a:gd name="T12" fmla="*/ 7 w 8"/>
                  <a:gd name="T13" fmla="*/ 1 h 9"/>
                  <a:gd name="T14" fmla="*/ 6 w 8"/>
                  <a:gd name="T15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" h="9">
                    <a:moveTo>
                      <a:pt x="6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0" y="5"/>
                      <a:pt x="0" y="9"/>
                    </a:cubicBezTo>
                    <a:cubicBezTo>
                      <a:pt x="0" y="9"/>
                      <a:pt x="0" y="9"/>
                      <a:pt x="1" y="9"/>
                    </a:cubicBezTo>
                    <a:cubicBezTo>
                      <a:pt x="4" y="9"/>
                      <a:pt x="7" y="9"/>
                      <a:pt x="7" y="9"/>
                    </a:cubicBezTo>
                    <a:cubicBezTo>
                      <a:pt x="8" y="6"/>
                      <a:pt x="8" y="3"/>
                      <a:pt x="7" y="1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121">
                <a:extLst>
                  <a:ext uri="{FF2B5EF4-FFF2-40B4-BE49-F238E27FC236}">
                    <a16:creationId xmlns:a16="http://schemas.microsoft.com/office/drawing/2014/main" xmlns="" id="{F2BC8DEC-AAA8-49F3-BA13-F001A0A153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" y="2421"/>
                <a:ext cx="62" cy="26"/>
              </a:xfrm>
              <a:custGeom>
                <a:avLst/>
                <a:gdLst>
                  <a:gd name="T0" fmla="*/ 6 w 26"/>
                  <a:gd name="T1" fmla="*/ 0 h 11"/>
                  <a:gd name="T2" fmla="*/ 0 w 26"/>
                  <a:gd name="T3" fmla="*/ 3 h 11"/>
                  <a:gd name="T4" fmla="*/ 9 w 26"/>
                  <a:gd name="T5" fmla="*/ 11 h 11"/>
                  <a:gd name="T6" fmla="*/ 26 w 26"/>
                  <a:gd name="T7" fmla="*/ 7 h 11"/>
                  <a:gd name="T8" fmla="*/ 21 w 26"/>
                  <a:gd name="T9" fmla="*/ 3 h 11"/>
                  <a:gd name="T10" fmla="*/ 23 w 26"/>
                  <a:gd name="T11" fmla="*/ 4 h 11"/>
                  <a:gd name="T12" fmla="*/ 6 w 26"/>
                  <a:gd name="T13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11">
                    <a:moveTo>
                      <a:pt x="6" y="0"/>
                    </a:moveTo>
                    <a:cubicBezTo>
                      <a:pt x="4" y="0"/>
                      <a:pt x="0" y="1"/>
                      <a:pt x="0" y="3"/>
                    </a:cubicBezTo>
                    <a:cubicBezTo>
                      <a:pt x="0" y="7"/>
                      <a:pt x="5" y="11"/>
                      <a:pt x="9" y="11"/>
                    </a:cubicBezTo>
                    <a:cubicBezTo>
                      <a:pt x="15" y="11"/>
                      <a:pt x="20" y="8"/>
                      <a:pt x="26" y="7"/>
                    </a:cubicBezTo>
                    <a:cubicBezTo>
                      <a:pt x="26" y="5"/>
                      <a:pt x="25" y="4"/>
                      <a:pt x="21" y="3"/>
                    </a:cubicBezTo>
                    <a:cubicBezTo>
                      <a:pt x="23" y="4"/>
                      <a:pt x="23" y="4"/>
                      <a:pt x="23" y="4"/>
                    </a:cubicBezTo>
                    <a:cubicBezTo>
                      <a:pt x="19" y="3"/>
                      <a:pt x="12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122">
                <a:extLst>
                  <a:ext uri="{FF2B5EF4-FFF2-40B4-BE49-F238E27FC236}">
                    <a16:creationId xmlns:a16="http://schemas.microsoft.com/office/drawing/2014/main" xmlns="" id="{3B645073-C18F-4A04-A0B0-FABBB94C43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66" y="2417"/>
                <a:ext cx="50" cy="21"/>
              </a:xfrm>
              <a:custGeom>
                <a:avLst/>
                <a:gdLst>
                  <a:gd name="T0" fmla="*/ 5 w 21"/>
                  <a:gd name="T1" fmla="*/ 0 h 9"/>
                  <a:gd name="T2" fmla="*/ 0 w 21"/>
                  <a:gd name="T3" fmla="*/ 4 h 9"/>
                  <a:gd name="T4" fmla="*/ 13 w 21"/>
                  <a:gd name="T5" fmla="*/ 9 h 9"/>
                  <a:gd name="T6" fmla="*/ 21 w 21"/>
                  <a:gd name="T7" fmla="*/ 6 h 9"/>
                  <a:gd name="T8" fmla="*/ 5 w 2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9">
                    <a:moveTo>
                      <a:pt x="5" y="0"/>
                    </a:moveTo>
                    <a:cubicBezTo>
                      <a:pt x="4" y="0"/>
                      <a:pt x="0" y="1"/>
                      <a:pt x="0" y="4"/>
                    </a:cubicBezTo>
                    <a:cubicBezTo>
                      <a:pt x="0" y="9"/>
                      <a:pt x="7" y="9"/>
                      <a:pt x="13" y="9"/>
                    </a:cubicBezTo>
                    <a:cubicBezTo>
                      <a:pt x="16" y="9"/>
                      <a:pt x="20" y="9"/>
                      <a:pt x="21" y="6"/>
                    </a:cubicBezTo>
                    <a:cubicBezTo>
                      <a:pt x="20" y="3"/>
                      <a:pt x="7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123">
                <a:extLst>
                  <a:ext uri="{FF2B5EF4-FFF2-40B4-BE49-F238E27FC236}">
                    <a16:creationId xmlns:a16="http://schemas.microsoft.com/office/drawing/2014/main" xmlns="" id="{138D7B7B-2177-4149-9343-ACBEF07914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9" y="2365"/>
                <a:ext cx="212" cy="85"/>
              </a:xfrm>
              <a:custGeom>
                <a:avLst/>
                <a:gdLst>
                  <a:gd name="T0" fmla="*/ 20 w 90"/>
                  <a:gd name="T1" fmla="*/ 0 h 36"/>
                  <a:gd name="T2" fmla="*/ 16 w 90"/>
                  <a:gd name="T3" fmla="*/ 4 h 36"/>
                  <a:gd name="T4" fmla="*/ 23 w 90"/>
                  <a:gd name="T5" fmla="*/ 10 h 36"/>
                  <a:gd name="T6" fmla="*/ 26 w 90"/>
                  <a:gd name="T7" fmla="*/ 21 h 36"/>
                  <a:gd name="T8" fmla="*/ 19 w 90"/>
                  <a:gd name="T9" fmla="*/ 22 h 36"/>
                  <a:gd name="T10" fmla="*/ 3 w 90"/>
                  <a:gd name="T11" fmla="*/ 21 h 36"/>
                  <a:gd name="T12" fmla="*/ 0 w 90"/>
                  <a:gd name="T13" fmla="*/ 24 h 36"/>
                  <a:gd name="T14" fmla="*/ 6 w 90"/>
                  <a:gd name="T15" fmla="*/ 32 h 36"/>
                  <a:gd name="T16" fmla="*/ 7 w 90"/>
                  <a:gd name="T17" fmla="*/ 28 h 36"/>
                  <a:gd name="T18" fmla="*/ 9 w 90"/>
                  <a:gd name="T19" fmla="*/ 28 h 36"/>
                  <a:gd name="T20" fmla="*/ 13 w 90"/>
                  <a:gd name="T21" fmla="*/ 28 h 36"/>
                  <a:gd name="T22" fmla="*/ 26 w 90"/>
                  <a:gd name="T23" fmla="*/ 27 h 36"/>
                  <a:gd name="T24" fmla="*/ 37 w 90"/>
                  <a:gd name="T25" fmla="*/ 29 h 36"/>
                  <a:gd name="T26" fmla="*/ 43 w 90"/>
                  <a:gd name="T27" fmla="*/ 36 h 36"/>
                  <a:gd name="T28" fmla="*/ 55 w 90"/>
                  <a:gd name="T29" fmla="*/ 27 h 36"/>
                  <a:gd name="T30" fmla="*/ 61 w 90"/>
                  <a:gd name="T31" fmla="*/ 29 h 36"/>
                  <a:gd name="T32" fmla="*/ 70 w 90"/>
                  <a:gd name="T33" fmla="*/ 25 h 36"/>
                  <a:gd name="T34" fmla="*/ 90 w 90"/>
                  <a:gd name="T35" fmla="*/ 25 h 36"/>
                  <a:gd name="T36" fmla="*/ 75 w 90"/>
                  <a:gd name="T37" fmla="*/ 13 h 36"/>
                  <a:gd name="T38" fmla="*/ 78 w 90"/>
                  <a:gd name="T39" fmla="*/ 16 h 36"/>
                  <a:gd name="T40" fmla="*/ 48 w 90"/>
                  <a:gd name="T41" fmla="*/ 2 h 36"/>
                  <a:gd name="T42" fmla="*/ 33 w 90"/>
                  <a:gd name="T43" fmla="*/ 4 h 36"/>
                  <a:gd name="T44" fmla="*/ 20 w 90"/>
                  <a:gd name="T4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0" h="36">
                    <a:moveTo>
                      <a:pt x="20" y="0"/>
                    </a:moveTo>
                    <a:cubicBezTo>
                      <a:pt x="18" y="0"/>
                      <a:pt x="16" y="2"/>
                      <a:pt x="16" y="4"/>
                    </a:cubicBezTo>
                    <a:cubicBezTo>
                      <a:pt x="16" y="7"/>
                      <a:pt x="19" y="10"/>
                      <a:pt x="23" y="10"/>
                    </a:cubicBezTo>
                    <a:cubicBezTo>
                      <a:pt x="23" y="14"/>
                      <a:pt x="23" y="18"/>
                      <a:pt x="26" y="21"/>
                    </a:cubicBezTo>
                    <a:cubicBezTo>
                      <a:pt x="24" y="22"/>
                      <a:pt x="22" y="22"/>
                      <a:pt x="19" y="22"/>
                    </a:cubicBezTo>
                    <a:cubicBezTo>
                      <a:pt x="15" y="22"/>
                      <a:pt x="10" y="21"/>
                      <a:pt x="3" y="21"/>
                    </a:cubicBezTo>
                    <a:cubicBezTo>
                      <a:pt x="2" y="22"/>
                      <a:pt x="1" y="24"/>
                      <a:pt x="0" y="24"/>
                    </a:cubicBezTo>
                    <a:cubicBezTo>
                      <a:pt x="0" y="27"/>
                      <a:pt x="3" y="31"/>
                      <a:pt x="6" y="32"/>
                    </a:cubicBezTo>
                    <a:cubicBezTo>
                      <a:pt x="6" y="30"/>
                      <a:pt x="7" y="29"/>
                      <a:pt x="7" y="28"/>
                    </a:cubicBezTo>
                    <a:cubicBezTo>
                      <a:pt x="8" y="28"/>
                      <a:pt x="8" y="28"/>
                      <a:pt x="9" y="28"/>
                    </a:cubicBezTo>
                    <a:cubicBezTo>
                      <a:pt x="10" y="28"/>
                      <a:pt x="11" y="28"/>
                      <a:pt x="13" y="28"/>
                    </a:cubicBezTo>
                    <a:cubicBezTo>
                      <a:pt x="16" y="28"/>
                      <a:pt x="21" y="27"/>
                      <a:pt x="26" y="27"/>
                    </a:cubicBezTo>
                    <a:cubicBezTo>
                      <a:pt x="30" y="27"/>
                      <a:pt x="34" y="28"/>
                      <a:pt x="37" y="29"/>
                    </a:cubicBezTo>
                    <a:cubicBezTo>
                      <a:pt x="40" y="31"/>
                      <a:pt x="38" y="36"/>
                      <a:pt x="43" y="36"/>
                    </a:cubicBezTo>
                    <a:cubicBezTo>
                      <a:pt x="49" y="36"/>
                      <a:pt x="48" y="27"/>
                      <a:pt x="55" y="27"/>
                    </a:cubicBezTo>
                    <a:cubicBezTo>
                      <a:pt x="58" y="27"/>
                      <a:pt x="57" y="29"/>
                      <a:pt x="61" y="29"/>
                    </a:cubicBezTo>
                    <a:cubicBezTo>
                      <a:pt x="64" y="29"/>
                      <a:pt x="66" y="27"/>
                      <a:pt x="70" y="25"/>
                    </a:cubicBezTo>
                    <a:cubicBezTo>
                      <a:pt x="90" y="25"/>
                      <a:pt x="90" y="25"/>
                      <a:pt x="90" y="25"/>
                    </a:cubicBezTo>
                    <a:cubicBezTo>
                      <a:pt x="86" y="20"/>
                      <a:pt x="81" y="18"/>
                      <a:pt x="75" y="13"/>
                    </a:cubicBezTo>
                    <a:cubicBezTo>
                      <a:pt x="78" y="16"/>
                      <a:pt x="78" y="16"/>
                      <a:pt x="78" y="16"/>
                    </a:cubicBezTo>
                    <a:cubicBezTo>
                      <a:pt x="69" y="11"/>
                      <a:pt x="65" y="2"/>
                      <a:pt x="48" y="2"/>
                    </a:cubicBezTo>
                    <a:cubicBezTo>
                      <a:pt x="43" y="2"/>
                      <a:pt x="40" y="4"/>
                      <a:pt x="33" y="4"/>
                    </a:cubicBezTo>
                    <a:cubicBezTo>
                      <a:pt x="28" y="4"/>
                      <a:pt x="25" y="0"/>
                      <a:pt x="2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124">
                <a:extLst>
                  <a:ext uri="{FF2B5EF4-FFF2-40B4-BE49-F238E27FC236}">
                    <a16:creationId xmlns:a16="http://schemas.microsoft.com/office/drawing/2014/main" xmlns="" id="{784D7F33-53C4-4776-B7D7-CFD0F844D8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0" y="2705"/>
                <a:ext cx="26" cy="29"/>
              </a:xfrm>
              <a:custGeom>
                <a:avLst/>
                <a:gdLst>
                  <a:gd name="T0" fmla="*/ 11 w 11"/>
                  <a:gd name="T1" fmla="*/ 0 h 12"/>
                  <a:gd name="T2" fmla="*/ 6 w 11"/>
                  <a:gd name="T3" fmla="*/ 0 h 12"/>
                  <a:gd name="T4" fmla="*/ 0 w 11"/>
                  <a:gd name="T5" fmla="*/ 11 h 12"/>
                  <a:gd name="T6" fmla="*/ 0 w 11"/>
                  <a:gd name="T7" fmla="*/ 12 h 12"/>
                  <a:gd name="T8" fmla="*/ 4 w 11"/>
                  <a:gd name="T9" fmla="*/ 11 h 12"/>
                  <a:gd name="T10" fmla="*/ 11 w 11"/>
                  <a:gd name="T11" fmla="*/ 4 h 12"/>
                  <a:gd name="T12" fmla="*/ 11 w 11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2">
                    <a:moveTo>
                      <a:pt x="11" y="0"/>
                    </a:moveTo>
                    <a:cubicBezTo>
                      <a:pt x="9" y="0"/>
                      <a:pt x="7" y="0"/>
                      <a:pt x="6" y="0"/>
                    </a:cubicBezTo>
                    <a:cubicBezTo>
                      <a:pt x="3" y="0"/>
                      <a:pt x="0" y="6"/>
                      <a:pt x="0" y="1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1" y="12"/>
                      <a:pt x="3" y="11"/>
                      <a:pt x="4" y="11"/>
                    </a:cubicBezTo>
                    <a:cubicBezTo>
                      <a:pt x="7" y="11"/>
                      <a:pt x="10" y="6"/>
                      <a:pt x="11" y="4"/>
                    </a:cubicBezTo>
                    <a:cubicBezTo>
                      <a:pt x="11" y="0"/>
                      <a:pt x="11" y="0"/>
                      <a:pt x="1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125">
                <a:extLst>
                  <a:ext uri="{FF2B5EF4-FFF2-40B4-BE49-F238E27FC236}">
                    <a16:creationId xmlns:a16="http://schemas.microsoft.com/office/drawing/2014/main" xmlns="" id="{C209B362-D9A0-4FA6-A898-9434195D72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48" y="3084"/>
                <a:ext cx="85" cy="63"/>
              </a:xfrm>
              <a:custGeom>
                <a:avLst/>
                <a:gdLst>
                  <a:gd name="T0" fmla="*/ 12 w 36"/>
                  <a:gd name="T1" fmla="*/ 0 h 27"/>
                  <a:gd name="T2" fmla="*/ 12 w 36"/>
                  <a:gd name="T3" fmla="*/ 0 h 27"/>
                  <a:gd name="T4" fmla="*/ 10 w 36"/>
                  <a:gd name="T5" fmla="*/ 0 h 27"/>
                  <a:gd name="T6" fmla="*/ 0 w 36"/>
                  <a:gd name="T7" fmla="*/ 13 h 27"/>
                  <a:gd name="T8" fmla="*/ 21 w 36"/>
                  <a:gd name="T9" fmla="*/ 27 h 27"/>
                  <a:gd name="T10" fmla="*/ 36 w 36"/>
                  <a:gd name="T11" fmla="*/ 10 h 27"/>
                  <a:gd name="T12" fmla="*/ 32 w 36"/>
                  <a:gd name="T13" fmla="*/ 6 h 27"/>
                  <a:gd name="T14" fmla="*/ 26 w 36"/>
                  <a:gd name="T15" fmla="*/ 8 h 27"/>
                  <a:gd name="T16" fmla="*/ 23 w 36"/>
                  <a:gd name="T17" fmla="*/ 5 h 27"/>
                  <a:gd name="T18" fmla="*/ 12 w 36"/>
                  <a:gd name="T19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6" h="27">
                    <a:moveTo>
                      <a:pt x="12" y="0"/>
                    </a:move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0" y="0"/>
                    </a:cubicBezTo>
                    <a:cubicBezTo>
                      <a:pt x="4" y="0"/>
                      <a:pt x="0" y="5"/>
                      <a:pt x="0" y="13"/>
                    </a:cubicBezTo>
                    <a:cubicBezTo>
                      <a:pt x="0" y="18"/>
                      <a:pt x="13" y="27"/>
                      <a:pt x="21" y="27"/>
                    </a:cubicBezTo>
                    <a:cubicBezTo>
                      <a:pt x="28" y="27"/>
                      <a:pt x="36" y="15"/>
                      <a:pt x="36" y="10"/>
                    </a:cubicBezTo>
                    <a:cubicBezTo>
                      <a:pt x="36" y="9"/>
                      <a:pt x="34" y="6"/>
                      <a:pt x="32" y="6"/>
                    </a:cubicBezTo>
                    <a:cubicBezTo>
                      <a:pt x="30" y="6"/>
                      <a:pt x="28" y="8"/>
                      <a:pt x="26" y="8"/>
                    </a:cubicBezTo>
                    <a:cubicBezTo>
                      <a:pt x="25" y="8"/>
                      <a:pt x="24" y="7"/>
                      <a:pt x="23" y="5"/>
                    </a:cubicBezTo>
                    <a:cubicBezTo>
                      <a:pt x="19" y="5"/>
                      <a:pt x="16" y="2"/>
                      <a:pt x="1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126">
                <a:extLst>
                  <a:ext uri="{FF2B5EF4-FFF2-40B4-BE49-F238E27FC236}">
                    <a16:creationId xmlns:a16="http://schemas.microsoft.com/office/drawing/2014/main" xmlns="" id="{71CF2924-2A6C-4970-8BC0-9C735B492C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" y="4690"/>
                <a:ext cx="30" cy="70"/>
              </a:xfrm>
              <a:custGeom>
                <a:avLst/>
                <a:gdLst>
                  <a:gd name="T0" fmla="*/ 6 w 13"/>
                  <a:gd name="T1" fmla="*/ 0 h 30"/>
                  <a:gd name="T2" fmla="*/ 0 w 13"/>
                  <a:gd name="T3" fmla="*/ 16 h 30"/>
                  <a:gd name="T4" fmla="*/ 0 w 13"/>
                  <a:gd name="T5" fmla="*/ 23 h 30"/>
                  <a:gd name="T6" fmla="*/ 6 w 13"/>
                  <a:gd name="T7" fmla="*/ 30 h 30"/>
                  <a:gd name="T8" fmla="*/ 11 w 13"/>
                  <a:gd name="T9" fmla="*/ 30 h 30"/>
                  <a:gd name="T10" fmla="*/ 11 w 13"/>
                  <a:gd name="T11" fmla="*/ 15 h 30"/>
                  <a:gd name="T12" fmla="*/ 13 w 13"/>
                  <a:gd name="T13" fmla="*/ 9 h 30"/>
                  <a:gd name="T14" fmla="*/ 6 w 13"/>
                  <a:gd name="T15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" h="30">
                    <a:moveTo>
                      <a:pt x="6" y="0"/>
                    </a:moveTo>
                    <a:cubicBezTo>
                      <a:pt x="3" y="0"/>
                      <a:pt x="0" y="16"/>
                      <a:pt x="0" y="16"/>
                    </a:cubicBezTo>
                    <a:cubicBezTo>
                      <a:pt x="0" y="16"/>
                      <a:pt x="0" y="20"/>
                      <a:pt x="0" y="23"/>
                    </a:cubicBezTo>
                    <a:cubicBezTo>
                      <a:pt x="0" y="25"/>
                      <a:pt x="3" y="30"/>
                      <a:pt x="6" y="30"/>
                    </a:cubicBezTo>
                    <a:cubicBezTo>
                      <a:pt x="11" y="30"/>
                      <a:pt x="11" y="30"/>
                      <a:pt x="11" y="30"/>
                    </a:cubicBezTo>
                    <a:cubicBezTo>
                      <a:pt x="11" y="15"/>
                      <a:pt x="11" y="15"/>
                      <a:pt x="11" y="15"/>
                    </a:cubicBezTo>
                    <a:cubicBezTo>
                      <a:pt x="11" y="13"/>
                      <a:pt x="13" y="12"/>
                      <a:pt x="13" y="9"/>
                    </a:cubicBezTo>
                    <a:cubicBezTo>
                      <a:pt x="13" y="5"/>
                      <a:pt x="11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127">
                <a:extLst>
                  <a:ext uri="{FF2B5EF4-FFF2-40B4-BE49-F238E27FC236}">
                    <a16:creationId xmlns:a16="http://schemas.microsoft.com/office/drawing/2014/main" xmlns="" id="{B9B340CD-F339-4E7E-B6F6-3147ABF1E3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" y="2646"/>
                <a:ext cx="1657" cy="2675"/>
              </a:xfrm>
              <a:custGeom>
                <a:avLst/>
                <a:gdLst>
                  <a:gd name="T0" fmla="*/ 84 w 701"/>
                  <a:gd name="T1" fmla="*/ 33 h 1131"/>
                  <a:gd name="T2" fmla="*/ 68 w 701"/>
                  <a:gd name="T3" fmla="*/ 61 h 1131"/>
                  <a:gd name="T4" fmla="*/ 49 w 701"/>
                  <a:gd name="T5" fmla="*/ 72 h 1131"/>
                  <a:gd name="T6" fmla="*/ 58 w 701"/>
                  <a:gd name="T7" fmla="*/ 120 h 1131"/>
                  <a:gd name="T8" fmla="*/ 58 w 701"/>
                  <a:gd name="T9" fmla="*/ 123 h 1131"/>
                  <a:gd name="T10" fmla="*/ 17 w 701"/>
                  <a:gd name="T11" fmla="*/ 177 h 1131"/>
                  <a:gd name="T12" fmla="*/ 22 w 701"/>
                  <a:gd name="T13" fmla="*/ 229 h 1131"/>
                  <a:gd name="T14" fmla="*/ 21 w 701"/>
                  <a:gd name="T15" fmla="*/ 293 h 1131"/>
                  <a:gd name="T16" fmla="*/ 64 w 701"/>
                  <a:gd name="T17" fmla="*/ 374 h 1131"/>
                  <a:gd name="T18" fmla="*/ 125 w 701"/>
                  <a:gd name="T19" fmla="*/ 443 h 1131"/>
                  <a:gd name="T20" fmla="*/ 167 w 701"/>
                  <a:gd name="T21" fmla="*/ 549 h 1131"/>
                  <a:gd name="T22" fmla="*/ 151 w 701"/>
                  <a:gd name="T23" fmla="*/ 647 h 1131"/>
                  <a:gd name="T24" fmla="*/ 137 w 701"/>
                  <a:gd name="T25" fmla="*/ 749 h 1131"/>
                  <a:gd name="T26" fmla="*/ 125 w 701"/>
                  <a:gd name="T27" fmla="*/ 820 h 1131"/>
                  <a:gd name="T28" fmla="*/ 130 w 701"/>
                  <a:gd name="T29" fmla="*/ 859 h 1131"/>
                  <a:gd name="T30" fmla="*/ 117 w 701"/>
                  <a:gd name="T31" fmla="*/ 945 h 1131"/>
                  <a:gd name="T32" fmla="*/ 98 w 701"/>
                  <a:gd name="T33" fmla="*/ 947 h 1131"/>
                  <a:gd name="T34" fmla="*/ 101 w 701"/>
                  <a:gd name="T35" fmla="*/ 1033 h 1131"/>
                  <a:gd name="T36" fmla="*/ 106 w 701"/>
                  <a:gd name="T37" fmla="*/ 1076 h 1131"/>
                  <a:gd name="T38" fmla="*/ 152 w 701"/>
                  <a:gd name="T39" fmla="*/ 1102 h 1131"/>
                  <a:gd name="T40" fmla="*/ 208 w 701"/>
                  <a:gd name="T41" fmla="*/ 1129 h 1131"/>
                  <a:gd name="T42" fmla="*/ 249 w 701"/>
                  <a:gd name="T43" fmla="*/ 1117 h 1131"/>
                  <a:gd name="T44" fmla="*/ 194 w 701"/>
                  <a:gd name="T45" fmla="*/ 1022 h 1131"/>
                  <a:gd name="T46" fmla="*/ 213 w 701"/>
                  <a:gd name="T47" fmla="*/ 941 h 1131"/>
                  <a:gd name="T48" fmla="*/ 250 w 701"/>
                  <a:gd name="T49" fmla="*/ 876 h 1131"/>
                  <a:gd name="T50" fmla="*/ 257 w 701"/>
                  <a:gd name="T51" fmla="*/ 872 h 1131"/>
                  <a:gd name="T52" fmla="*/ 287 w 701"/>
                  <a:gd name="T53" fmla="*/ 846 h 1131"/>
                  <a:gd name="T54" fmla="*/ 308 w 701"/>
                  <a:gd name="T55" fmla="*/ 809 h 1131"/>
                  <a:gd name="T56" fmla="*/ 369 w 701"/>
                  <a:gd name="T57" fmla="*/ 782 h 1131"/>
                  <a:gd name="T58" fmla="*/ 346 w 701"/>
                  <a:gd name="T59" fmla="*/ 731 h 1131"/>
                  <a:gd name="T60" fmla="*/ 435 w 701"/>
                  <a:gd name="T61" fmla="*/ 699 h 1131"/>
                  <a:gd name="T62" fmla="*/ 493 w 701"/>
                  <a:gd name="T63" fmla="*/ 627 h 1131"/>
                  <a:gd name="T64" fmla="*/ 549 w 701"/>
                  <a:gd name="T65" fmla="*/ 547 h 1131"/>
                  <a:gd name="T66" fmla="*/ 604 w 701"/>
                  <a:gd name="T67" fmla="*/ 524 h 1131"/>
                  <a:gd name="T68" fmla="*/ 634 w 701"/>
                  <a:gd name="T69" fmla="*/ 454 h 1131"/>
                  <a:gd name="T70" fmla="*/ 657 w 701"/>
                  <a:gd name="T71" fmla="*/ 371 h 1131"/>
                  <a:gd name="T72" fmla="*/ 683 w 701"/>
                  <a:gd name="T73" fmla="*/ 263 h 1131"/>
                  <a:gd name="T74" fmla="*/ 639 w 701"/>
                  <a:gd name="T75" fmla="*/ 237 h 1131"/>
                  <a:gd name="T76" fmla="*/ 559 w 701"/>
                  <a:gd name="T77" fmla="*/ 229 h 1131"/>
                  <a:gd name="T78" fmla="*/ 509 w 701"/>
                  <a:gd name="T79" fmla="*/ 195 h 1131"/>
                  <a:gd name="T80" fmla="*/ 468 w 701"/>
                  <a:gd name="T81" fmla="*/ 215 h 1131"/>
                  <a:gd name="T82" fmla="*/ 466 w 701"/>
                  <a:gd name="T83" fmla="*/ 155 h 1131"/>
                  <a:gd name="T84" fmla="*/ 424 w 701"/>
                  <a:gd name="T85" fmla="*/ 106 h 1131"/>
                  <a:gd name="T86" fmla="*/ 345 w 701"/>
                  <a:gd name="T87" fmla="*/ 81 h 1131"/>
                  <a:gd name="T88" fmla="*/ 279 w 701"/>
                  <a:gd name="T89" fmla="*/ 31 h 1131"/>
                  <a:gd name="T90" fmla="*/ 272 w 701"/>
                  <a:gd name="T91" fmla="*/ 24 h 1131"/>
                  <a:gd name="T92" fmla="*/ 204 w 701"/>
                  <a:gd name="T93" fmla="*/ 28 h 1131"/>
                  <a:gd name="T94" fmla="*/ 176 w 701"/>
                  <a:gd name="T95" fmla="*/ 15 h 1131"/>
                  <a:gd name="T96" fmla="*/ 152 w 701"/>
                  <a:gd name="T97" fmla="*/ 50 h 1131"/>
                  <a:gd name="T98" fmla="*/ 148 w 701"/>
                  <a:gd name="T99" fmla="*/ 0 h 11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01" h="1131">
                    <a:moveTo>
                      <a:pt x="148" y="0"/>
                    </a:moveTo>
                    <a:cubicBezTo>
                      <a:pt x="141" y="0"/>
                      <a:pt x="140" y="8"/>
                      <a:pt x="133" y="10"/>
                    </a:cubicBezTo>
                    <a:cubicBezTo>
                      <a:pt x="120" y="14"/>
                      <a:pt x="111" y="16"/>
                      <a:pt x="99" y="21"/>
                    </a:cubicBezTo>
                    <a:cubicBezTo>
                      <a:pt x="92" y="23"/>
                      <a:pt x="87" y="24"/>
                      <a:pt x="84" y="33"/>
                    </a:cubicBezTo>
                    <a:cubicBezTo>
                      <a:pt x="83" y="37"/>
                      <a:pt x="83" y="44"/>
                      <a:pt x="80" y="46"/>
                    </a:cubicBezTo>
                    <a:cubicBezTo>
                      <a:pt x="76" y="48"/>
                      <a:pt x="71" y="50"/>
                      <a:pt x="71" y="55"/>
                    </a:cubicBezTo>
                    <a:cubicBezTo>
                      <a:pt x="70" y="55"/>
                      <a:pt x="68" y="57"/>
                      <a:pt x="68" y="58"/>
                    </a:cubicBezTo>
                    <a:cubicBezTo>
                      <a:pt x="68" y="59"/>
                      <a:pt x="68" y="60"/>
                      <a:pt x="68" y="61"/>
                    </a:cubicBezTo>
                    <a:cubicBezTo>
                      <a:pt x="66" y="61"/>
                      <a:pt x="66" y="62"/>
                      <a:pt x="65" y="62"/>
                    </a:cubicBezTo>
                    <a:cubicBezTo>
                      <a:pt x="64" y="62"/>
                      <a:pt x="64" y="61"/>
                      <a:pt x="62" y="61"/>
                    </a:cubicBezTo>
                    <a:cubicBezTo>
                      <a:pt x="61" y="62"/>
                      <a:pt x="59" y="63"/>
                      <a:pt x="58" y="64"/>
                    </a:cubicBezTo>
                    <a:cubicBezTo>
                      <a:pt x="55" y="67"/>
                      <a:pt x="51" y="71"/>
                      <a:pt x="49" y="72"/>
                    </a:cubicBezTo>
                    <a:cubicBezTo>
                      <a:pt x="49" y="73"/>
                      <a:pt x="48" y="74"/>
                      <a:pt x="48" y="76"/>
                    </a:cubicBezTo>
                    <a:cubicBezTo>
                      <a:pt x="48" y="85"/>
                      <a:pt x="58" y="84"/>
                      <a:pt x="58" y="95"/>
                    </a:cubicBezTo>
                    <a:cubicBezTo>
                      <a:pt x="58" y="100"/>
                      <a:pt x="55" y="102"/>
                      <a:pt x="55" y="108"/>
                    </a:cubicBezTo>
                    <a:cubicBezTo>
                      <a:pt x="55" y="113"/>
                      <a:pt x="58" y="116"/>
                      <a:pt x="58" y="120"/>
                    </a:cubicBezTo>
                    <a:cubicBezTo>
                      <a:pt x="58" y="121"/>
                      <a:pt x="58" y="122"/>
                      <a:pt x="58" y="123"/>
                    </a:cubicBezTo>
                    <a:cubicBezTo>
                      <a:pt x="58" y="123"/>
                      <a:pt x="58" y="123"/>
                      <a:pt x="58" y="123"/>
                    </a:cubicBezTo>
                    <a:cubicBezTo>
                      <a:pt x="58" y="123"/>
                      <a:pt x="58" y="123"/>
                      <a:pt x="58" y="123"/>
                    </a:cubicBezTo>
                    <a:cubicBezTo>
                      <a:pt x="58" y="123"/>
                      <a:pt x="58" y="123"/>
                      <a:pt x="58" y="123"/>
                    </a:cubicBezTo>
                    <a:cubicBezTo>
                      <a:pt x="56" y="127"/>
                      <a:pt x="56" y="127"/>
                      <a:pt x="56" y="127"/>
                    </a:cubicBezTo>
                    <a:cubicBezTo>
                      <a:pt x="56" y="128"/>
                      <a:pt x="59" y="131"/>
                      <a:pt x="62" y="132"/>
                    </a:cubicBezTo>
                    <a:cubicBezTo>
                      <a:pt x="58" y="146"/>
                      <a:pt x="45" y="143"/>
                      <a:pt x="39" y="154"/>
                    </a:cubicBezTo>
                    <a:cubicBezTo>
                      <a:pt x="35" y="163"/>
                      <a:pt x="31" y="177"/>
                      <a:pt x="17" y="177"/>
                    </a:cubicBezTo>
                    <a:cubicBezTo>
                      <a:pt x="19" y="200"/>
                      <a:pt x="6" y="198"/>
                      <a:pt x="6" y="210"/>
                    </a:cubicBezTo>
                    <a:cubicBezTo>
                      <a:pt x="6" y="218"/>
                      <a:pt x="7" y="228"/>
                      <a:pt x="14" y="228"/>
                    </a:cubicBezTo>
                    <a:cubicBezTo>
                      <a:pt x="16" y="228"/>
                      <a:pt x="17" y="227"/>
                      <a:pt x="18" y="227"/>
                    </a:cubicBezTo>
                    <a:cubicBezTo>
                      <a:pt x="19" y="227"/>
                      <a:pt x="20" y="228"/>
                      <a:pt x="22" y="229"/>
                    </a:cubicBezTo>
                    <a:cubicBezTo>
                      <a:pt x="20" y="237"/>
                      <a:pt x="10" y="239"/>
                      <a:pt x="6" y="247"/>
                    </a:cubicBezTo>
                    <a:cubicBezTo>
                      <a:pt x="4" y="249"/>
                      <a:pt x="0" y="257"/>
                      <a:pt x="0" y="263"/>
                    </a:cubicBezTo>
                    <a:cubicBezTo>
                      <a:pt x="0" y="273"/>
                      <a:pt x="7" y="283"/>
                      <a:pt x="13" y="289"/>
                    </a:cubicBezTo>
                    <a:cubicBezTo>
                      <a:pt x="15" y="291"/>
                      <a:pt x="19" y="290"/>
                      <a:pt x="21" y="293"/>
                    </a:cubicBezTo>
                    <a:cubicBezTo>
                      <a:pt x="23" y="297"/>
                      <a:pt x="24" y="304"/>
                      <a:pt x="27" y="308"/>
                    </a:cubicBezTo>
                    <a:cubicBezTo>
                      <a:pt x="29" y="309"/>
                      <a:pt x="33" y="308"/>
                      <a:pt x="34" y="312"/>
                    </a:cubicBezTo>
                    <a:cubicBezTo>
                      <a:pt x="39" y="322"/>
                      <a:pt x="42" y="328"/>
                      <a:pt x="46" y="341"/>
                    </a:cubicBezTo>
                    <a:cubicBezTo>
                      <a:pt x="49" y="352"/>
                      <a:pt x="60" y="362"/>
                      <a:pt x="64" y="374"/>
                    </a:cubicBezTo>
                    <a:cubicBezTo>
                      <a:pt x="66" y="382"/>
                      <a:pt x="74" y="386"/>
                      <a:pt x="74" y="394"/>
                    </a:cubicBezTo>
                    <a:cubicBezTo>
                      <a:pt x="74" y="401"/>
                      <a:pt x="72" y="407"/>
                      <a:pt x="76" y="411"/>
                    </a:cubicBezTo>
                    <a:cubicBezTo>
                      <a:pt x="86" y="420"/>
                      <a:pt x="93" y="428"/>
                      <a:pt x="108" y="432"/>
                    </a:cubicBezTo>
                    <a:cubicBezTo>
                      <a:pt x="115" y="435"/>
                      <a:pt x="119" y="437"/>
                      <a:pt x="125" y="443"/>
                    </a:cubicBezTo>
                    <a:cubicBezTo>
                      <a:pt x="131" y="449"/>
                      <a:pt x="137" y="448"/>
                      <a:pt x="145" y="451"/>
                    </a:cubicBezTo>
                    <a:cubicBezTo>
                      <a:pt x="154" y="456"/>
                      <a:pt x="162" y="464"/>
                      <a:pt x="167" y="477"/>
                    </a:cubicBezTo>
                    <a:cubicBezTo>
                      <a:pt x="169" y="483"/>
                      <a:pt x="171" y="514"/>
                      <a:pt x="171" y="519"/>
                    </a:cubicBezTo>
                    <a:cubicBezTo>
                      <a:pt x="171" y="528"/>
                      <a:pt x="167" y="542"/>
                      <a:pt x="167" y="549"/>
                    </a:cubicBezTo>
                    <a:cubicBezTo>
                      <a:pt x="167" y="556"/>
                      <a:pt x="167" y="556"/>
                      <a:pt x="167" y="572"/>
                    </a:cubicBezTo>
                    <a:cubicBezTo>
                      <a:pt x="166" y="578"/>
                      <a:pt x="163" y="587"/>
                      <a:pt x="163" y="591"/>
                    </a:cubicBezTo>
                    <a:cubicBezTo>
                      <a:pt x="163" y="592"/>
                      <a:pt x="163" y="594"/>
                      <a:pt x="163" y="596"/>
                    </a:cubicBezTo>
                    <a:cubicBezTo>
                      <a:pt x="163" y="614"/>
                      <a:pt x="151" y="627"/>
                      <a:pt x="151" y="647"/>
                    </a:cubicBezTo>
                    <a:cubicBezTo>
                      <a:pt x="151" y="655"/>
                      <a:pt x="145" y="663"/>
                      <a:pt x="148" y="672"/>
                    </a:cubicBezTo>
                    <a:cubicBezTo>
                      <a:pt x="149" y="712"/>
                      <a:pt x="149" y="712"/>
                      <a:pt x="149" y="712"/>
                    </a:cubicBezTo>
                    <a:cubicBezTo>
                      <a:pt x="146" y="724"/>
                      <a:pt x="146" y="733"/>
                      <a:pt x="142" y="746"/>
                    </a:cubicBezTo>
                    <a:cubicBezTo>
                      <a:pt x="141" y="748"/>
                      <a:pt x="139" y="747"/>
                      <a:pt x="137" y="749"/>
                    </a:cubicBezTo>
                    <a:cubicBezTo>
                      <a:pt x="134" y="753"/>
                      <a:pt x="133" y="760"/>
                      <a:pt x="131" y="764"/>
                    </a:cubicBezTo>
                    <a:cubicBezTo>
                      <a:pt x="127" y="771"/>
                      <a:pt x="119" y="784"/>
                      <a:pt x="119" y="796"/>
                    </a:cubicBezTo>
                    <a:cubicBezTo>
                      <a:pt x="119" y="799"/>
                      <a:pt x="120" y="814"/>
                      <a:pt x="122" y="814"/>
                    </a:cubicBezTo>
                    <a:cubicBezTo>
                      <a:pt x="122" y="814"/>
                      <a:pt x="125" y="817"/>
                      <a:pt x="125" y="820"/>
                    </a:cubicBezTo>
                    <a:cubicBezTo>
                      <a:pt x="125" y="822"/>
                      <a:pt x="123" y="823"/>
                      <a:pt x="120" y="823"/>
                    </a:cubicBezTo>
                    <a:cubicBezTo>
                      <a:pt x="118" y="833"/>
                      <a:pt x="114" y="837"/>
                      <a:pt x="114" y="847"/>
                    </a:cubicBezTo>
                    <a:cubicBezTo>
                      <a:pt x="114" y="853"/>
                      <a:pt x="118" y="865"/>
                      <a:pt x="122" y="865"/>
                    </a:cubicBezTo>
                    <a:cubicBezTo>
                      <a:pt x="125" y="865"/>
                      <a:pt x="126" y="861"/>
                      <a:pt x="130" y="859"/>
                    </a:cubicBezTo>
                    <a:cubicBezTo>
                      <a:pt x="130" y="859"/>
                      <a:pt x="131" y="859"/>
                      <a:pt x="131" y="859"/>
                    </a:cubicBezTo>
                    <a:cubicBezTo>
                      <a:pt x="132" y="859"/>
                      <a:pt x="133" y="859"/>
                      <a:pt x="134" y="859"/>
                    </a:cubicBezTo>
                    <a:cubicBezTo>
                      <a:pt x="134" y="867"/>
                      <a:pt x="134" y="867"/>
                      <a:pt x="134" y="867"/>
                    </a:cubicBezTo>
                    <a:cubicBezTo>
                      <a:pt x="117" y="945"/>
                      <a:pt x="117" y="945"/>
                      <a:pt x="117" y="945"/>
                    </a:cubicBezTo>
                    <a:cubicBezTo>
                      <a:pt x="109" y="945"/>
                      <a:pt x="113" y="936"/>
                      <a:pt x="103" y="936"/>
                    </a:cubicBezTo>
                    <a:cubicBezTo>
                      <a:pt x="101" y="936"/>
                      <a:pt x="99" y="938"/>
                      <a:pt x="99" y="941"/>
                    </a:cubicBezTo>
                    <a:cubicBezTo>
                      <a:pt x="98" y="941"/>
                      <a:pt x="98" y="941"/>
                      <a:pt x="98" y="941"/>
                    </a:cubicBezTo>
                    <a:cubicBezTo>
                      <a:pt x="98" y="947"/>
                      <a:pt x="98" y="947"/>
                      <a:pt x="98" y="947"/>
                    </a:cubicBezTo>
                    <a:cubicBezTo>
                      <a:pt x="99" y="953"/>
                      <a:pt x="105" y="961"/>
                      <a:pt x="105" y="965"/>
                    </a:cubicBezTo>
                    <a:cubicBezTo>
                      <a:pt x="105" y="974"/>
                      <a:pt x="93" y="977"/>
                      <a:pt x="93" y="987"/>
                    </a:cubicBezTo>
                    <a:cubicBezTo>
                      <a:pt x="93" y="996"/>
                      <a:pt x="101" y="1014"/>
                      <a:pt x="101" y="1026"/>
                    </a:cubicBezTo>
                    <a:cubicBezTo>
                      <a:pt x="101" y="1028"/>
                      <a:pt x="101" y="1030"/>
                      <a:pt x="101" y="1033"/>
                    </a:cubicBezTo>
                    <a:cubicBezTo>
                      <a:pt x="101" y="1044"/>
                      <a:pt x="115" y="1042"/>
                      <a:pt x="115" y="1055"/>
                    </a:cubicBezTo>
                    <a:cubicBezTo>
                      <a:pt x="115" y="1058"/>
                      <a:pt x="113" y="1061"/>
                      <a:pt x="112" y="1064"/>
                    </a:cubicBezTo>
                    <a:cubicBezTo>
                      <a:pt x="113" y="1065"/>
                      <a:pt x="114" y="1066"/>
                      <a:pt x="116" y="1067"/>
                    </a:cubicBezTo>
                    <a:cubicBezTo>
                      <a:pt x="115" y="1071"/>
                      <a:pt x="106" y="1071"/>
                      <a:pt x="106" y="1076"/>
                    </a:cubicBezTo>
                    <a:cubicBezTo>
                      <a:pt x="106" y="1077"/>
                      <a:pt x="109" y="1079"/>
                      <a:pt x="111" y="1081"/>
                    </a:cubicBezTo>
                    <a:cubicBezTo>
                      <a:pt x="118" y="1088"/>
                      <a:pt x="122" y="1095"/>
                      <a:pt x="137" y="1095"/>
                    </a:cubicBezTo>
                    <a:cubicBezTo>
                      <a:pt x="137" y="1098"/>
                      <a:pt x="138" y="1102"/>
                      <a:pt x="142" y="1102"/>
                    </a:cubicBezTo>
                    <a:cubicBezTo>
                      <a:pt x="146" y="1102"/>
                      <a:pt x="148" y="1102"/>
                      <a:pt x="152" y="1102"/>
                    </a:cubicBezTo>
                    <a:cubicBezTo>
                      <a:pt x="152" y="1111"/>
                      <a:pt x="164" y="1111"/>
                      <a:pt x="172" y="1114"/>
                    </a:cubicBezTo>
                    <a:cubicBezTo>
                      <a:pt x="180" y="1117"/>
                      <a:pt x="176" y="1131"/>
                      <a:pt x="188" y="1131"/>
                    </a:cubicBezTo>
                    <a:cubicBezTo>
                      <a:pt x="194" y="1131"/>
                      <a:pt x="198" y="1131"/>
                      <a:pt x="203" y="1131"/>
                    </a:cubicBezTo>
                    <a:cubicBezTo>
                      <a:pt x="205" y="1131"/>
                      <a:pt x="207" y="1129"/>
                      <a:pt x="208" y="1129"/>
                    </a:cubicBezTo>
                    <a:cubicBezTo>
                      <a:pt x="211" y="1129"/>
                      <a:pt x="210" y="1129"/>
                      <a:pt x="214" y="1129"/>
                    </a:cubicBezTo>
                    <a:cubicBezTo>
                      <a:pt x="219" y="1129"/>
                      <a:pt x="232" y="1119"/>
                      <a:pt x="240" y="1119"/>
                    </a:cubicBezTo>
                    <a:cubicBezTo>
                      <a:pt x="242" y="1119"/>
                      <a:pt x="243" y="1119"/>
                      <a:pt x="245" y="1119"/>
                    </a:cubicBezTo>
                    <a:cubicBezTo>
                      <a:pt x="246" y="1119"/>
                      <a:pt x="247" y="1119"/>
                      <a:pt x="249" y="1117"/>
                    </a:cubicBezTo>
                    <a:cubicBezTo>
                      <a:pt x="234" y="1110"/>
                      <a:pt x="220" y="1106"/>
                      <a:pt x="208" y="1094"/>
                    </a:cubicBezTo>
                    <a:cubicBezTo>
                      <a:pt x="202" y="1087"/>
                      <a:pt x="202" y="1063"/>
                      <a:pt x="193" y="1058"/>
                    </a:cubicBezTo>
                    <a:cubicBezTo>
                      <a:pt x="189" y="1057"/>
                      <a:pt x="185" y="1051"/>
                      <a:pt x="185" y="1045"/>
                    </a:cubicBezTo>
                    <a:cubicBezTo>
                      <a:pt x="185" y="1035"/>
                      <a:pt x="187" y="1028"/>
                      <a:pt x="194" y="1022"/>
                    </a:cubicBezTo>
                    <a:cubicBezTo>
                      <a:pt x="198" y="1017"/>
                      <a:pt x="207" y="1020"/>
                      <a:pt x="210" y="1013"/>
                    </a:cubicBezTo>
                    <a:cubicBezTo>
                      <a:pt x="214" y="1006"/>
                      <a:pt x="212" y="999"/>
                      <a:pt x="216" y="995"/>
                    </a:cubicBezTo>
                    <a:cubicBezTo>
                      <a:pt x="224" y="987"/>
                      <a:pt x="237" y="986"/>
                      <a:pt x="237" y="971"/>
                    </a:cubicBezTo>
                    <a:cubicBezTo>
                      <a:pt x="237" y="955"/>
                      <a:pt x="213" y="962"/>
                      <a:pt x="213" y="941"/>
                    </a:cubicBezTo>
                    <a:cubicBezTo>
                      <a:pt x="213" y="932"/>
                      <a:pt x="221" y="925"/>
                      <a:pt x="229" y="923"/>
                    </a:cubicBezTo>
                    <a:cubicBezTo>
                      <a:pt x="233" y="922"/>
                      <a:pt x="242" y="922"/>
                      <a:pt x="243" y="916"/>
                    </a:cubicBezTo>
                    <a:cubicBezTo>
                      <a:pt x="246" y="903"/>
                      <a:pt x="246" y="893"/>
                      <a:pt x="256" y="884"/>
                    </a:cubicBezTo>
                    <a:cubicBezTo>
                      <a:pt x="253" y="883"/>
                      <a:pt x="250" y="882"/>
                      <a:pt x="250" y="876"/>
                    </a:cubicBezTo>
                    <a:cubicBezTo>
                      <a:pt x="255" y="876"/>
                      <a:pt x="257" y="881"/>
                      <a:pt x="264" y="881"/>
                    </a:cubicBezTo>
                    <a:cubicBezTo>
                      <a:pt x="265" y="881"/>
                      <a:pt x="269" y="877"/>
                      <a:pt x="269" y="874"/>
                    </a:cubicBezTo>
                    <a:cubicBezTo>
                      <a:pt x="269" y="871"/>
                      <a:pt x="266" y="871"/>
                      <a:pt x="264" y="869"/>
                    </a:cubicBezTo>
                    <a:cubicBezTo>
                      <a:pt x="263" y="869"/>
                      <a:pt x="260" y="872"/>
                      <a:pt x="257" y="872"/>
                    </a:cubicBezTo>
                    <a:cubicBezTo>
                      <a:pt x="252" y="872"/>
                      <a:pt x="246" y="859"/>
                      <a:pt x="246" y="851"/>
                    </a:cubicBezTo>
                    <a:cubicBezTo>
                      <a:pt x="246" y="849"/>
                      <a:pt x="247" y="845"/>
                      <a:pt x="251" y="845"/>
                    </a:cubicBezTo>
                    <a:cubicBezTo>
                      <a:pt x="262" y="845"/>
                      <a:pt x="264" y="852"/>
                      <a:pt x="275" y="852"/>
                    </a:cubicBezTo>
                    <a:cubicBezTo>
                      <a:pt x="279" y="852"/>
                      <a:pt x="287" y="849"/>
                      <a:pt x="287" y="846"/>
                    </a:cubicBezTo>
                    <a:cubicBezTo>
                      <a:pt x="287" y="845"/>
                      <a:pt x="287" y="842"/>
                      <a:pt x="287" y="841"/>
                    </a:cubicBezTo>
                    <a:cubicBezTo>
                      <a:pt x="291" y="833"/>
                      <a:pt x="285" y="817"/>
                      <a:pt x="292" y="811"/>
                    </a:cubicBezTo>
                    <a:cubicBezTo>
                      <a:pt x="294" y="809"/>
                      <a:pt x="297" y="809"/>
                      <a:pt x="300" y="809"/>
                    </a:cubicBezTo>
                    <a:cubicBezTo>
                      <a:pt x="302" y="809"/>
                      <a:pt x="305" y="809"/>
                      <a:pt x="308" y="809"/>
                    </a:cubicBezTo>
                    <a:cubicBezTo>
                      <a:pt x="311" y="809"/>
                      <a:pt x="314" y="810"/>
                      <a:pt x="317" y="810"/>
                    </a:cubicBezTo>
                    <a:cubicBezTo>
                      <a:pt x="319" y="810"/>
                      <a:pt x="321" y="809"/>
                      <a:pt x="323" y="809"/>
                    </a:cubicBezTo>
                    <a:cubicBezTo>
                      <a:pt x="336" y="805"/>
                      <a:pt x="347" y="807"/>
                      <a:pt x="356" y="798"/>
                    </a:cubicBezTo>
                    <a:cubicBezTo>
                      <a:pt x="361" y="793"/>
                      <a:pt x="365" y="790"/>
                      <a:pt x="369" y="782"/>
                    </a:cubicBezTo>
                    <a:cubicBezTo>
                      <a:pt x="372" y="778"/>
                      <a:pt x="372" y="775"/>
                      <a:pt x="372" y="768"/>
                    </a:cubicBezTo>
                    <a:cubicBezTo>
                      <a:pt x="372" y="762"/>
                      <a:pt x="364" y="762"/>
                      <a:pt x="362" y="757"/>
                    </a:cubicBezTo>
                    <a:cubicBezTo>
                      <a:pt x="360" y="750"/>
                      <a:pt x="360" y="744"/>
                      <a:pt x="356" y="740"/>
                    </a:cubicBezTo>
                    <a:cubicBezTo>
                      <a:pt x="354" y="739"/>
                      <a:pt x="346" y="736"/>
                      <a:pt x="346" y="731"/>
                    </a:cubicBezTo>
                    <a:cubicBezTo>
                      <a:pt x="346" y="730"/>
                      <a:pt x="349" y="729"/>
                      <a:pt x="350" y="729"/>
                    </a:cubicBezTo>
                    <a:cubicBezTo>
                      <a:pt x="358" y="729"/>
                      <a:pt x="365" y="735"/>
                      <a:pt x="373" y="735"/>
                    </a:cubicBezTo>
                    <a:cubicBezTo>
                      <a:pt x="376" y="735"/>
                      <a:pt x="388" y="741"/>
                      <a:pt x="397" y="741"/>
                    </a:cubicBezTo>
                    <a:cubicBezTo>
                      <a:pt x="421" y="741"/>
                      <a:pt x="425" y="714"/>
                      <a:pt x="435" y="699"/>
                    </a:cubicBezTo>
                    <a:cubicBezTo>
                      <a:pt x="444" y="685"/>
                      <a:pt x="455" y="683"/>
                      <a:pt x="464" y="669"/>
                    </a:cubicBezTo>
                    <a:cubicBezTo>
                      <a:pt x="469" y="662"/>
                      <a:pt x="468" y="658"/>
                      <a:pt x="472" y="652"/>
                    </a:cubicBezTo>
                    <a:cubicBezTo>
                      <a:pt x="472" y="652"/>
                      <a:pt x="472" y="652"/>
                      <a:pt x="472" y="652"/>
                    </a:cubicBezTo>
                    <a:cubicBezTo>
                      <a:pt x="477" y="641"/>
                      <a:pt x="482" y="632"/>
                      <a:pt x="493" y="627"/>
                    </a:cubicBezTo>
                    <a:cubicBezTo>
                      <a:pt x="493" y="602"/>
                      <a:pt x="493" y="602"/>
                      <a:pt x="493" y="602"/>
                    </a:cubicBezTo>
                    <a:cubicBezTo>
                      <a:pt x="493" y="592"/>
                      <a:pt x="492" y="585"/>
                      <a:pt x="499" y="578"/>
                    </a:cubicBezTo>
                    <a:cubicBezTo>
                      <a:pt x="503" y="573"/>
                      <a:pt x="510" y="573"/>
                      <a:pt x="514" y="567"/>
                    </a:cubicBezTo>
                    <a:cubicBezTo>
                      <a:pt x="524" y="552"/>
                      <a:pt x="537" y="559"/>
                      <a:pt x="549" y="547"/>
                    </a:cubicBezTo>
                    <a:cubicBezTo>
                      <a:pt x="551" y="545"/>
                      <a:pt x="552" y="542"/>
                      <a:pt x="555" y="541"/>
                    </a:cubicBezTo>
                    <a:cubicBezTo>
                      <a:pt x="561" y="538"/>
                      <a:pt x="567" y="538"/>
                      <a:pt x="574" y="538"/>
                    </a:cubicBezTo>
                    <a:cubicBezTo>
                      <a:pt x="576" y="538"/>
                      <a:pt x="578" y="538"/>
                      <a:pt x="581" y="538"/>
                    </a:cubicBezTo>
                    <a:cubicBezTo>
                      <a:pt x="590" y="538"/>
                      <a:pt x="601" y="530"/>
                      <a:pt x="604" y="524"/>
                    </a:cubicBezTo>
                    <a:cubicBezTo>
                      <a:pt x="605" y="522"/>
                      <a:pt x="604" y="515"/>
                      <a:pt x="606" y="512"/>
                    </a:cubicBezTo>
                    <a:cubicBezTo>
                      <a:pt x="614" y="502"/>
                      <a:pt x="617" y="496"/>
                      <a:pt x="625" y="484"/>
                    </a:cubicBezTo>
                    <a:cubicBezTo>
                      <a:pt x="626" y="482"/>
                      <a:pt x="628" y="472"/>
                      <a:pt x="628" y="466"/>
                    </a:cubicBezTo>
                    <a:cubicBezTo>
                      <a:pt x="628" y="462"/>
                      <a:pt x="632" y="457"/>
                      <a:pt x="634" y="454"/>
                    </a:cubicBezTo>
                    <a:cubicBezTo>
                      <a:pt x="635" y="453"/>
                      <a:pt x="637" y="450"/>
                      <a:pt x="637" y="448"/>
                    </a:cubicBezTo>
                    <a:cubicBezTo>
                      <a:pt x="637" y="441"/>
                      <a:pt x="641" y="432"/>
                      <a:pt x="641" y="423"/>
                    </a:cubicBezTo>
                    <a:cubicBezTo>
                      <a:pt x="641" y="410"/>
                      <a:pt x="633" y="393"/>
                      <a:pt x="641" y="385"/>
                    </a:cubicBezTo>
                    <a:cubicBezTo>
                      <a:pt x="646" y="380"/>
                      <a:pt x="652" y="379"/>
                      <a:pt x="657" y="371"/>
                    </a:cubicBezTo>
                    <a:cubicBezTo>
                      <a:pt x="660" y="366"/>
                      <a:pt x="663" y="365"/>
                      <a:pt x="666" y="360"/>
                    </a:cubicBezTo>
                    <a:cubicBezTo>
                      <a:pt x="680" y="338"/>
                      <a:pt x="701" y="328"/>
                      <a:pt x="701" y="289"/>
                    </a:cubicBezTo>
                    <a:cubicBezTo>
                      <a:pt x="701" y="278"/>
                      <a:pt x="699" y="267"/>
                      <a:pt x="688" y="264"/>
                    </a:cubicBezTo>
                    <a:cubicBezTo>
                      <a:pt x="686" y="263"/>
                      <a:pt x="684" y="263"/>
                      <a:pt x="683" y="263"/>
                    </a:cubicBezTo>
                    <a:cubicBezTo>
                      <a:pt x="681" y="263"/>
                      <a:pt x="680" y="263"/>
                      <a:pt x="679" y="263"/>
                    </a:cubicBezTo>
                    <a:cubicBezTo>
                      <a:pt x="677" y="263"/>
                      <a:pt x="676" y="263"/>
                      <a:pt x="674" y="263"/>
                    </a:cubicBezTo>
                    <a:cubicBezTo>
                      <a:pt x="673" y="263"/>
                      <a:pt x="671" y="263"/>
                      <a:pt x="669" y="263"/>
                    </a:cubicBezTo>
                    <a:cubicBezTo>
                      <a:pt x="660" y="260"/>
                      <a:pt x="644" y="245"/>
                      <a:pt x="639" y="237"/>
                    </a:cubicBezTo>
                    <a:cubicBezTo>
                      <a:pt x="633" y="235"/>
                      <a:pt x="624" y="231"/>
                      <a:pt x="614" y="229"/>
                    </a:cubicBezTo>
                    <a:cubicBezTo>
                      <a:pt x="594" y="231"/>
                      <a:pt x="594" y="231"/>
                      <a:pt x="594" y="231"/>
                    </a:cubicBezTo>
                    <a:cubicBezTo>
                      <a:pt x="584" y="231"/>
                      <a:pt x="582" y="223"/>
                      <a:pt x="571" y="223"/>
                    </a:cubicBezTo>
                    <a:cubicBezTo>
                      <a:pt x="566" y="223"/>
                      <a:pt x="564" y="227"/>
                      <a:pt x="559" y="229"/>
                    </a:cubicBezTo>
                    <a:cubicBezTo>
                      <a:pt x="555" y="229"/>
                      <a:pt x="555" y="229"/>
                      <a:pt x="555" y="229"/>
                    </a:cubicBezTo>
                    <a:cubicBezTo>
                      <a:pt x="555" y="224"/>
                      <a:pt x="556" y="220"/>
                      <a:pt x="554" y="215"/>
                    </a:cubicBezTo>
                    <a:cubicBezTo>
                      <a:pt x="553" y="211"/>
                      <a:pt x="548" y="212"/>
                      <a:pt x="544" y="210"/>
                    </a:cubicBezTo>
                    <a:cubicBezTo>
                      <a:pt x="537" y="205"/>
                      <a:pt x="518" y="195"/>
                      <a:pt x="509" y="195"/>
                    </a:cubicBezTo>
                    <a:cubicBezTo>
                      <a:pt x="500" y="195"/>
                      <a:pt x="494" y="207"/>
                      <a:pt x="489" y="215"/>
                    </a:cubicBezTo>
                    <a:cubicBezTo>
                      <a:pt x="487" y="218"/>
                      <a:pt x="485" y="221"/>
                      <a:pt x="483" y="221"/>
                    </a:cubicBezTo>
                    <a:cubicBezTo>
                      <a:pt x="481" y="221"/>
                      <a:pt x="480" y="217"/>
                      <a:pt x="480" y="215"/>
                    </a:cubicBezTo>
                    <a:cubicBezTo>
                      <a:pt x="468" y="215"/>
                      <a:pt x="468" y="215"/>
                      <a:pt x="468" y="215"/>
                    </a:cubicBezTo>
                    <a:cubicBezTo>
                      <a:pt x="467" y="210"/>
                      <a:pt x="464" y="206"/>
                      <a:pt x="459" y="203"/>
                    </a:cubicBezTo>
                    <a:cubicBezTo>
                      <a:pt x="456" y="202"/>
                      <a:pt x="451" y="203"/>
                      <a:pt x="451" y="198"/>
                    </a:cubicBezTo>
                    <a:cubicBezTo>
                      <a:pt x="451" y="182"/>
                      <a:pt x="467" y="176"/>
                      <a:pt x="475" y="166"/>
                    </a:cubicBezTo>
                    <a:cubicBezTo>
                      <a:pt x="475" y="161"/>
                      <a:pt x="468" y="161"/>
                      <a:pt x="466" y="155"/>
                    </a:cubicBezTo>
                    <a:cubicBezTo>
                      <a:pt x="463" y="150"/>
                      <a:pt x="456" y="133"/>
                      <a:pt x="456" y="126"/>
                    </a:cubicBezTo>
                    <a:cubicBezTo>
                      <a:pt x="447" y="124"/>
                      <a:pt x="436" y="107"/>
                      <a:pt x="427" y="107"/>
                    </a:cubicBezTo>
                    <a:cubicBezTo>
                      <a:pt x="426" y="107"/>
                      <a:pt x="425" y="107"/>
                      <a:pt x="424" y="107"/>
                    </a:cubicBezTo>
                    <a:cubicBezTo>
                      <a:pt x="424" y="106"/>
                      <a:pt x="424" y="106"/>
                      <a:pt x="424" y="106"/>
                    </a:cubicBezTo>
                    <a:cubicBezTo>
                      <a:pt x="419" y="106"/>
                      <a:pt x="411" y="101"/>
                      <a:pt x="407" y="100"/>
                    </a:cubicBezTo>
                    <a:cubicBezTo>
                      <a:pt x="393" y="100"/>
                      <a:pt x="393" y="100"/>
                      <a:pt x="393" y="100"/>
                    </a:cubicBezTo>
                    <a:cubicBezTo>
                      <a:pt x="379" y="97"/>
                      <a:pt x="357" y="99"/>
                      <a:pt x="353" y="84"/>
                    </a:cubicBezTo>
                    <a:cubicBezTo>
                      <a:pt x="350" y="84"/>
                      <a:pt x="346" y="83"/>
                      <a:pt x="345" y="81"/>
                    </a:cubicBezTo>
                    <a:cubicBezTo>
                      <a:pt x="339" y="68"/>
                      <a:pt x="334" y="69"/>
                      <a:pt x="324" y="59"/>
                    </a:cubicBezTo>
                    <a:cubicBezTo>
                      <a:pt x="309" y="59"/>
                      <a:pt x="309" y="59"/>
                      <a:pt x="309" y="59"/>
                    </a:cubicBezTo>
                    <a:cubicBezTo>
                      <a:pt x="307" y="52"/>
                      <a:pt x="309" y="44"/>
                      <a:pt x="302" y="42"/>
                    </a:cubicBezTo>
                    <a:cubicBezTo>
                      <a:pt x="294" y="40"/>
                      <a:pt x="283" y="38"/>
                      <a:pt x="279" y="31"/>
                    </a:cubicBezTo>
                    <a:cubicBezTo>
                      <a:pt x="279" y="27"/>
                      <a:pt x="279" y="27"/>
                      <a:pt x="279" y="27"/>
                    </a:cubicBezTo>
                    <a:cubicBezTo>
                      <a:pt x="280" y="27"/>
                      <a:pt x="281" y="27"/>
                      <a:pt x="282" y="27"/>
                    </a:cubicBezTo>
                    <a:cubicBezTo>
                      <a:pt x="283" y="27"/>
                      <a:pt x="286" y="26"/>
                      <a:pt x="287" y="25"/>
                    </a:cubicBezTo>
                    <a:cubicBezTo>
                      <a:pt x="287" y="25"/>
                      <a:pt x="278" y="24"/>
                      <a:pt x="272" y="24"/>
                    </a:cubicBezTo>
                    <a:cubicBezTo>
                      <a:pt x="271" y="25"/>
                      <a:pt x="260" y="25"/>
                      <a:pt x="259" y="27"/>
                    </a:cubicBezTo>
                    <a:cubicBezTo>
                      <a:pt x="256" y="33"/>
                      <a:pt x="251" y="33"/>
                      <a:pt x="243" y="34"/>
                    </a:cubicBezTo>
                    <a:cubicBezTo>
                      <a:pt x="239" y="34"/>
                      <a:pt x="232" y="33"/>
                      <a:pt x="232" y="28"/>
                    </a:cubicBezTo>
                    <a:cubicBezTo>
                      <a:pt x="227" y="28"/>
                      <a:pt x="212" y="28"/>
                      <a:pt x="204" y="28"/>
                    </a:cubicBezTo>
                    <a:cubicBezTo>
                      <a:pt x="200" y="28"/>
                      <a:pt x="197" y="24"/>
                      <a:pt x="197" y="19"/>
                    </a:cubicBezTo>
                    <a:cubicBezTo>
                      <a:pt x="189" y="17"/>
                      <a:pt x="178" y="14"/>
                      <a:pt x="175" y="6"/>
                    </a:cubicBezTo>
                    <a:cubicBezTo>
                      <a:pt x="166" y="5"/>
                      <a:pt x="166" y="5"/>
                      <a:pt x="166" y="5"/>
                    </a:cubicBezTo>
                    <a:cubicBezTo>
                      <a:pt x="166" y="12"/>
                      <a:pt x="174" y="9"/>
                      <a:pt x="176" y="15"/>
                    </a:cubicBezTo>
                    <a:cubicBezTo>
                      <a:pt x="164" y="15"/>
                      <a:pt x="164" y="15"/>
                      <a:pt x="164" y="15"/>
                    </a:cubicBezTo>
                    <a:cubicBezTo>
                      <a:pt x="159" y="19"/>
                      <a:pt x="150" y="18"/>
                      <a:pt x="150" y="25"/>
                    </a:cubicBezTo>
                    <a:cubicBezTo>
                      <a:pt x="150" y="32"/>
                      <a:pt x="157" y="35"/>
                      <a:pt x="157" y="42"/>
                    </a:cubicBezTo>
                    <a:cubicBezTo>
                      <a:pt x="157" y="44"/>
                      <a:pt x="154" y="50"/>
                      <a:pt x="152" y="50"/>
                    </a:cubicBezTo>
                    <a:cubicBezTo>
                      <a:pt x="146" y="50"/>
                      <a:pt x="143" y="40"/>
                      <a:pt x="143" y="34"/>
                    </a:cubicBezTo>
                    <a:cubicBezTo>
                      <a:pt x="143" y="30"/>
                      <a:pt x="146" y="21"/>
                      <a:pt x="148" y="13"/>
                    </a:cubicBezTo>
                    <a:cubicBezTo>
                      <a:pt x="150" y="13"/>
                      <a:pt x="153" y="11"/>
                      <a:pt x="153" y="6"/>
                    </a:cubicBezTo>
                    <a:cubicBezTo>
                      <a:pt x="153" y="6"/>
                      <a:pt x="151" y="0"/>
                      <a:pt x="14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128">
                <a:extLst>
                  <a:ext uri="{FF2B5EF4-FFF2-40B4-BE49-F238E27FC236}">
                    <a16:creationId xmlns:a16="http://schemas.microsoft.com/office/drawing/2014/main" xmlns="" id="{F9ED676D-38CE-4CC7-8304-E2573898F0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" y="2178"/>
                <a:ext cx="19" cy="23"/>
              </a:xfrm>
              <a:custGeom>
                <a:avLst/>
                <a:gdLst>
                  <a:gd name="T0" fmla="*/ 0 w 8"/>
                  <a:gd name="T1" fmla="*/ 0 h 10"/>
                  <a:gd name="T2" fmla="*/ 0 w 8"/>
                  <a:gd name="T3" fmla="*/ 0 h 10"/>
                  <a:gd name="T4" fmla="*/ 5 w 8"/>
                  <a:gd name="T5" fmla="*/ 10 h 10"/>
                  <a:gd name="T6" fmla="*/ 8 w 8"/>
                  <a:gd name="T7" fmla="*/ 7 h 10"/>
                  <a:gd name="T8" fmla="*/ 2 w 8"/>
                  <a:gd name="T9" fmla="*/ 0 h 10"/>
                  <a:gd name="T10" fmla="*/ 0 w 8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10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10"/>
                      <a:pt x="5" y="10"/>
                    </a:cubicBezTo>
                    <a:cubicBezTo>
                      <a:pt x="6" y="10"/>
                      <a:pt x="8" y="9"/>
                      <a:pt x="8" y="7"/>
                    </a:cubicBezTo>
                    <a:cubicBezTo>
                      <a:pt x="8" y="4"/>
                      <a:pt x="6" y="1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129">
                <a:extLst>
                  <a:ext uri="{FF2B5EF4-FFF2-40B4-BE49-F238E27FC236}">
                    <a16:creationId xmlns:a16="http://schemas.microsoft.com/office/drawing/2014/main" xmlns="" id="{19B4CCB7-6248-4CA3-90B3-36AB484292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" y="2107"/>
                <a:ext cx="31" cy="9"/>
              </a:xfrm>
              <a:custGeom>
                <a:avLst/>
                <a:gdLst>
                  <a:gd name="T0" fmla="*/ 7 w 13"/>
                  <a:gd name="T1" fmla="*/ 0 h 4"/>
                  <a:gd name="T2" fmla="*/ 0 w 13"/>
                  <a:gd name="T3" fmla="*/ 4 h 4"/>
                  <a:gd name="T4" fmla="*/ 8 w 13"/>
                  <a:gd name="T5" fmla="*/ 4 h 4"/>
                  <a:gd name="T6" fmla="*/ 13 w 13"/>
                  <a:gd name="T7" fmla="*/ 4 h 4"/>
                  <a:gd name="T8" fmla="*/ 7 w 13"/>
                  <a:gd name="T9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4">
                    <a:moveTo>
                      <a:pt x="7" y="0"/>
                    </a:moveTo>
                    <a:cubicBezTo>
                      <a:pt x="4" y="0"/>
                      <a:pt x="1" y="2"/>
                      <a:pt x="0" y="4"/>
                    </a:cubicBezTo>
                    <a:cubicBezTo>
                      <a:pt x="2" y="4"/>
                      <a:pt x="5" y="4"/>
                      <a:pt x="8" y="4"/>
                    </a:cubicBezTo>
                    <a:cubicBezTo>
                      <a:pt x="10" y="4"/>
                      <a:pt x="12" y="4"/>
                      <a:pt x="13" y="4"/>
                    </a:cubicBezTo>
                    <a:cubicBezTo>
                      <a:pt x="12" y="3"/>
                      <a:pt x="11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 130">
                <a:extLst>
                  <a:ext uri="{FF2B5EF4-FFF2-40B4-BE49-F238E27FC236}">
                    <a16:creationId xmlns:a16="http://schemas.microsoft.com/office/drawing/2014/main" xmlns="" id="{38EFBDDF-3813-4536-898B-6ABBF9843A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" y="2121"/>
                <a:ext cx="8" cy="12"/>
              </a:xfrm>
              <a:custGeom>
                <a:avLst/>
                <a:gdLst>
                  <a:gd name="T0" fmla="*/ 0 w 3"/>
                  <a:gd name="T1" fmla="*/ 0 h 5"/>
                  <a:gd name="T2" fmla="*/ 3 w 3"/>
                  <a:gd name="T3" fmla="*/ 5 h 5"/>
                  <a:gd name="T4" fmla="*/ 3 w 3"/>
                  <a:gd name="T5" fmla="*/ 5 h 5"/>
                  <a:gd name="T6" fmla="*/ 0 w 3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5">
                    <a:moveTo>
                      <a:pt x="0" y="0"/>
                    </a:moveTo>
                    <a:cubicBezTo>
                      <a:pt x="0" y="2"/>
                      <a:pt x="1" y="5"/>
                      <a:pt x="3" y="5"/>
                    </a:cubicBezTo>
                    <a:cubicBezTo>
                      <a:pt x="3" y="5"/>
                      <a:pt x="3" y="5"/>
                      <a:pt x="3" y="5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131">
                <a:extLst>
                  <a:ext uri="{FF2B5EF4-FFF2-40B4-BE49-F238E27FC236}">
                    <a16:creationId xmlns:a16="http://schemas.microsoft.com/office/drawing/2014/main" xmlns="" id="{AF697F83-13C3-4C20-A5BC-37B4A23949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5" y="2310"/>
                <a:ext cx="24" cy="19"/>
              </a:xfrm>
              <a:custGeom>
                <a:avLst/>
                <a:gdLst>
                  <a:gd name="T0" fmla="*/ 10 w 10"/>
                  <a:gd name="T1" fmla="*/ 0 h 8"/>
                  <a:gd name="T2" fmla="*/ 2 w 10"/>
                  <a:gd name="T3" fmla="*/ 5 h 8"/>
                  <a:gd name="T4" fmla="*/ 0 w 10"/>
                  <a:gd name="T5" fmla="*/ 4 h 8"/>
                  <a:gd name="T6" fmla="*/ 0 w 10"/>
                  <a:gd name="T7" fmla="*/ 7 h 8"/>
                  <a:gd name="T8" fmla="*/ 0 w 10"/>
                  <a:gd name="T9" fmla="*/ 8 h 8"/>
                  <a:gd name="T10" fmla="*/ 2 w 10"/>
                  <a:gd name="T11" fmla="*/ 7 h 8"/>
                  <a:gd name="T12" fmla="*/ 10 w 10"/>
                  <a:gd name="T13" fmla="*/ 4 h 8"/>
                  <a:gd name="T14" fmla="*/ 10 w 10"/>
                  <a:gd name="T15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0" h="8">
                    <a:moveTo>
                      <a:pt x="10" y="0"/>
                    </a:moveTo>
                    <a:cubicBezTo>
                      <a:pt x="9" y="2"/>
                      <a:pt x="5" y="5"/>
                      <a:pt x="2" y="5"/>
                    </a:cubicBezTo>
                    <a:cubicBezTo>
                      <a:pt x="1" y="5"/>
                      <a:pt x="0" y="4"/>
                      <a:pt x="0" y="4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1" y="8"/>
                      <a:pt x="2" y="7"/>
                      <a:pt x="2" y="7"/>
                    </a:cubicBezTo>
                    <a:cubicBezTo>
                      <a:pt x="5" y="7"/>
                      <a:pt x="8" y="6"/>
                      <a:pt x="10" y="4"/>
                    </a:cubicBezTo>
                    <a:cubicBezTo>
                      <a:pt x="10" y="0"/>
                      <a:pt x="10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132">
                <a:extLst>
                  <a:ext uri="{FF2B5EF4-FFF2-40B4-BE49-F238E27FC236}">
                    <a16:creationId xmlns:a16="http://schemas.microsoft.com/office/drawing/2014/main" xmlns="" id="{2914B647-65FF-4CAC-80CA-87555C0E1C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88" y="1163"/>
                <a:ext cx="2054" cy="1008"/>
              </a:xfrm>
              <a:custGeom>
                <a:avLst/>
                <a:gdLst>
                  <a:gd name="T0" fmla="*/ 24 w 869"/>
                  <a:gd name="T1" fmla="*/ 7 h 426"/>
                  <a:gd name="T2" fmla="*/ 31 w 869"/>
                  <a:gd name="T3" fmla="*/ 19 h 426"/>
                  <a:gd name="T4" fmla="*/ 1 w 869"/>
                  <a:gd name="T5" fmla="*/ 28 h 426"/>
                  <a:gd name="T6" fmla="*/ 10 w 869"/>
                  <a:gd name="T7" fmla="*/ 159 h 426"/>
                  <a:gd name="T8" fmla="*/ 56 w 869"/>
                  <a:gd name="T9" fmla="*/ 256 h 426"/>
                  <a:gd name="T10" fmla="*/ 147 w 869"/>
                  <a:gd name="T11" fmla="*/ 302 h 426"/>
                  <a:gd name="T12" fmla="*/ 248 w 869"/>
                  <a:gd name="T13" fmla="*/ 315 h 426"/>
                  <a:gd name="T14" fmla="*/ 319 w 869"/>
                  <a:gd name="T15" fmla="*/ 362 h 426"/>
                  <a:gd name="T16" fmla="*/ 410 w 869"/>
                  <a:gd name="T17" fmla="*/ 410 h 426"/>
                  <a:gd name="T18" fmla="*/ 427 w 869"/>
                  <a:gd name="T19" fmla="*/ 371 h 426"/>
                  <a:gd name="T20" fmla="*/ 436 w 869"/>
                  <a:gd name="T21" fmla="*/ 371 h 426"/>
                  <a:gd name="T22" fmla="*/ 485 w 869"/>
                  <a:gd name="T23" fmla="*/ 354 h 426"/>
                  <a:gd name="T24" fmla="*/ 531 w 869"/>
                  <a:gd name="T25" fmla="*/ 360 h 426"/>
                  <a:gd name="T26" fmla="*/ 523 w 869"/>
                  <a:gd name="T27" fmla="*/ 344 h 426"/>
                  <a:gd name="T28" fmla="*/ 568 w 869"/>
                  <a:gd name="T29" fmla="*/ 339 h 426"/>
                  <a:gd name="T30" fmla="*/ 633 w 869"/>
                  <a:gd name="T31" fmla="*/ 394 h 426"/>
                  <a:gd name="T32" fmla="*/ 671 w 869"/>
                  <a:gd name="T33" fmla="*/ 405 h 426"/>
                  <a:gd name="T34" fmla="*/ 665 w 869"/>
                  <a:gd name="T35" fmla="*/ 382 h 426"/>
                  <a:gd name="T36" fmla="*/ 705 w 869"/>
                  <a:gd name="T37" fmla="*/ 279 h 426"/>
                  <a:gd name="T38" fmla="*/ 733 w 869"/>
                  <a:gd name="T39" fmla="*/ 260 h 426"/>
                  <a:gd name="T40" fmla="*/ 729 w 869"/>
                  <a:gd name="T41" fmla="*/ 252 h 426"/>
                  <a:gd name="T42" fmla="*/ 735 w 869"/>
                  <a:gd name="T43" fmla="*/ 235 h 426"/>
                  <a:gd name="T44" fmla="*/ 731 w 869"/>
                  <a:gd name="T45" fmla="*/ 222 h 426"/>
                  <a:gd name="T46" fmla="*/ 735 w 869"/>
                  <a:gd name="T47" fmla="*/ 214 h 426"/>
                  <a:gd name="T48" fmla="*/ 749 w 869"/>
                  <a:gd name="T49" fmla="*/ 202 h 426"/>
                  <a:gd name="T50" fmla="*/ 751 w 869"/>
                  <a:gd name="T51" fmla="*/ 193 h 426"/>
                  <a:gd name="T52" fmla="*/ 764 w 869"/>
                  <a:gd name="T53" fmla="*/ 160 h 426"/>
                  <a:gd name="T54" fmla="*/ 785 w 869"/>
                  <a:gd name="T55" fmla="*/ 157 h 426"/>
                  <a:gd name="T56" fmla="*/ 810 w 869"/>
                  <a:gd name="T57" fmla="*/ 147 h 426"/>
                  <a:gd name="T58" fmla="*/ 827 w 869"/>
                  <a:gd name="T59" fmla="*/ 141 h 426"/>
                  <a:gd name="T60" fmla="*/ 814 w 869"/>
                  <a:gd name="T61" fmla="*/ 131 h 426"/>
                  <a:gd name="T62" fmla="*/ 852 w 869"/>
                  <a:gd name="T63" fmla="*/ 96 h 426"/>
                  <a:gd name="T64" fmla="*/ 861 w 869"/>
                  <a:gd name="T65" fmla="*/ 50 h 426"/>
                  <a:gd name="T66" fmla="*/ 857 w 869"/>
                  <a:gd name="T67" fmla="*/ 38 h 426"/>
                  <a:gd name="T68" fmla="*/ 843 w 869"/>
                  <a:gd name="T69" fmla="*/ 38 h 426"/>
                  <a:gd name="T70" fmla="*/ 809 w 869"/>
                  <a:gd name="T71" fmla="*/ 76 h 426"/>
                  <a:gd name="T72" fmla="*/ 768 w 869"/>
                  <a:gd name="T73" fmla="*/ 78 h 426"/>
                  <a:gd name="T74" fmla="*/ 702 w 869"/>
                  <a:gd name="T75" fmla="*/ 117 h 426"/>
                  <a:gd name="T76" fmla="*/ 677 w 869"/>
                  <a:gd name="T77" fmla="*/ 120 h 426"/>
                  <a:gd name="T78" fmla="*/ 681 w 869"/>
                  <a:gd name="T79" fmla="*/ 130 h 426"/>
                  <a:gd name="T80" fmla="*/ 677 w 869"/>
                  <a:gd name="T81" fmla="*/ 132 h 426"/>
                  <a:gd name="T82" fmla="*/ 632 w 869"/>
                  <a:gd name="T83" fmla="*/ 148 h 426"/>
                  <a:gd name="T84" fmla="*/ 624 w 869"/>
                  <a:gd name="T85" fmla="*/ 135 h 426"/>
                  <a:gd name="T86" fmla="*/ 618 w 869"/>
                  <a:gd name="T87" fmla="*/ 104 h 426"/>
                  <a:gd name="T88" fmla="*/ 581 w 869"/>
                  <a:gd name="T89" fmla="*/ 83 h 426"/>
                  <a:gd name="T90" fmla="*/ 565 w 869"/>
                  <a:gd name="T91" fmla="*/ 146 h 426"/>
                  <a:gd name="T92" fmla="*/ 553 w 869"/>
                  <a:gd name="T93" fmla="*/ 90 h 426"/>
                  <a:gd name="T94" fmla="*/ 610 w 869"/>
                  <a:gd name="T95" fmla="*/ 65 h 426"/>
                  <a:gd name="T96" fmla="*/ 566 w 869"/>
                  <a:gd name="T97" fmla="*/ 57 h 426"/>
                  <a:gd name="T98" fmla="*/ 552 w 869"/>
                  <a:gd name="T99" fmla="*/ 37 h 426"/>
                  <a:gd name="T100" fmla="*/ 506 w 869"/>
                  <a:gd name="T101" fmla="*/ 51 h 426"/>
                  <a:gd name="T102" fmla="*/ 530 w 869"/>
                  <a:gd name="T103" fmla="*/ 24 h 426"/>
                  <a:gd name="T104" fmla="*/ 447 w 869"/>
                  <a:gd name="T105" fmla="*/ 0 h 4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869" h="426">
                    <a:moveTo>
                      <a:pt x="447" y="0"/>
                    </a:moveTo>
                    <a:cubicBezTo>
                      <a:pt x="447" y="7"/>
                      <a:pt x="447" y="7"/>
                      <a:pt x="447" y="7"/>
                    </a:cubicBezTo>
                    <a:cubicBezTo>
                      <a:pt x="24" y="7"/>
                      <a:pt x="24" y="7"/>
                      <a:pt x="24" y="7"/>
                    </a:cubicBezTo>
                    <a:cubicBezTo>
                      <a:pt x="25" y="7"/>
                      <a:pt x="25" y="7"/>
                      <a:pt x="25" y="7"/>
                    </a:cubicBezTo>
                    <a:cubicBezTo>
                      <a:pt x="25" y="7"/>
                      <a:pt x="24" y="7"/>
                      <a:pt x="24" y="7"/>
                    </a:cubicBezTo>
                    <a:cubicBezTo>
                      <a:pt x="27" y="12"/>
                      <a:pt x="31" y="14"/>
                      <a:pt x="31" y="19"/>
                    </a:cubicBezTo>
                    <a:cubicBezTo>
                      <a:pt x="31" y="24"/>
                      <a:pt x="27" y="30"/>
                      <a:pt x="24" y="33"/>
                    </a:cubicBezTo>
                    <a:cubicBezTo>
                      <a:pt x="21" y="28"/>
                      <a:pt x="17" y="24"/>
                      <a:pt x="9" y="24"/>
                    </a:cubicBezTo>
                    <a:cubicBezTo>
                      <a:pt x="7" y="24"/>
                      <a:pt x="1" y="25"/>
                      <a:pt x="1" y="28"/>
                    </a:cubicBezTo>
                    <a:cubicBezTo>
                      <a:pt x="1" y="39"/>
                      <a:pt x="14" y="44"/>
                      <a:pt x="14" y="56"/>
                    </a:cubicBezTo>
                    <a:cubicBezTo>
                      <a:pt x="14" y="72"/>
                      <a:pt x="0" y="102"/>
                      <a:pt x="5" y="115"/>
                    </a:cubicBezTo>
                    <a:cubicBezTo>
                      <a:pt x="10" y="128"/>
                      <a:pt x="4" y="148"/>
                      <a:pt x="10" y="159"/>
                    </a:cubicBezTo>
                    <a:cubicBezTo>
                      <a:pt x="7" y="161"/>
                      <a:pt x="2" y="165"/>
                      <a:pt x="5" y="169"/>
                    </a:cubicBezTo>
                    <a:cubicBezTo>
                      <a:pt x="14" y="185"/>
                      <a:pt x="26" y="208"/>
                      <a:pt x="37" y="210"/>
                    </a:cubicBezTo>
                    <a:cubicBezTo>
                      <a:pt x="34" y="232"/>
                      <a:pt x="49" y="238"/>
                      <a:pt x="56" y="256"/>
                    </a:cubicBezTo>
                    <a:cubicBezTo>
                      <a:pt x="58" y="261"/>
                      <a:pt x="56" y="267"/>
                      <a:pt x="60" y="268"/>
                    </a:cubicBezTo>
                    <a:cubicBezTo>
                      <a:pt x="79" y="275"/>
                      <a:pt x="106" y="287"/>
                      <a:pt x="114" y="302"/>
                    </a:cubicBezTo>
                    <a:cubicBezTo>
                      <a:pt x="147" y="302"/>
                      <a:pt x="147" y="302"/>
                      <a:pt x="147" y="302"/>
                    </a:cubicBezTo>
                    <a:cubicBezTo>
                      <a:pt x="204" y="321"/>
                      <a:pt x="204" y="321"/>
                      <a:pt x="204" y="321"/>
                    </a:cubicBezTo>
                    <a:cubicBezTo>
                      <a:pt x="248" y="321"/>
                      <a:pt x="248" y="321"/>
                      <a:pt x="248" y="321"/>
                    </a:cubicBezTo>
                    <a:cubicBezTo>
                      <a:pt x="248" y="315"/>
                      <a:pt x="248" y="315"/>
                      <a:pt x="248" y="315"/>
                    </a:cubicBezTo>
                    <a:cubicBezTo>
                      <a:pt x="258" y="315"/>
                      <a:pt x="258" y="315"/>
                      <a:pt x="258" y="315"/>
                    </a:cubicBezTo>
                    <a:cubicBezTo>
                      <a:pt x="276" y="319"/>
                      <a:pt x="286" y="321"/>
                      <a:pt x="295" y="337"/>
                    </a:cubicBezTo>
                    <a:cubicBezTo>
                      <a:pt x="300" y="344"/>
                      <a:pt x="308" y="362"/>
                      <a:pt x="319" y="362"/>
                    </a:cubicBezTo>
                    <a:cubicBezTo>
                      <a:pt x="329" y="362"/>
                      <a:pt x="326" y="347"/>
                      <a:pt x="338" y="347"/>
                    </a:cubicBezTo>
                    <a:cubicBezTo>
                      <a:pt x="369" y="347"/>
                      <a:pt x="368" y="386"/>
                      <a:pt x="385" y="403"/>
                    </a:cubicBezTo>
                    <a:cubicBezTo>
                      <a:pt x="389" y="407"/>
                      <a:pt x="401" y="409"/>
                      <a:pt x="410" y="410"/>
                    </a:cubicBezTo>
                    <a:cubicBezTo>
                      <a:pt x="409" y="406"/>
                      <a:pt x="409" y="406"/>
                      <a:pt x="409" y="406"/>
                    </a:cubicBezTo>
                    <a:cubicBezTo>
                      <a:pt x="409" y="406"/>
                      <a:pt x="409" y="406"/>
                      <a:pt x="409" y="405"/>
                    </a:cubicBezTo>
                    <a:cubicBezTo>
                      <a:pt x="409" y="389"/>
                      <a:pt x="416" y="375"/>
                      <a:pt x="427" y="371"/>
                    </a:cubicBezTo>
                    <a:cubicBezTo>
                      <a:pt x="429" y="370"/>
                      <a:pt x="430" y="370"/>
                      <a:pt x="431" y="370"/>
                    </a:cubicBezTo>
                    <a:cubicBezTo>
                      <a:pt x="432" y="370"/>
                      <a:pt x="433" y="370"/>
                      <a:pt x="434" y="370"/>
                    </a:cubicBezTo>
                    <a:cubicBezTo>
                      <a:pt x="435" y="370"/>
                      <a:pt x="435" y="371"/>
                      <a:pt x="436" y="371"/>
                    </a:cubicBezTo>
                    <a:cubicBezTo>
                      <a:pt x="438" y="371"/>
                      <a:pt x="440" y="370"/>
                      <a:pt x="442" y="368"/>
                    </a:cubicBezTo>
                    <a:cubicBezTo>
                      <a:pt x="448" y="362"/>
                      <a:pt x="455" y="349"/>
                      <a:pt x="471" y="349"/>
                    </a:cubicBezTo>
                    <a:cubicBezTo>
                      <a:pt x="476" y="349"/>
                      <a:pt x="480" y="354"/>
                      <a:pt x="485" y="354"/>
                    </a:cubicBezTo>
                    <a:cubicBezTo>
                      <a:pt x="489" y="354"/>
                      <a:pt x="490" y="350"/>
                      <a:pt x="493" y="350"/>
                    </a:cubicBezTo>
                    <a:cubicBezTo>
                      <a:pt x="502" y="350"/>
                      <a:pt x="512" y="362"/>
                      <a:pt x="524" y="362"/>
                    </a:cubicBezTo>
                    <a:cubicBezTo>
                      <a:pt x="526" y="362"/>
                      <a:pt x="529" y="362"/>
                      <a:pt x="531" y="360"/>
                    </a:cubicBezTo>
                    <a:cubicBezTo>
                      <a:pt x="525" y="356"/>
                      <a:pt x="530" y="352"/>
                      <a:pt x="530" y="344"/>
                    </a:cubicBezTo>
                    <a:cubicBezTo>
                      <a:pt x="529" y="344"/>
                      <a:pt x="528" y="345"/>
                      <a:pt x="527" y="345"/>
                    </a:cubicBezTo>
                    <a:cubicBezTo>
                      <a:pt x="527" y="345"/>
                      <a:pt x="525" y="344"/>
                      <a:pt x="523" y="344"/>
                    </a:cubicBezTo>
                    <a:cubicBezTo>
                      <a:pt x="532" y="340"/>
                      <a:pt x="543" y="341"/>
                      <a:pt x="551" y="339"/>
                    </a:cubicBezTo>
                    <a:cubicBezTo>
                      <a:pt x="551" y="341"/>
                      <a:pt x="553" y="344"/>
                      <a:pt x="555" y="344"/>
                    </a:cubicBezTo>
                    <a:cubicBezTo>
                      <a:pt x="559" y="344"/>
                      <a:pt x="561" y="339"/>
                      <a:pt x="568" y="339"/>
                    </a:cubicBezTo>
                    <a:cubicBezTo>
                      <a:pt x="581" y="339"/>
                      <a:pt x="587" y="352"/>
                      <a:pt x="596" y="352"/>
                    </a:cubicBezTo>
                    <a:cubicBezTo>
                      <a:pt x="601" y="352"/>
                      <a:pt x="603" y="345"/>
                      <a:pt x="608" y="345"/>
                    </a:cubicBezTo>
                    <a:cubicBezTo>
                      <a:pt x="631" y="345"/>
                      <a:pt x="625" y="377"/>
                      <a:pt x="633" y="394"/>
                    </a:cubicBezTo>
                    <a:cubicBezTo>
                      <a:pt x="637" y="402"/>
                      <a:pt x="643" y="405"/>
                      <a:pt x="649" y="413"/>
                    </a:cubicBezTo>
                    <a:cubicBezTo>
                      <a:pt x="652" y="418"/>
                      <a:pt x="652" y="426"/>
                      <a:pt x="660" y="426"/>
                    </a:cubicBezTo>
                    <a:cubicBezTo>
                      <a:pt x="669" y="426"/>
                      <a:pt x="671" y="416"/>
                      <a:pt x="671" y="405"/>
                    </a:cubicBezTo>
                    <a:cubicBezTo>
                      <a:pt x="671" y="396"/>
                      <a:pt x="666" y="391"/>
                      <a:pt x="665" y="384"/>
                    </a:cubicBezTo>
                    <a:cubicBezTo>
                      <a:pt x="665" y="381"/>
                      <a:pt x="665" y="381"/>
                      <a:pt x="665" y="381"/>
                    </a:cubicBezTo>
                    <a:cubicBezTo>
                      <a:pt x="665" y="382"/>
                      <a:pt x="665" y="382"/>
                      <a:pt x="665" y="382"/>
                    </a:cubicBezTo>
                    <a:cubicBezTo>
                      <a:pt x="665" y="365"/>
                      <a:pt x="650" y="359"/>
                      <a:pt x="650" y="342"/>
                    </a:cubicBezTo>
                    <a:cubicBezTo>
                      <a:pt x="650" y="304"/>
                      <a:pt x="682" y="294"/>
                      <a:pt x="706" y="280"/>
                    </a:cubicBezTo>
                    <a:cubicBezTo>
                      <a:pt x="705" y="279"/>
                      <a:pt x="705" y="279"/>
                      <a:pt x="705" y="279"/>
                    </a:cubicBezTo>
                    <a:cubicBezTo>
                      <a:pt x="708" y="275"/>
                      <a:pt x="708" y="274"/>
                      <a:pt x="714" y="272"/>
                    </a:cubicBezTo>
                    <a:cubicBezTo>
                      <a:pt x="718" y="271"/>
                      <a:pt x="721" y="267"/>
                      <a:pt x="727" y="265"/>
                    </a:cubicBezTo>
                    <a:cubicBezTo>
                      <a:pt x="730" y="265"/>
                      <a:pt x="732" y="262"/>
                      <a:pt x="733" y="260"/>
                    </a:cubicBezTo>
                    <a:cubicBezTo>
                      <a:pt x="727" y="256"/>
                      <a:pt x="727" y="256"/>
                      <a:pt x="727" y="256"/>
                    </a:cubicBezTo>
                    <a:cubicBezTo>
                      <a:pt x="727" y="252"/>
                      <a:pt x="727" y="252"/>
                      <a:pt x="727" y="252"/>
                    </a:cubicBezTo>
                    <a:cubicBezTo>
                      <a:pt x="728" y="252"/>
                      <a:pt x="728" y="252"/>
                      <a:pt x="729" y="252"/>
                    </a:cubicBezTo>
                    <a:cubicBezTo>
                      <a:pt x="733" y="252"/>
                      <a:pt x="734" y="251"/>
                      <a:pt x="735" y="246"/>
                    </a:cubicBezTo>
                    <a:cubicBezTo>
                      <a:pt x="733" y="246"/>
                      <a:pt x="730" y="245"/>
                      <a:pt x="728" y="242"/>
                    </a:cubicBezTo>
                    <a:cubicBezTo>
                      <a:pt x="731" y="242"/>
                      <a:pt x="735" y="240"/>
                      <a:pt x="735" y="235"/>
                    </a:cubicBezTo>
                    <a:cubicBezTo>
                      <a:pt x="735" y="234"/>
                      <a:pt x="735" y="232"/>
                      <a:pt x="735" y="230"/>
                    </a:cubicBezTo>
                    <a:cubicBezTo>
                      <a:pt x="734" y="230"/>
                      <a:pt x="732" y="230"/>
                      <a:pt x="731" y="230"/>
                    </a:cubicBezTo>
                    <a:cubicBezTo>
                      <a:pt x="728" y="227"/>
                      <a:pt x="731" y="227"/>
                      <a:pt x="731" y="222"/>
                    </a:cubicBezTo>
                    <a:cubicBezTo>
                      <a:pt x="731" y="217"/>
                      <a:pt x="729" y="207"/>
                      <a:pt x="729" y="204"/>
                    </a:cubicBezTo>
                    <a:cubicBezTo>
                      <a:pt x="729" y="204"/>
                      <a:pt x="728" y="199"/>
                      <a:pt x="729" y="197"/>
                    </a:cubicBezTo>
                    <a:cubicBezTo>
                      <a:pt x="730" y="202"/>
                      <a:pt x="735" y="211"/>
                      <a:pt x="735" y="214"/>
                    </a:cubicBezTo>
                    <a:cubicBezTo>
                      <a:pt x="735" y="216"/>
                      <a:pt x="735" y="218"/>
                      <a:pt x="735" y="220"/>
                    </a:cubicBezTo>
                    <a:cubicBezTo>
                      <a:pt x="735" y="221"/>
                      <a:pt x="736" y="223"/>
                      <a:pt x="737" y="223"/>
                    </a:cubicBezTo>
                    <a:cubicBezTo>
                      <a:pt x="739" y="223"/>
                      <a:pt x="749" y="205"/>
                      <a:pt x="749" y="202"/>
                    </a:cubicBezTo>
                    <a:cubicBezTo>
                      <a:pt x="749" y="197"/>
                      <a:pt x="746" y="196"/>
                      <a:pt x="745" y="192"/>
                    </a:cubicBezTo>
                    <a:cubicBezTo>
                      <a:pt x="747" y="189"/>
                      <a:pt x="747" y="189"/>
                      <a:pt x="747" y="189"/>
                    </a:cubicBezTo>
                    <a:cubicBezTo>
                      <a:pt x="748" y="190"/>
                      <a:pt x="749" y="193"/>
                      <a:pt x="751" y="193"/>
                    </a:cubicBezTo>
                    <a:cubicBezTo>
                      <a:pt x="755" y="193"/>
                      <a:pt x="765" y="175"/>
                      <a:pt x="766" y="170"/>
                    </a:cubicBezTo>
                    <a:cubicBezTo>
                      <a:pt x="766" y="170"/>
                      <a:pt x="761" y="167"/>
                      <a:pt x="761" y="164"/>
                    </a:cubicBezTo>
                    <a:cubicBezTo>
                      <a:pt x="761" y="163"/>
                      <a:pt x="763" y="161"/>
                      <a:pt x="764" y="160"/>
                    </a:cubicBezTo>
                    <a:cubicBezTo>
                      <a:pt x="766" y="160"/>
                      <a:pt x="767" y="161"/>
                      <a:pt x="769" y="161"/>
                    </a:cubicBezTo>
                    <a:cubicBezTo>
                      <a:pt x="776" y="161"/>
                      <a:pt x="782" y="161"/>
                      <a:pt x="789" y="158"/>
                    </a:cubicBezTo>
                    <a:cubicBezTo>
                      <a:pt x="788" y="157"/>
                      <a:pt x="786" y="157"/>
                      <a:pt x="785" y="157"/>
                    </a:cubicBezTo>
                    <a:cubicBezTo>
                      <a:pt x="782" y="157"/>
                      <a:pt x="779" y="158"/>
                      <a:pt x="776" y="158"/>
                    </a:cubicBezTo>
                    <a:cubicBezTo>
                      <a:pt x="770" y="158"/>
                      <a:pt x="770" y="158"/>
                      <a:pt x="770" y="158"/>
                    </a:cubicBezTo>
                    <a:cubicBezTo>
                      <a:pt x="781" y="151"/>
                      <a:pt x="799" y="155"/>
                      <a:pt x="810" y="147"/>
                    </a:cubicBezTo>
                    <a:cubicBezTo>
                      <a:pt x="810" y="147"/>
                      <a:pt x="811" y="148"/>
                      <a:pt x="813" y="148"/>
                    </a:cubicBezTo>
                    <a:cubicBezTo>
                      <a:pt x="817" y="148"/>
                      <a:pt x="823" y="146"/>
                      <a:pt x="827" y="145"/>
                    </a:cubicBezTo>
                    <a:cubicBezTo>
                      <a:pt x="827" y="141"/>
                      <a:pt x="827" y="141"/>
                      <a:pt x="827" y="141"/>
                    </a:cubicBezTo>
                    <a:cubicBezTo>
                      <a:pt x="827" y="141"/>
                      <a:pt x="822" y="145"/>
                      <a:pt x="821" y="145"/>
                    </a:cubicBezTo>
                    <a:cubicBezTo>
                      <a:pt x="818" y="145"/>
                      <a:pt x="816" y="138"/>
                      <a:pt x="816" y="136"/>
                    </a:cubicBezTo>
                    <a:cubicBezTo>
                      <a:pt x="814" y="135"/>
                      <a:pt x="814" y="132"/>
                      <a:pt x="814" y="131"/>
                    </a:cubicBezTo>
                    <a:cubicBezTo>
                      <a:pt x="814" y="111"/>
                      <a:pt x="832" y="105"/>
                      <a:pt x="840" y="96"/>
                    </a:cubicBezTo>
                    <a:cubicBezTo>
                      <a:pt x="842" y="96"/>
                      <a:pt x="843" y="95"/>
                      <a:pt x="844" y="95"/>
                    </a:cubicBezTo>
                    <a:cubicBezTo>
                      <a:pt x="846" y="95"/>
                      <a:pt x="848" y="96"/>
                      <a:pt x="852" y="96"/>
                    </a:cubicBezTo>
                    <a:cubicBezTo>
                      <a:pt x="860" y="96"/>
                      <a:pt x="865" y="93"/>
                      <a:pt x="869" y="88"/>
                    </a:cubicBezTo>
                    <a:cubicBezTo>
                      <a:pt x="862" y="78"/>
                      <a:pt x="864" y="63"/>
                      <a:pt x="861" y="50"/>
                    </a:cubicBezTo>
                    <a:cubicBezTo>
                      <a:pt x="861" y="50"/>
                      <a:pt x="861" y="50"/>
                      <a:pt x="861" y="50"/>
                    </a:cubicBezTo>
                    <a:cubicBezTo>
                      <a:pt x="861" y="50"/>
                      <a:pt x="861" y="50"/>
                      <a:pt x="861" y="50"/>
                    </a:cubicBezTo>
                    <a:cubicBezTo>
                      <a:pt x="861" y="46"/>
                      <a:pt x="859" y="42"/>
                      <a:pt x="857" y="38"/>
                    </a:cubicBezTo>
                    <a:cubicBezTo>
                      <a:pt x="857" y="38"/>
                      <a:pt x="857" y="38"/>
                      <a:pt x="857" y="38"/>
                    </a:cubicBezTo>
                    <a:cubicBezTo>
                      <a:pt x="856" y="37"/>
                      <a:pt x="855" y="36"/>
                      <a:pt x="853" y="36"/>
                    </a:cubicBezTo>
                    <a:cubicBezTo>
                      <a:pt x="852" y="36"/>
                      <a:pt x="850" y="36"/>
                      <a:pt x="848" y="37"/>
                    </a:cubicBezTo>
                    <a:cubicBezTo>
                      <a:pt x="846" y="37"/>
                      <a:pt x="845" y="38"/>
                      <a:pt x="843" y="38"/>
                    </a:cubicBezTo>
                    <a:cubicBezTo>
                      <a:pt x="841" y="38"/>
                      <a:pt x="839" y="37"/>
                      <a:pt x="837" y="35"/>
                    </a:cubicBezTo>
                    <a:cubicBezTo>
                      <a:pt x="824" y="44"/>
                      <a:pt x="824" y="61"/>
                      <a:pt x="814" y="71"/>
                    </a:cubicBezTo>
                    <a:cubicBezTo>
                      <a:pt x="812" y="73"/>
                      <a:pt x="814" y="75"/>
                      <a:pt x="809" y="76"/>
                    </a:cubicBezTo>
                    <a:cubicBezTo>
                      <a:pt x="805" y="77"/>
                      <a:pt x="800" y="78"/>
                      <a:pt x="795" y="78"/>
                    </a:cubicBezTo>
                    <a:cubicBezTo>
                      <a:pt x="791" y="78"/>
                      <a:pt x="787" y="78"/>
                      <a:pt x="782" y="78"/>
                    </a:cubicBezTo>
                    <a:cubicBezTo>
                      <a:pt x="777" y="78"/>
                      <a:pt x="772" y="78"/>
                      <a:pt x="768" y="78"/>
                    </a:cubicBezTo>
                    <a:cubicBezTo>
                      <a:pt x="761" y="78"/>
                      <a:pt x="756" y="78"/>
                      <a:pt x="755" y="79"/>
                    </a:cubicBezTo>
                    <a:cubicBezTo>
                      <a:pt x="751" y="82"/>
                      <a:pt x="732" y="101"/>
                      <a:pt x="731" y="102"/>
                    </a:cubicBezTo>
                    <a:cubicBezTo>
                      <a:pt x="731" y="115"/>
                      <a:pt x="716" y="117"/>
                      <a:pt x="702" y="117"/>
                    </a:cubicBezTo>
                    <a:cubicBezTo>
                      <a:pt x="694" y="117"/>
                      <a:pt x="687" y="117"/>
                      <a:pt x="682" y="117"/>
                    </a:cubicBezTo>
                    <a:cubicBezTo>
                      <a:pt x="679" y="117"/>
                      <a:pt x="679" y="117"/>
                      <a:pt x="675" y="117"/>
                    </a:cubicBezTo>
                    <a:cubicBezTo>
                      <a:pt x="676" y="118"/>
                      <a:pt x="676" y="119"/>
                      <a:pt x="677" y="120"/>
                    </a:cubicBezTo>
                    <a:cubicBezTo>
                      <a:pt x="677" y="120"/>
                      <a:pt x="677" y="121"/>
                      <a:pt x="678" y="121"/>
                    </a:cubicBezTo>
                    <a:cubicBezTo>
                      <a:pt x="679" y="124"/>
                      <a:pt x="680" y="127"/>
                      <a:pt x="681" y="130"/>
                    </a:cubicBezTo>
                    <a:cubicBezTo>
                      <a:pt x="681" y="130"/>
                      <a:pt x="681" y="130"/>
                      <a:pt x="681" y="130"/>
                    </a:cubicBezTo>
                    <a:cubicBezTo>
                      <a:pt x="681" y="130"/>
                      <a:pt x="681" y="130"/>
                      <a:pt x="681" y="130"/>
                    </a:cubicBezTo>
                    <a:cubicBezTo>
                      <a:pt x="681" y="130"/>
                      <a:pt x="681" y="130"/>
                      <a:pt x="681" y="130"/>
                    </a:cubicBezTo>
                    <a:cubicBezTo>
                      <a:pt x="680" y="130"/>
                      <a:pt x="678" y="131"/>
                      <a:pt x="677" y="132"/>
                    </a:cubicBezTo>
                    <a:cubicBezTo>
                      <a:pt x="675" y="133"/>
                      <a:pt x="674" y="133"/>
                      <a:pt x="672" y="134"/>
                    </a:cubicBezTo>
                    <a:cubicBezTo>
                      <a:pt x="672" y="134"/>
                      <a:pt x="672" y="134"/>
                      <a:pt x="672" y="134"/>
                    </a:cubicBezTo>
                    <a:cubicBezTo>
                      <a:pt x="660" y="140"/>
                      <a:pt x="642" y="148"/>
                      <a:pt x="632" y="148"/>
                    </a:cubicBezTo>
                    <a:cubicBezTo>
                      <a:pt x="626" y="148"/>
                      <a:pt x="624" y="140"/>
                      <a:pt x="624" y="135"/>
                    </a:cubicBezTo>
                    <a:cubicBezTo>
                      <a:pt x="624" y="135"/>
                      <a:pt x="624" y="135"/>
                      <a:pt x="624" y="135"/>
                    </a:cubicBezTo>
                    <a:cubicBezTo>
                      <a:pt x="624" y="135"/>
                      <a:pt x="624" y="135"/>
                      <a:pt x="624" y="135"/>
                    </a:cubicBezTo>
                    <a:cubicBezTo>
                      <a:pt x="624" y="127"/>
                      <a:pt x="630" y="123"/>
                      <a:pt x="636" y="117"/>
                    </a:cubicBezTo>
                    <a:cubicBezTo>
                      <a:pt x="631" y="113"/>
                      <a:pt x="631" y="109"/>
                      <a:pt x="628" y="101"/>
                    </a:cubicBezTo>
                    <a:cubicBezTo>
                      <a:pt x="623" y="102"/>
                      <a:pt x="624" y="104"/>
                      <a:pt x="618" y="104"/>
                    </a:cubicBezTo>
                    <a:cubicBezTo>
                      <a:pt x="619" y="97"/>
                      <a:pt x="624" y="92"/>
                      <a:pt x="624" y="85"/>
                    </a:cubicBezTo>
                    <a:cubicBezTo>
                      <a:pt x="624" y="79"/>
                      <a:pt x="604" y="69"/>
                      <a:pt x="600" y="69"/>
                    </a:cubicBezTo>
                    <a:cubicBezTo>
                      <a:pt x="591" y="69"/>
                      <a:pt x="600" y="82"/>
                      <a:pt x="581" y="83"/>
                    </a:cubicBezTo>
                    <a:cubicBezTo>
                      <a:pt x="575" y="83"/>
                      <a:pt x="575" y="99"/>
                      <a:pt x="575" y="106"/>
                    </a:cubicBezTo>
                    <a:cubicBezTo>
                      <a:pt x="575" y="106"/>
                      <a:pt x="575" y="117"/>
                      <a:pt x="575" y="123"/>
                    </a:cubicBezTo>
                    <a:cubicBezTo>
                      <a:pt x="575" y="130"/>
                      <a:pt x="572" y="146"/>
                      <a:pt x="565" y="146"/>
                    </a:cubicBezTo>
                    <a:cubicBezTo>
                      <a:pt x="559" y="146"/>
                      <a:pt x="552" y="141"/>
                      <a:pt x="552" y="135"/>
                    </a:cubicBezTo>
                    <a:cubicBezTo>
                      <a:pt x="552" y="121"/>
                      <a:pt x="557" y="94"/>
                      <a:pt x="566" y="83"/>
                    </a:cubicBezTo>
                    <a:cubicBezTo>
                      <a:pt x="560" y="83"/>
                      <a:pt x="558" y="87"/>
                      <a:pt x="553" y="90"/>
                    </a:cubicBezTo>
                    <a:cubicBezTo>
                      <a:pt x="554" y="80"/>
                      <a:pt x="575" y="65"/>
                      <a:pt x="587" y="65"/>
                    </a:cubicBezTo>
                    <a:cubicBezTo>
                      <a:pt x="590" y="65"/>
                      <a:pt x="596" y="66"/>
                      <a:pt x="602" y="66"/>
                    </a:cubicBezTo>
                    <a:cubicBezTo>
                      <a:pt x="605" y="66"/>
                      <a:pt x="608" y="66"/>
                      <a:pt x="610" y="65"/>
                    </a:cubicBezTo>
                    <a:cubicBezTo>
                      <a:pt x="610" y="59"/>
                      <a:pt x="610" y="59"/>
                      <a:pt x="610" y="59"/>
                    </a:cubicBezTo>
                    <a:cubicBezTo>
                      <a:pt x="599" y="59"/>
                      <a:pt x="593" y="52"/>
                      <a:pt x="580" y="52"/>
                    </a:cubicBezTo>
                    <a:cubicBezTo>
                      <a:pt x="575" y="52"/>
                      <a:pt x="572" y="57"/>
                      <a:pt x="566" y="57"/>
                    </a:cubicBezTo>
                    <a:cubicBezTo>
                      <a:pt x="562" y="57"/>
                      <a:pt x="557" y="54"/>
                      <a:pt x="557" y="51"/>
                    </a:cubicBezTo>
                    <a:cubicBezTo>
                      <a:pt x="546" y="51"/>
                      <a:pt x="546" y="51"/>
                      <a:pt x="546" y="51"/>
                    </a:cubicBezTo>
                    <a:cubicBezTo>
                      <a:pt x="548" y="46"/>
                      <a:pt x="552" y="45"/>
                      <a:pt x="552" y="37"/>
                    </a:cubicBezTo>
                    <a:cubicBezTo>
                      <a:pt x="544" y="39"/>
                      <a:pt x="534" y="49"/>
                      <a:pt x="529" y="49"/>
                    </a:cubicBezTo>
                    <a:cubicBezTo>
                      <a:pt x="524" y="49"/>
                      <a:pt x="523" y="56"/>
                      <a:pt x="514" y="56"/>
                    </a:cubicBezTo>
                    <a:cubicBezTo>
                      <a:pt x="510" y="56"/>
                      <a:pt x="509" y="55"/>
                      <a:pt x="506" y="51"/>
                    </a:cubicBezTo>
                    <a:cubicBezTo>
                      <a:pt x="503" y="51"/>
                      <a:pt x="501" y="53"/>
                      <a:pt x="497" y="54"/>
                    </a:cubicBezTo>
                    <a:cubicBezTo>
                      <a:pt x="489" y="54"/>
                      <a:pt x="489" y="54"/>
                      <a:pt x="489" y="54"/>
                    </a:cubicBezTo>
                    <a:cubicBezTo>
                      <a:pt x="501" y="39"/>
                      <a:pt x="516" y="34"/>
                      <a:pt x="530" y="24"/>
                    </a:cubicBezTo>
                    <a:cubicBezTo>
                      <a:pt x="511" y="24"/>
                      <a:pt x="497" y="24"/>
                      <a:pt x="486" y="14"/>
                    </a:cubicBezTo>
                    <a:cubicBezTo>
                      <a:pt x="460" y="14"/>
                      <a:pt x="460" y="14"/>
                      <a:pt x="460" y="14"/>
                    </a:cubicBezTo>
                    <a:cubicBezTo>
                      <a:pt x="453" y="10"/>
                      <a:pt x="454" y="6"/>
                      <a:pt x="44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133">
                <a:extLst>
                  <a:ext uri="{FF2B5EF4-FFF2-40B4-BE49-F238E27FC236}">
                    <a16:creationId xmlns:a16="http://schemas.microsoft.com/office/drawing/2014/main" xmlns="" id="{FA974608-1B68-4B99-B1DB-5277EA65251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1562" y="-67"/>
                <a:ext cx="3028" cy="1564"/>
              </a:xfrm>
              <a:custGeom>
                <a:avLst/>
                <a:gdLst>
                  <a:gd name="T0" fmla="*/ 0 w 1281"/>
                  <a:gd name="T1" fmla="*/ 61 h 661"/>
                  <a:gd name="T2" fmla="*/ 666 w 1281"/>
                  <a:gd name="T3" fmla="*/ 20 h 661"/>
                  <a:gd name="T4" fmla="*/ 695 w 1281"/>
                  <a:gd name="T5" fmla="*/ 86 h 661"/>
                  <a:gd name="T6" fmla="*/ 670 w 1281"/>
                  <a:gd name="T7" fmla="*/ 99 h 661"/>
                  <a:gd name="T8" fmla="*/ 588 w 1281"/>
                  <a:gd name="T9" fmla="*/ 110 h 661"/>
                  <a:gd name="T10" fmla="*/ 514 w 1281"/>
                  <a:gd name="T11" fmla="*/ 90 h 661"/>
                  <a:gd name="T12" fmla="*/ 463 w 1281"/>
                  <a:gd name="T13" fmla="*/ 106 h 661"/>
                  <a:gd name="T14" fmla="*/ 379 w 1281"/>
                  <a:gd name="T15" fmla="*/ 102 h 661"/>
                  <a:gd name="T16" fmla="*/ 352 w 1281"/>
                  <a:gd name="T17" fmla="*/ 82 h 661"/>
                  <a:gd name="T18" fmla="*/ 220 w 1281"/>
                  <a:gd name="T19" fmla="*/ 64 h 661"/>
                  <a:gd name="T20" fmla="*/ 128 w 1281"/>
                  <a:gd name="T21" fmla="*/ 59 h 661"/>
                  <a:gd name="T22" fmla="*/ 87 w 1281"/>
                  <a:gd name="T23" fmla="*/ 70 h 661"/>
                  <a:gd name="T24" fmla="*/ 4 w 1281"/>
                  <a:gd name="T25" fmla="*/ 62 h 661"/>
                  <a:gd name="T26" fmla="*/ 0 w 1281"/>
                  <a:gd name="T27" fmla="*/ 289 h 661"/>
                  <a:gd name="T28" fmla="*/ 29 w 1281"/>
                  <a:gd name="T29" fmla="*/ 297 h 661"/>
                  <a:gd name="T30" fmla="*/ 118 w 1281"/>
                  <a:gd name="T31" fmla="*/ 345 h 661"/>
                  <a:gd name="T32" fmla="*/ 161 w 1281"/>
                  <a:gd name="T33" fmla="*/ 397 h 661"/>
                  <a:gd name="T34" fmla="*/ 157 w 1281"/>
                  <a:gd name="T35" fmla="*/ 415 h 661"/>
                  <a:gd name="T36" fmla="*/ 194 w 1281"/>
                  <a:gd name="T37" fmla="*/ 468 h 661"/>
                  <a:gd name="T38" fmla="*/ 267 w 1281"/>
                  <a:gd name="T39" fmla="*/ 527 h 661"/>
                  <a:gd name="T40" fmla="*/ 690 w 1281"/>
                  <a:gd name="T41" fmla="*/ 520 h 661"/>
                  <a:gd name="T42" fmla="*/ 787 w 1281"/>
                  <a:gd name="T43" fmla="*/ 542 h 661"/>
                  <a:gd name="T44" fmla="*/ 813 w 1281"/>
                  <a:gd name="T45" fmla="*/ 535 h 661"/>
                  <a:gd name="T46" fmla="*/ 899 w 1281"/>
                  <a:gd name="T47" fmla="*/ 589 h 661"/>
                  <a:gd name="T48" fmla="*/ 879 w 1281"/>
                  <a:gd name="T49" fmla="*/ 637 h 661"/>
                  <a:gd name="T50" fmla="*/ 875 w 1281"/>
                  <a:gd name="T51" fmla="*/ 661 h 661"/>
                  <a:gd name="T52" fmla="*/ 914 w 1281"/>
                  <a:gd name="T53" fmla="*/ 654 h 661"/>
                  <a:gd name="T54" fmla="*/ 924 w 1281"/>
                  <a:gd name="T55" fmla="*/ 650 h 661"/>
                  <a:gd name="T56" fmla="*/ 921 w 1281"/>
                  <a:gd name="T57" fmla="*/ 641 h 661"/>
                  <a:gd name="T58" fmla="*/ 974 w 1281"/>
                  <a:gd name="T59" fmla="*/ 622 h 661"/>
                  <a:gd name="T60" fmla="*/ 1038 w 1281"/>
                  <a:gd name="T61" fmla="*/ 598 h 661"/>
                  <a:gd name="T62" fmla="*/ 1086 w 1281"/>
                  <a:gd name="T63" fmla="*/ 558 h 661"/>
                  <a:gd name="T64" fmla="*/ 1100 w 1281"/>
                  <a:gd name="T65" fmla="*/ 558 h 661"/>
                  <a:gd name="T66" fmla="*/ 1110 w 1281"/>
                  <a:gd name="T67" fmla="*/ 604 h 661"/>
                  <a:gd name="T68" fmla="*/ 1115 w 1281"/>
                  <a:gd name="T69" fmla="*/ 601 h 661"/>
                  <a:gd name="T70" fmla="*/ 1157 w 1281"/>
                  <a:gd name="T71" fmla="*/ 597 h 661"/>
                  <a:gd name="T72" fmla="*/ 1199 w 1281"/>
                  <a:gd name="T73" fmla="*/ 595 h 661"/>
                  <a:gd name="T74" fmla="*/ 1135 w 1281"/>
                  <a:gd name="T75" fmla="*/ 547 h 661"/>
                  <a:gd name="T76" fmla="*/ 1080 w 1281"/>
                  <a:gd name="T77" fmla="*/ 540 h 661"/>
                  <a:gd name="T78" fmla="*/ 1174 w 1281"/>
                  <a:gd name="T79" fmla="*/ 500 h 661"/>
                  <a:gd name="T80" fmla="*/ 1272 w 1281"/>
                  <a:gd name="T81" fmla="*/ 434 h 661"/>
                  <a:gd name="T82" fmla="*/ 1213 w 1281"/>
                  <a:gd name="T83" fmla="*/ 434 h 661"/>
                  <a:gd name="T84" fmla="*/ 1211 w 1281"/>
                  <a:gd name="T85" fmla="*/ 386 h 661"/>
                  <a:gd name="T86" fmla="*/ 1190 w 1281"/>
                  <a:gd name="T87" fmla="*/ 347 h 661"/>
                  <a:gd name="T88" fmla="*/ 1133 w 1281"/>
                  <a:gd name="T89" fmla="*/ 304 h 661"/>
                  <a:gd name="T90" fmla="*/ 1041 w 1281"/>
                  <a:gd name="T91" fmla="*/ 259 h 661"/>
                  <a:gd name="T92" fmla="*/ 938 w 1281"/>
                  <a:gd name="T93" fmla="*/ 248 h 661"/>
                  <a:gd name="T94" fmla="*/ 961 w 1281"/>
                  <a:gd name="T95" fmla="*/ 381 h 661"/>
                  <a:gd name="T96" fmla="*/ 914 w 1281"/>
                  <a:gd name="T97" fmla="*/ 483 h 661"/>
                  <a:gd name="T98" fmla="*/ 834 w 1281"/>
                  <a:gd name="T99" fmla="*/ 400 h 661"/>
                  <a:gd name="T100" fmla="*/ 706 w 1281"/>
                  <a:gd name="T101" fmla="*/ 323 h 661"/>
                  <a:gd name="T102" fmla="*/ 728 w 1281"/>
                  <a:gd name="T103" fmla="*/ 233 h 661"/>
                  <a:gd name="T104" fmla="*/ 726 w 1281"/>
                  <a:gd name="T105" fmla="*/ 208 h 661"/>
                  <a:gd name="T106" fmla="*/ 768 w 1281"/>
                  <a:gd name="T107" fmla="*/ 202 h 661"/>
                  <a:gd name="T108" fmla="*/ 764 w 1281"/>
                  <a:gd name="T109" fmla="*/ 157 h 661"/>
                  <a:gd name="T110" fmla="*/ 817 w 1281"/>
                  <a:gd name="T111" fmla="*/ 140 h 661"/>
                  <a:gd name="T112" fmla="*/ 864 w 1281"/>
                  <a:gd name="T113" fmla="*/ 144 h 661"/>
                  <a:gd name="T114" fmla="*/ 892 w 1281"/>
                  <a:gd name="T115" fmla="*/ 86 h 661"/>
                  <a:gd name="T116" fmla="*/ 831 w 1281"/>
                  <a:gd name="T117" fmla="*/ 66 h 661"/>
                  <a:gd name="T118" fmla="*/ 805 w 1281"/>
                  <a:gd name="T119" fmla="*/ 122 h 661"/>
                  <a:gd name="T120" fmla="*/ 755 w 1281"/>
                  <a:gd name="T121" fmla="*/ 93 h 661"/>
                  <a:gd name="T122" fmla="*/ 735 w 1281"/>
                  <a:gd name="T123" fmla="*/ 45 h 6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1281" h="661">
                    <a:moveTo>
                      <a:pt x="0" y="61"/>
                    </a:moveTo>
                    <a:cubicBezTo>
                      <a:pt x="0" y="61"/>
                      <a:pt x="0" y="61"/>
                      <a:pt x="0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61"/>
                      <a:pt x="0" y="61"/>
                      <a:pt x="0" y="61"/>
                    </a:cubicBezTo>
                    <a:moveTo>
                      <a:pt x="686" y="0"/>
                    </a:moveTo>
                    <a:cubicBezTo>
                      <a:pt x="676" y="0"/>
                      <a:pt x="680" y="7"/>
                      <a:pt x="681" y="12"/>
                    </a:cubicBezTo>
                    <a:cubicBezTo>
                      <a:pt x="675" y="14"/>
                      <a:pt x="666" y="12"/>
                      <a:pt x="666" y="20"/>
                    </a:cubicBezTo>
                    <a:cubicBezTo>
                      <a:pt x="666" y="25"/>
                      <a:pt x="670" y="28"/>
                      <a:pt x="670" y="33"/>
                    </a:cubicBezTo>
                    <a:cubicBezTo>
                      <a:pt x="670" y="38"/>
                      <a:pt x="663" y="38"/>
                      <a:pt x="663" y="45"/>
                    </a:cubicBezTo>
                    <a:cubicBezTo>
                      <a:pt x="663" y="63"/>
                      <a:pt x="699" y="52"/>
                      <a:pt x="699" y="70"/>
                    </a:cubicBezTo>
                    <a:cubicBezTo>
                      <a:pt x="699" y="73"/>
                      <a:pt x="695" y="86"/>
                      <a:pt x="695" y="86"/>
                    </a:cubicBezTo>
                    <a:cubicBezTo>
                      <a:pt x="699" y="84"/>
                      <a:pt x="702" y="83"/>
                      <a:pt x="706" y="81"/>
                    </a:cubicBezTo>
                    <a:cubicBezTo>
                      <a:pt x="713" y="102"/>
                      <a:pt x="678" y="92"/>
                      <a:pt x="678" y="118"/>
                    </a:cubicBezTo>
                    <a:cubicBezTo>
                      <a:pt x="676" y="118"/>
                      <a:pt x="675" y="118"/>
                      <a:pt x="673" y="118"/>
                    </a:cubicBezTo>
                    <a:cubicBezTo>
                      <a:pt x="664" y="118"/>
                      <a:pt x="674" y="104"/>
                      <a:pt x="670" y="99"/>
                    </a:cubicBezTo>
                    <a:cubicBezTo>
                      <a:pt x="669" y="96"/>
                      <a:pt x="654" y="93"/>
                      <a:pt x="647" y="93"/>
                    </a:cubicBezTo>
                    <a:cubicBezTo>
                      <a:pt x="637" y="93"/>
                      <a:pt x="633" y="99"/>
                      <a:pt x="633" y="110"/>
                    </a:cubicBezTo>
                    <a:cubicBezTo>
                      <a:pt x="630" y="109"/>
                      <a:pt x="628" y="109"/>
                      <a:pt x="624" y="109"/>
                    </a:cubicBezTo>
                    <a:cubicBezTo>
                      <a:pt x="618" y="109"/>
                      <a:pt x="609" y="110"/>
                      <a:pt x="588" y="110"/>
                    </a:cubicBezTo>
                    <a:cubicBezTo>
                      <a:pt x="560" y="110"/>
                      <a:pt x="527" y="100"/>
                      <a:pt x="520" y="78"/>
                    </a:cubicBezTo>
                    <a:cubicBezTo>
                      <a:pt x="510" y="81"/>
                      <a:pt x="479" y="81"/>
                      <a:pt x="479" y="93"/>
                    </a:cubicBezTo>
                    <a:cubicBezTo>
                      <a:pt x="479" y="96"/>
                      <a:pt x="481" y="98"/>
                      <a:pt x="485" y="98"/>
                    </a:cubicBezTo>
                    <a:cubicBezTo>
                      <a:pt x="494" y="98"/>
                      <a:pt x="508" y="94"/>
                      <a:pt x="514" y="90"/>
                    </a:cubicBezTo>
                    <a:cubicBezTo>
                      <a:pt x="516" y="108"/>
                      <a:pt x="489" y="93"/>
                      <a:pt x="489" y="111"/>
                    </a:cubicBezTo>
                    <a:cubicBezTo>
                      <a:pt x="489" y="115"/>
                      <a:pt x="495" y="127"/>
                      <a:pt x="492" y="127"/>
                    </a:cubicBezTo>
                    <a:cubicBezTo>
                      <a:pt x="482" y="127"/>
                      <a:pt x="480" y="114"/>
                      <a:pt x="471" y="110"/>
                    </a:cubicBezTo>
                    <a:cubicBezTo>
                      <a:pt x="463" y="106"/>
                      <a:pt x="463" y="106"/>
                      <a:pt x="463" y="106"/>
                    </a:cubicBezTo>
                    <a:cubicBezTo>
                      <a:pt x="450" y="106"/>
                      <a:pt x="442" y="106"/>
                      <a:pt x="429" y="106"/>
                    </a:cubicBezTo>
                    <a:cubicBezTo>
                      <a:pt x="418" y="106"/>
                      <a:pt x="412" y="110"/>
                      <a:pt x="400" y="111"/>
                    </a:cubicBezTo>
                    <a:cubicBezTo>
                      <a:pt x="399" y="111"/>
                      <a:pt x="398" y="111"/>
                      <a:pt x="396" y="111"/>
                    </a:cubicBezTo>
                    <a:cubicBezTo>
                      <a:pt x="379" y="111"/>
                      <a:pt x="379" y="104"/>
                      <a:pt x="379" y="102"/>
                    </a:cubicBezTo>
                    <a:cubicBezTo>
                      <a:pt x="379" y="98"/>
                      <a:pt x="395" y="100"/>
                      <a:pt x="398" y="96"/>
                    </a:cubicBezTo>
                    <a:cubicBezTo>
                      <a:pt x="389" y="83"/>
                      <a:pt x="387" y="80"/>
                      <a:pt x="378" y="80"/>
                    </a:cubicBezTo>
                    <a:cubicBezTo>
                      <a:pt x="373" y="80"/>
                      <a:pt x="367" y="81"/>
                      <a:pt x="356" y="82"/>
                    </a:cubicBezTo>
                    <a:cubicBezTo>
                      <a:pt x="355" y="82"/>
                      <a:pt x="353" y="82"/>
                      <a:pt x="352" y="82"/>
                    </a:cubicBezTo>
                    <a:cubicBezTo>
                      <a:pt x="323" y="82"/>
                      <a:pt x="307" y="58"/>
                      <a:pt x="276" y="58"/>
                    </a:cubicBezTo>
                    <a:cubicBezTo>
                      <a:pt x="266" y="58"/>
                      <a:pt x="262" y="65"/>
                      <a:pt x="253" y="65"/>
                    </a:cubicBezTo>
                    <a:cubicBezTo>
                      <a:pt x="247" y="65"/>
                      <a:pt x="242" y="55"/>
                      <a:pt x="241" y="51"/>
                    </a:cubicBezTo>
                    <a:cubicBezTo>
                      <a:pt x="231" y="53"/>
                      <a:pt x="231" y="64"/>
                      <a:pt x="220" y="64"/>
                    </a:cubicBezTo>
                    <a:cubicBezTo>
                      <a:pt x="210" y="64"/>
                      <a:pt x="196" y="40"/>
                      <a:pt x="193" y="40"/>
                    </a:cubicBezTo>
                    <a:cubicBezTo>
                      <a:pt x="182" y="40"/>
                      <a:pt x="186" y="56"/>
                      <a:pt x="175" y="56"/>
                    </a:cubicBezTo>
                    <a:cubicBezTo>
                      <a:pt x="170" y="56"/>
                      <a:pt x="167" y="53"/>
                      <a:pt x="165" y="48"/>
                    </a:cubicBezTo>
                    <a:cubicBezTo>
                      <a:pt x="149" y="52"/>
                      <a:pt x="143" y="53"/>
                      <a:pt x="128" y="59"/>
                    </a:cubicBezTo>
                    <a:cubicBezTo>
                      <a:pt x="123" y="60"/>
                      <a:pt x="113" y="67"/>
                      <a:pt x="107" y="67"/>
                    </a:cubicBezTo>
                    <a:cubicBezTo>
                      <a:pt x="106" y="67"/>
                      <a:pt x="105" y="67"/>
                      <a:pt x="104" y="66"/>
                    </a:cubicBezTo>
                    <a:cubicBezTo>
                      <a:pt x="100" y="62"/>
                      <a:pt x="97" y="61"/>
                      <a:pt x="95" y="61"/>
                    </a:cubicBezTo>
                    <a:cubicBezTo>
                      <a:pt x="91" y="61"/>
                      <a:pt x="91" y="69"/>
                      <a:pt x="87" y="70"/>
                    </a:cubicBezTo>
                    <a:cubicBezTo>
                      <a:pt x="53" y="71"/>
                      <a:pt x="77" y="83"/>
                      <a:pt x="72" y="83"/>
                    </a:cubicBezTo>
                    <a:cubicBezTo>
                      <a:pt x="59" y="83"/>
                      <a:pt x="35" y="81"/>
                      <a:pt x="14" y="67"/>
                    </a:cubicBezTo>
                    <a:cubicBezTo>
                      <a:pt x="13" y="67"/>
                      <a:pt x="6" y="62"/>
                      <a:pt x="6" y="61"/>
                    </a:cubicBezTo>
                    <a:cubicBezTo>
                      <a:pt x="5" y="61"/>
                      <a:pt x="4" y="62"/>
                      <a:pt x="4" y="62"/>
                    </a:cubicBezTo>
                    <a:cubicBezTo>
                      <a:pt x="3" y="62"/>
                      <a:pt x="3" y="61"/>
                      <a:pt x="0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0" y="289"/>
                      <a:pt x="0" y="289"/>
                      <a:pt x="0" y="289"/>
                    </a:cubicBezTo>
                    <a:cubicBezTo>
                      <a:pt x="2" y="292"/>
                      <a:pt x="6" y="292"/>
                      <a:pt x="10" y="292"/>
                    </a:cubicBezTo>
                    <a:cubicBezTo>
                      <a:pt x="11" y="292"/>
                      <a:pt x="12" y="292"/>
                      <a:pt x="13" y="292"/>
                    </a:cubicBezTo>
                    <a:cubicBezTo>
                      <a:pt x="14" y="292"/>
                      <a:pt x="15" y="292"/>
                      <a:pt x="16" y="292"/>
                    </a:cubicBezTo>
                    <a:cubicBezTo>
                      <a:pt x="21" y="292"/>
                      <a:pt x="26" y="293"/>
                      <a:pt x="29" y="297"/>
                    </a:cubicBezTo>
                    <a:cubicBezTo>
                      <a:pt x="34" y="304"/>
                      <a:pt x="45" y="318"/>
                      <a:pt x="55" y="318"/>
                    </a:cubicBezTo>
                    <a:cubicBezTo>
                      <a:pt x="63" y="318"/>
                      <a:pt x="63" y="307"/>
                      <a:pt x="70" y="305"/>
                    </a:cubicBezTo>
                    <a:cubicBezTo>
                      <a:pt x="73" y="304"/>
                      <a:pt x="76" y="305"/>
                      <a:pt x="80" y="302"/>
                    </a:cubicBezTo>
                    <a:cubicBezTo>
                      <a:pt x="96" y="318"/>
                      <a:pt x="104" y="324"/>
                      <a:pt x="118" y="345"/>
                    </a:cubicBezTo>
                    <a:cubicBezTo>
                      <a:pt x="119" y="347"/>
                      <a:pt x="123" y="348"/>
                      <a:pt x="124" y="352"/>
                    </a:cubicBezTo>
                    <a:cubicBezTo>
                      <a:pt x="126" y="359"/>
                      <a:pt x="129" y="367"/>
                      <a:pt x="135" y="373"/>
                    </a:cubicBezTo>
                    <a:cubicBezTo>
                      <a:pt x="138" y="376"/>
                      <a:pt x="144" y="374"/>
                      <a:pt x="148" y="378"/>
                    </a:cubicBezTo>
                    <a:cubicBezTo>
                      <a:pt x="152" y="383"/>
                      <a:pt x="161" y="386"/>
                      <a:pt x="161" y="397"/>
                    </a:cubicBezTo>
                    <a:cubicBezTo>
                      <a:pt x="161" y="397"/>
                      <a:pt x="161" y="397"/>
                      <a:pt x="161" y="397"/>
                    </a:cubicBezTo>
                    <a:cubicBezTo>
                      <a:pt x="161" y="397"/>
                      <a:pt x="161" y="397"/>
                      <a:pt x="161" y="397"/>
                    </a:cubicBezTo>
                    <a:cubicBezTo>
                      <a:pt x="161" y="403"/>
                      <a:pt x="154" y="404"/>
                      <a:pt x="154" y="407"/>
                    </a:cubicBezTo>
                    <a:cubicBezTo>
                      <a:pt x="154" y="410"/>
                      <a:pt x="157" y="412"/>
                      <a:pt x="157" y="415"/>
                    </a:cubicBezTo>
                    <a:cubicBezTo>
                      <a:pt x="157" y="422"/>
                      <a:pt x="155" y="436"/>
                      <a:pt x="162" y="438"/>
                    </a:cubicBezTo>
                    <a:cubicBezTo>
                      <a:pt x="167" y="439"/>
                      <a:pt x="171" y="439"/>
                      <a:pt x="174" y="442"/>
                    </a:cubicBezTo>
                    <a:cubicBezTo>
                      <a:pt x="179" y="447"/>
                      <a:pt x="173" y="454"/>
                      <a:pt x="179" y="458"/>
                    </a:cubicBezTo>
                    <a:cubicBezTo>
                      <a:pt x="179" y="458"/>
                      <a:pt x="193" y="467"/>
                      <a:pt x="194" y="468"/>
                    </a:cubicBezTo>
                    <a:cubicBezTo>
                      <a:pt x="197" y="480"/>
                      <a:pt x="198" y="495"/>
                      <a:pt x="216" y="495"/>
                    </a:cubicBezTo>
                    <a:cubicBezTo>
                      <a:pt x="219" y="505"/>
                      <a:pt x="237" y="498"/>
                      <a:pt x="242" y="512"/>
                    </a:cubicBezTo>
                    <a:cubicBezTo>
                      <a:pt x="243" y="517"/>
                      <a:pt x="256" y="518"/>
                      <a:pt x="262" y="524"/>
                    </a:cubicBezTo>
                    <a:cubicBezTo>
                      <a:pt x="263" y="525"/>
                      <a:pt x="265" y="526"/>
                      <a:pt x="267" y="527"/>
                    </a:cubicBezTo>
                    <a:cubicBezTo>
                      <a:pt x="267" y="527"/>
                      <a:pt x="268" y="527"/>
                      <a:pt x="268" y="527"/>
                    </a:cubicBezTo>
                    <a:cubicBezTo>
                      <a:pt x="267" y="527"/>
                      <a:pt x="267" y="527"/>
                      <a:pt x="267" y="527"/>
                    </a:cubicBezTo>
                    <a:cubicBezTo>
                      <a:pt x="690" y="527"/>
                      <a:pt x="690" y="527"/>
                      <a:pt x="690" y="527"/>
                    </a:cubicBezTo>
                    <a:cubicBezTo>
                      <a:pt x="690" y="520"/>
                      <a:pt x="690" y="520"/>
                      <a:pt x="690" y="520"/>
                    </a:cubicBezTo>
                    <a:cubicBezTo>
                      <a:pt x="697" y="526"/>
                      <a:pt x="696" y="530"/>
                      <a:pt x="703" y="534"/>
                    </a:cubicBezTo>
                    <a:cubicBezTo>
                      <a:pt x="729" y="534"/>
                      <a:pt x="729" y="534"/>
                      <a:pt x="729" y="534"/>
                    </a:cubicBezTo>
                    <a:cubicBezTo>
                      <a:pt x="740" y="544"/>
                      <a:pt x="754" y="544"/>
                      <a:pt x="773" y="544"/>
                    </a:cubicBezTo>
                    <a:cubicBezTo>
                      <a:pt x="780" y="542"/>
                      <a:pt x="781" y="544"/>
                      <a:pt x="787" y="542"/>
                    </a:cubicBezTo>
                    <a:cubicBezTo>
                      <a:pt x="792" y="539"/>
                      <a:pt x="790" y="530"/>
                      <a:pt x="795" y="530"/>
                    </a:cubicBezTo>
                    <a:cubicBezTo>
                      <a:pt x="802" y="530"/>
                      <a:pt x="806" y="540"/>
                      <a:pt x="808" y="542"/>
                    </a:cubicBezTo>
                    <a:cubicBezTo>
                      <a:pt x="809" y="540"/>
                      <a:pt x="809" y="536"/>
                      <a:pt x="809" y="535"/>
                    </a:cubicBezTo>
                    <a:cubicBezTo>
                      <a:pt x="810" y="535"/>
                      <a:pt x="811" y="535"/>
                      <a:pt x="813" y="535"/>
                    </a:cubicBezTo>
                    <a:cubicBezTo>
                      <a:pt x="816" y="535"/>
                      <a:pt x="838" y="553"/>
                      <a:pt x="839" y="555"/>
                    </a:cubicBezTo>
                    <a:cubicBezTo>
                      <a:pt x="842" y="561"/>
                      <a:pt x="839" y="566"/>
                      <a:pt x="843" y="571"/>
                    </a:cubicBezTo>
                    <a:cubicBezTo>
                      <a:pt x="856" y="583"/>
                      <a:pt x="872" y="580"/>
                      <a:pt x="885" y="589"/>
                    </a:cubicBezTo>
                    <a:cubicBezTo>
                      <a:pt x="899" y="589"/>
                      <a:pt x="899" y="589"/>
                      <a:pt x="899" y="589"/>
                    </a:cubicBezTo>
                    <a:cubicBezTo>
                      <a:pt x="905" y="593"/>
                      <a:pt x="913" y="598"/>
                      <a:pt x="913" y="606"/>
                    </a:cubicBezTo>
                    <a:cubicBezTo>
                      <a:pt x="913" y="610"/>
                      <a:pt x="911" y="612"/>
                      <a:pt x="908" y="612"/>
                    </a:cubicBezTo>
                    <a:cubicBezTo>
                      <a:pt x="902" y="612"/>
                      <a:pt x="895" y="605"/>
                      <a:pt x="893" y="603"/>
                    </a:cubicBezTo>
                    <a:cubicBezTo>
                      <a:pt x="891" y="612"/>
                      <a:pt x="886" y="637"/>
                      <a:pt x="879" y="637"/>
                    </a:cubicBezTo>
                    <a:cubicBezTo>
                      <a:pt x="879" y="637"/>
                      <a:pt x="879" y="637"/>
                      <a:pt x="879" y="637"/>
                    </a:cubicBezTo>
                    <a:cubicBezTo>
                      <a:pt x="873" y="643"/>
                      <a:pt x="867" y="647"/>
                      <a:pt x="867" y="655"/>
                    </a:cubicBezTo>
                    <a:cubicBezTo>
                      <a:pt x="867" y="655"/>
                      <a:pt x="867" y="655"/>
                      <a:pt x="867" y="655"/>
                    </a:cubicBezTo>
                    <a:cubicBezTo>
                      <a:pt x="869" y="658"/>
                      <a:pt x="872" y="661"/>
                      <a:pt x="875" y="661"/>
                    </a:cubicBezTo>
                    <a:cubicBezTo>
                      <a:pt x="880" y="661"/>
                      <a:pt x="880" y="658"/>
                      <a:pt x="883" y="656"/>
                    </a:cubicBezTo>
                    <a:cubicBezTo>
                      <a:pt x="886" y="652"/>
                      <a:pt x="892" y="652"/>
                      <a:pt x="898" y="652"/>
                    </a:cubicBezTo>
                    <a:cubicBezTo>
                      <a:pt x="900" y="652"/>
                      <a:pt x="901" y="652"/>
                      <a:pt x="903" y="652"/>
                    </a:cubicBezTo>
                    <a:cubicBezTo>
                      <a:pt x="908" y="652"/>
                      <a:pt x="911" y="654"/>
                      <a:pt x="914" y="654"/>
                    </a:cubicBezTo>
                    <a:cubicBezTo>
                      <a:pt x="914" y="654"/>
                      <a:pt x="914" y="654"/>
                      <a:pt x="915" y="654"/>
                    </a:cubicBezTo>
                    <a:cubicBezTo>
                      <a:pt x="915" y="654"/>
                      <a:pt x="915" y="654"/>
                      <a:pt x="915" y="654"/>
                    </a:cubicBezTo>
                    <a:cubicBezTo>
                      <a:pt x="917" y="653"/>
                      <a:pt x="918" y="653"/>
                      <a:pt x="920" y="652"/>
                    </a:cubicBezTo>
                    <a:cubicBezTo>
                      <a:pt x="921" y="651"/>
                      <a:pt x="923" y="650"/>
                      <a:pt x="924" y="650"/>
                    </a:cubicBezTo>
                    <a:cubicBezTo>
                      <a:pt x="924" y="650"/>
                      <a:pt x="924" y="650"/>
                      <a:pt x="924" y="650"/>
                    </a:cubicBezTo>
                    <a:cubicBezTo>
                      <a:pt x="924" y="650"/>
                      <a:pt x="924" y="650"/>
                      <a:pt x="924" y="650"/>
                    </a:cubicBezTo>
                    <a:cubicBezTo>
                      <a:pt x="923" y="647"/>
                      <a:pt x="922" y="644"/>
                      <a:pt x="921" y="641"/>
                    </a:cubicBezTo>
                    <a:cubicBezTo>
                      <a:pt x="921" y="641"/>
                      <a:pt x="921" y="641"/>
                      <a:pt x="921" y="641"/>
                    </a:cubicBezTo>
                    <a:cubicBezTo>
                      <a:pt x="920" y="641"/>
                      <a:pt x="920" y="640"/>
                      <a:pt x="920" y="640"/>
                    </a:cubicBezTo>
                    <a:cubicBezTo>
                      <a:pt x="919" y="639"/>
                      <a:pt x="917" y="638"/>
                      <a:pt x="917" y="636"/>
                    </a:cubicBezTo>
                    <a:cubicBezTo>
                      <a:pt x="917" y="633"/>
                      <a:pt x="923" y="632"/>
                      <a:pt x="924" y="632"/>
                    </a:cubicBezTo>
                    <a:cubicBezTo>
                      <a:pt x="936" y="628"/>
                      <a:pt x="961" y="622"/>
                      <a:pt x="974" y="622"/>
                    </a:cubicBezTo>
                    <a:cubicBezTo>
                      <a:pt x="975" y="621"/>
                      <a:pt x="994" y="602"/>
                      <a:pt x="998" y="599"/>
                    </a:cubicBezTo>
                    <a:cubicBezTo>
                      <a:pt x="999" y="598"/>
                      <a:pt x="1004" y="598"/>
                      <a:pt x="1011" y="598"/>
                    </a:cubicBezTo>
                    <a:cubicBezTo>
                      <a:pt x="1015" y="598"/>
                      <a:pt x="1020" y="598"/>
                      <a:pt x="1025" y="598"/>
                    </a:cubicBezTo>
                    <a:cubicBezTo>
                      <a:pt x="1030" y="598"/>
                      <a:pt x="1034" y="598"/>
                      <a:pt x="1038" y="598"/>
                    </a:cubicBezTo>
                    <a:cubicBezTo>
                      <a:pt x="1043" y="598"/>
                      <a:pt x="1048" y="597"/>
                      <a:pt x="1052" y="596"/>
                    </a:cubicBezTo>
                    <a:cubicBezTo>
                      <a:pt x="1057" y="595"/>
                      <a:pt x="1055" y="593"/>
                      <a:pt x="1057" y="591"/>
                    </a:cubicBezTo>
                    <a:cubicBezTo>
                      <a:pt x="1067" y="581"/>
                      <a:pt x="1067" y="564"/>
                      <a:pt x="1080" y="555"/>
                    </a:cubicBezTo>
                    <a:cubicBezTo>
                      <a:pt x="1082" y="557"/>
                      <a:pt x="1084" y="558"/>
                      <a:pt x="1086" y="558"/>
                    </a:cubicBezTo>
                    <a:cubicBezTo>
                      <a:pt x="1088" y="558"/>
                      <a:pt x="1089" y="557"/>
                      <a:pt x="1091" y="557"/>
                    </a:cubicBezTo>
                    <a:cubicBezTo>
                      <a:pt x="1093" y="556"/>
                      <a:pt x="1095" y="556"/>
                      <a:pt x="1096" y="556"/>
                    </a:cubicBezTo>
                    <a:cubicBezTo>
                      <a:pt x="1098" y="556"/>
                      <a:pt x="1099" y="557"/>
                      <a:pt x="1100" y="558"/>
                    </a:cubicBezTo>
                    <a:cubicBezTo>
                      <a:pt x="1100" y="558"/>
                      <a:pt x="1100" y="558"/>
                      <a:pt x="1100" y="558"/>
                    </a:cubicBezTo>
                    <a:cubicBezTo>
                      <a:pt x="1102" y="562"/>
                      <a:pt x="1104" y="566"/>
                      <a:pt x="1104" y="570"/>
                    </a:cubicBezTo>
                    <a:cubicBezTo>
                      <a:pt x="1104" y="570"/>
                      <a:pt x="1104" y="570"/>
                      <a:pt x="1104" y="570"/>
                    </a:cubicBezTo>
                    <a:cubicBezTo>
                      <a:pt x="1104" y="570"/>
                      <a:pt x="1104" y="570"/>
                      <a:pt x="1104" y="570"/>
                    </a:cubicBezTo>
                    <a:cubicBezTo>
                      <a:pt x="1106" y="581"/>
                      <a:pt x="1105" y="594"/>
                      <a:pt x="1110" y="604"/>
                    </a:cubicBezTo>
                    <a:cubicBezTo>
                      <a:pt x="1110" y="602"/>
                      <a:pt x="1110" y="602"/>
                      <a:pt x="1110" y="602"/>
                    </a:cubicBezTo>
                    <a:cubicBezTo>
                      <a:pt x="1110" y="601"/>
                      <a:pt x="1110" y="601"/>
                      <a:pt x="1110" y="601"/>
                    </a:cubicBezTo>
                    <a:cubicBezTo>
                      <a:pt x="1110" y="601"/>
                      <a:pt x="1110" y="601"/>
                      <a:pt x="1111" y="601"/>
                    </a:cubicBezTo>
                    <a:cubicBezTo>
                      <a:pt x="1112" y="601"/>
                      <a:pt x="1114" y="601"/>
                      <a:pt x="1115" y="601"/>
                    </a:cubicBezTo>
                    <a:cubicBezTo>
                      <a:pt x="1117" y="601"/>
                      <a:pt x="1122" y="601"/>
                      <a:pt x="1127" y="601"/>
                    </a:cubicBezTo>
                    <a:cubicBezTo>
                      <a:pt x="1130" y="601"/>
                      <a:pt x="1134" y="601"/>
                      <a:pt x="1136" y="600"/>
                    </a:cubicBezTo>
                    <a:cubicBezTo>
                      <a:pt x="1141" y="596"/>
                      <a:pt x="1141" y="590"/>
                      <a:pt x="1149" y="589"/>
                    </a:cubicBezTo>
                    <a:cubicBezTo>
                      <a:pt x="1149" y="596"/>
                      <a:pt x="1148" y="597"/>
                      <a:pt x="1157" y="597"/>
                    </a:cubicBezTo>
                    <a:cubicBezTo>
                      <a:pt x="1144" y="598"/>
                      <a:pt x="1125" y="606"/>
                      <a:pt x="1125" y="618"/>
                    </a:cubicBezTo>
                    <a:cubicBezTo>
                      <a:pt x="1125" y="623"/>
                      <a:pt x="1133" y="631"/>
                      <a:pt x="1136" y="631"/>
                    </a:cubicBezTo>
                    <a:cubicBezTo>
                      <a:pt x="1140" y="631"/>
                      <a:pt x="1150" y="617"/>
                      <a:pt x="1161" y="614"/>
                    </a:cubicBezTo>
                    <a:cubicBezTo>
                      <a:pt x="1163" y="613"/>
                      <a:pt x="1199" y="600"/>
                      <a:pt x="1199" y="595"/>
                    </a:cubicBezTo>
                    <a:cubicBezTo>
                      <a:pt x="1199" y="590"/>
                      <a:pt x="1186" y="589"/>
                      <a:pt x="1182" y="589"/>
                    </a:cubicBezTo>
                    <a:cubicBezTo>
                      <a:pt x="1167" y="589"/>
                      <a:pt x="1143" y="574"/>
                      <a:pt x="1143" y="561"/>
                    </a:cubicBezTo>
                    <a:cubicBezTo>
                      <a:pt x="1143" y="558"/>
                      <a:pt x="1147" y="554"/>
                      <a:pt x="1148" y="548"/>
                    </a:cubicBezTo>
                    <a:cubicBezTo>
                      <a:pt x="1145" y="548"/>
                      <a:pt x="1140" y="547"/>
                      <a:pt x="1135" y="547"/>
                    </a:cubicBezTo>
                    <a:cubicBezTo>
                      <a:pt x="1138" y="543"/>
                      <a:pt x="1157" y="540"/>
                      <a:pt x="1157" y="529"/>
                    </a:cubicBezTo>
                    <a:cubicBezTo>
                      <a:pt x="1157" y="522"/>
                      <a:pt x="1149" y="521"/>
                      <a:pt x="1140" y="521"/>
                    </a:cubicBezTo>
                    <a:cubicBezTo>
                      <a:pt x="1137" y="521"/>
                      <a:pt x="1133" y="521"/>
                      <a:pt x="1130" y="521"/>
                    </a:cubicBezTo>
                    <a:cubicBezTo>
                      <a:pt x="1106" y="521"/>
                      <a:pt x="1096" y="538"/>
                      <a:pt x="1080" y="540"/>
                    </a:cubicBezTo>
                    <a:cubicBezTo>
                      <a:pt x="1087" y="526"/>
                      <a:pt x="1098" y="530"/>
                      <a:pt x="1110" y="519"/>
                    </a:cubicBezTo>
                    <a:cubicBezTo>
                      <a:pt x="1117" y="511"/>
                      <a:pt x="1112" y="507"/>
                      <a:pt x="1123" y="503"/>
                    </a:cubicBezTo>
                    <a:cubicBezTo>
                      <a:pt x="1132" y="500"/>
                      <a:pt x="1139" y="499"/>
                      <a:pt x="1147" y="499"/>
                    </a:cubicBezTo>
                    <a:cubicBezTo>
                      <a:pt x="1155" y="499"/>
                      <a:pt x="1164" y="500"/>
                      <a:pt x="1174" y="500"/>
                    </a:cubicBezTo>
                    <a:cubicBezTo>
                      <a:pt x="1187" y="500"/>
                      <a:pt x="1196" y="502"/>
                      <a:pt x="1205" y="502"/>
                    </a:cubicBezTo>
                    <a:cubicBezTo>
                      <a:pt x="1214" y="502"/>
                      <a:pt x="1223" y="500"/>
                      <a:pt x="1231" y="489"/>
                    </a:cubicBezTo>
                    <a:cubicBezTo>
                      <a:pt x="1239" y="479"/>
                      <a:pt x="1281" y="477"/>
                      <a:pt x="1281" y="460"/>
                    </a:cubicBezTo>
                    <a:cubicBezTo>
                      <a:pt x="1281" y="448"/>
                      <a:pt x="1277" y="442"/>
                      <a:pt x="1272" y="434"/>
                    </a:cubicBezTo>
                    <a:cubicBezTo>
                      <a:pt x="1268" y="434"/>
                      <a:pt x="1274" y="429"/>
                      <a:pt x="1268" y="426"/>
                    </a:cubicBezTo>
                    <a:cubicBezTo>
                      <a:pt x="1268" y="420"/>
                      <a:pt x="1268" y="420"/>
                      <a:pt x="1268" y="420"/>
                    </a:cubicBezTo>
                    <a:cubicBezTo>
                      <a:pt x="1256" y="427"/>
                      <a:pt x="1230" y="436"/>
                      <a:pt x="1218" y="436"/>
                    </a:cubicBezTo>
                    <a:cubicBezTo>
                      <a:pt x="1216" y="436"/>
                      <a:pt x="1213" y="435"/>
                      <a:pt x="1213" y="434"/>
                    </a:cubicBezTo>
                    <a:cubicBezTo>
                      <a:pt x="1223" y="428"/>
                      <a:pt x="1252" y="424"/>
                      <a:pt x="1256" y="414"/>
                    </a:cubicBezTo>
                    <a:cubicBezTo>
                      <a:pt x="1256" y="411"/>
                      <a:pt x="1252" y="411"/>
                      <a:pt x="1251" y="408"/>
                    </a:cubicBezTo>
                    <a:cubicBezTo>
                      <a:pt x="1250" y="408"/>
                      <a:pt x="1248" y="408"/>
                      <a:pt x="1247" y="408"/>
                    </a:cubicBezTo>
                    <a:cubicBezTo>
                      <a:pt x="1233" y="408"/>
                      <a:pt x="1211" y="402"/>
                      <a:pt x="1211" y="386"/>
                    </a:cubicBezTo>
                    <a:cubicBezTo>
                      <a:pt x="1211" y="384"/>
                      <a:pt x="1211" y="384"/>
                      <a:pt x="1211" y="384"/>
                    </a:cubicBezTo>
                    <a:cubicBezTo>
                      <a:pt x="1200" y="384"/>
                      <a:pt x="1193" y="377"/>
                      <a:pt x="1186" y="372"/>
                    </a:cubicBezTo>
                    <a:cubicBezTo>
                      <a:pt x="1189" y="370"/>
                      <a:pt x="1194" y="368"/>
                      <a:pt x="1194" y="362"/>
                    </a:cubicBezTo>
                    <a:cubicBezTo>
                      <a:pt x="1194" y="357"/>
                      <a:pt x="1189" y="352"/>
                      <a:pt x="1190" y="347"/>
                    </a:cubicBezTo>
                    <a:cubicBezTo>
                      <a:pt x="1186" y="346"/>
                      <a:pt x="1168" y="335"/>
                      <a:pt x="1173" y="325"/>
                    </a:cubicBezTo>
                    <a:cubicBezTo>
                      <a:pt x="1178" y="313"/>
                      <a:pt x="1156" y="310"/>
                      <a:pt x="1154" y="296"/>
                    </a:cubicBezTo>
                    <a:cubicBezTo>
                      <a:pt x="1153" y="296"/>
                      <a:pt x="1148" y="291"/>
                      <a:pt x="1145" y="289"/>
                    </a:cubicBezTo>
                    <a:cubicBezTo>
                      <a:pt x="1142" y="292"/>
                      <a:pt x="1133" y="297"/>
                      <a:pt x="1133" y="304"/>
                    </a:cubicBezTo>
                    <a:cubicBezTo>
                      <a:pt x="1133" y="312"/>
                      <a:pt x="1116" y="331"/>
                      <a:pt x="1103" y="331"/>
                    </a:cubicBezTo>
                    <a:cubicBezTo>
                      <a:pt x="1094" y="331"/>
                      <a:pt x="1092" y="320"/>
                      <a:pt x="1086" y="320"/>
                    </a:cubicBezTo>
                    <a:cubicBezTo>
                      <a:pt x="1077" y="320"/>
                      <a:pt x="1073" y="294"/>
                      <a:pt x="1072" y="283"/>
                    </a:cubicBezTo>
                    <a:cubicBezTo>
                      <a:pt x="1069" y="268"/>
                      <a:pt x="1041" y="279"/>
                      <a:pt x="1041" y="259"/>
                    </a:cubicBezTo>
                    <a:cubicBezTo>
                      <a:pt x="1026" y="257"/>
                      <a:pt x="1023" y="239"/>
                      <a:pt x="1008" y="239"/>
                    </a:cubicBezTo>
                    <a:cubicBezTo>
                      <a:pt x="1001" y="239"/>
                      <a:pt x="1001" y="244"/>
                      <a:pt x="993" y="244"/>
                    </a:cubicBezTo>
                    <a:cubicBezTo>
                      <a:pt x="978" y="244"/>
                      <a:pt x="969" y="235"/>
                      <a:pt x="954" y="235"/>
                    </a:cubicBezTo>
                    <a:cubicBezTo>
                      <a:pt x="946" y="235"/>
                      <a:pt x="938" y="239"/>
                      <a:pt x="938" y="248"/>
                    </a:cubicBezTo>
                    <a:cubicBezTo>
                      <a:pt x="938" y="254"/>
                      <a:pt x="957" y="261"/>
                      <a:pt x="940" y="272"/>
                    </a:cubicBezTo>
                    <a:cubicBezTo>
                      <a:pt x="933" y="277"/>
                      <a:pt x="949" y="288"/>
                      <a:pt x="950" y="296"/>
                    </a:cubicBezTo>
                    <a:cubicBezTo>
                      <a:pt x="952" y="312"/>
                      <a:pt x="937" y="316"/>
                      <a:pt x="930" y="318"/>
                    </a:cubicBezTo>
                    <a:cubicBezTo>
                      <a:pt x="942" y="339"/>
                      <a:pt x="961" y="346"/>
                      <a:pt x="961" y="381"/>
                    </a:cubicBezTo>
                    <a:cubicBezTo>
                      <a:pt x="961" y="390"/>
                      <a:pt x="929" y="414"/>
                      <a:pt x="918" y="416"/>
                    </a:cubicBezTo>
                    <a:cubicBezTo>
                      <a:pt x="937" y="425"/>
                      <a:pt x="930" y="454"/>
                      <a:pt x="937" y="463"/>
                    </a:cubicBezTo>
                    <a:cubicBezTo>
                      <a:pt x="935" y="466"/>
                      <a:pt x="928" y="470"/>
                      <a:pt x="927" y="476"/>
                    </a:cubicBezTo>
                    <a:cubicBezTo>
                      <a:pt x="922" y="476"/>
                      <a:pt x="918" y="483"/>
                      <a:pt x="914" y="483"/>
                    </a:cubicBezTo>
                    <a:cubicBezTo>
                      <a:pt x="913" y="483"/>
                      <a:pt x="912" y="482"/>
                      <a:pt x="912" y="482"/>
                    </a:cubicBezTo>
                    <a:cubicBezTo>
                      <a:pt x="898" y="471"/>
                      <a:pt x="880" y="455"/>
                      <a:pt x="880" y="440"/>
                    </a:cubicBezTo>
                    <a:cubicBezTo>
                      <a:pt x="880" y="423"/>
                      <a:pt x="883" y="410"/>
                      <a:pt x="868" y="400"/>
                    </a:cubicBezTo>
                    <a:cubicBezTo>
                      <a:pt x="834" y="400"/>
                      <a:pt x="834" y="400"/>
                      <a:pt x="834" y="400"/>
                    </a:cubicBezTo>
                    <a:cubicBezTo>
                      <a:pt x="814" y="386"/>
                      <a:pt x="792" y="377"/>
                      <a:pt x="769" y="368"/>
                    </a:cubicBezTo>
                    <a:cubicBezTo>
                      <a:pt x="765" y="367"/>
                      <a:pt x="753" y="358"/>
                      <a:pt x="745" y="358"/>
                    </a:cubicBezTo>
                    <a:cubicBezTo>
                      <a:pt x="737" y="358"/>
                      <a:pt x="734" y="366"/>
                      <a:pt x="726" y="366"/>
                    </a:cubicBezTo>
                    <a:cubicBezTo>
                      <a:pt x="726" y="353"/>
                      <a:pt x="717" y="323"/>
                      <a:pt x="706" y="323"/>
                    </a:cubicBezTo>
                    <a:cubicBezTo>
                      <a:pt x="700" y="323"/>
                      <a:pt x="698" y="328"/>
                      <a:pt x="692" y="329"/>
                    </a:cubicBezTo>
                    <a:cubicBezTo>
                      <a:pt x="695" y="322"/>
                      <a:pt x="692" y="320"/>
                      <a:pt x="692" y="305"/>
                    </a:cubicBezTo>
                    <a:cubicBezTo>
                      <a:pt x="692" y="284"/>
                      <a:pt x="699" y="271"/>
                      <a:pt x="711" y="259"/>
                    </a:cubicBezTo>
                    <a:cubicBezTo>
                      <a:pt x="715" y="255"/>
                      <a:pt x="724" y="234"/>
                      <a:pt x="728" y="233"/>
                    </a:cubicBezTo>
                    <a:cubicBezTo>
                      <a:pt x="737" y="230"/>
                      <a:pt x="753" y="235"/>
                      <a:pt x="753" y="222"/>
                    </a:cubicBezTo>
                    <a:cubicBezTo>
                      <a:pt x="753" y="214"/>
                      <a:pt x="733" y="214"/>
                      <a:pt x="726" y="209"/>
                    </a:cubicBezTo>
                    <a:cubicBezTo>
                      <a:pt x="726" y="209"/>
                      <a:pt x="726" y="210"/>
                      <a:pt x="726" y="210"/>
                    </a:cubicBezTo>
                    <a:cubicBezTo>
                      <a:pt x="727" y="210"/>
                      <a:pt x="726" y="209"/>
                      <a:pt x="726" y="208"/>
                    </a:cubicBezTo>
                    <a:cubicBezTo>
                      <a:pt x="726" y="207"/>
                      <a:pt x="727" y="207"/>
                      <a:pt x="729" y="207"/>
                    </a:cubicBezTo>
                    <a:cubicBezTo>
                      <a:pt x="733" y="207"/>
                      <a:pt x="741" y="208"/>
                      <a:pt x="757" y="213"/>
                    </a:cubicBezTo>
                    <a:cubicBezTo>
                      <a:pt x="758" y="214"/>
                      <a:pt x="759" y="214"/>
                      <a:pt x="760" y="214"/>
                    </a:cubicBezTo>
                    <a:cubicBezTo>
                      <a:pt x="767" y="214"/>
                      <a:pt x="762" y="202"/>
                      <a:pt x="768" y="202"/>
                    </a:cubicBezTo>
                    <a:cubicBezTo>
                      <a:pt x="769" y="202"/>
                      <a:pt x="773" y="202"/>
                      <a:pt x="780" y="202"/>
                    </a:cubicBezTo>
                    <a:cubicBezTo>
                      <a:pt x="792" y="202"/>
                      <a:pt x="799" y="189"/>
                      <a:pt x="808" y="183"/>
                    </a:cubicBezTo>
                    <a:cubicBezTo>
                      <a:pt x="808" y="175"/>
                      <a:pt x="808" y="175"/>
                      <a:pt x="808" y="175"/>
                    </a:cubicBezTo>
                    <a:cubicBezTo>
                      <a:pt x="790" y="170"/>
                      <a:pt x="772" y="173"/>
                      <a:pt x="764" y="157"/>
                    </a:cubicBezTo>
                    <a:cubicBezTo>
                      <a:pt x="764" y="157"/>
                      <a:pt x="770" y="157"/>
                      <a:pt x="773" y="157"/>
                    </a:cubicBezTo>
                    <a:cubicBezTo>
                      <a:pt x="780" y="161"/>
                      <a:pt x="787" y="169"/>
                      <a:pt x="797" y="169"/>
                    </a:cubicBezTo>
                    <a:cubicBezTo>
                      <a:pt x="805" y="169"/>
                      <a:pt x="821" y="158"/>
                      <a:pt x="821" y="152"/>
                    </a:cubicBezTo>
                    <a:cubicBezTo>
                      <a:pt x="821" y="150"/>
                      <a:pt x="813" y="140"/>
                      <a:pt x="817" y="140"/>
                    </a:cubicBezTo>
                    <a:cubicBezTo>
                      <a:pt x="829" y="140"/>
                      <a:pt x="833" y="151"/>
                      <a:pt x="840" y="151"/>
                    </a:cubicBezTo>
                    <a:cubicBezTo>
                      <a:pt x="845" y="151"/>
                      <a:pt x="848" y="147"/>
                      <a:pt x="858" y="147"/>
                    </a:cubicBezTo>
                    <a:cubicBezTo>
                      <a:pt x="856" y="144"/>
                      <a:pt x="856" y="140"/>
                      <a:pt x="859" y="140"/>
                    </a:cubicBezTo>
                    <a:cubicBezTo>
                      <a:pt x="860" y="140"/>
                      <a:pt x="862" y="141"/>
                      <a:pt x="864" y="144"/>
                    </a:cubicBezTo>
                    <a:cubicBezTo>
                      <a:pt x="864" y="145"/>
                      <a:pt x="865" y="145"/>
                      <a:pt x="866" y="145"/>
                    </a:cubicBezTo>
                    <a:cubicBezTo>
                      <a:pt x="873" y="145"/>
                      <a:pt x="895" y="125"/>
                      <a:pt x="895" y="119"/>
                    </a:cubicBezTo>
                    <a:cubicBezTo>
                      <a:pt x="895" y="114"/>
                      <a:pt x="883" y="109"/>
                      <a:pt x="883" y="106"/>
                    </a:cubicBezTo>
                    <a:cubicBezTo>
                      <a:pt x="883" y="102"/>
                      <a:pt x="875" y="94"/>
                      <a:pt x="892" y="86"/>
                    </a:cubicBezTo>
                    <a:cubicBezTo>
                      <a:pt x="894" y="81"/>
                      <a:pt x="892" y="82"/>
                      <a:pt x="892" y="73"/>
                    </a:cubicBezTo>
                    <a:cubicBezTo>
                      <a:pt x="875" y="73"/>
                      <a:pt x="879" y="59"/>
                      <a:pt x="858" y="59"/>
                    </a:cubicBezTo>
                    <a:cubicBezTo>
                      <a:pt x="853" y="59"/>
                      <a:pt x="849" y="56"/>
                      <a:pt x="845" y="56"/>
                    </a:cubicBezTo>
                    <a:cubicBezTo>
                      <a:pt x="838" y="56"/>
                      <a:pt x="831" y="60"/>
                      <a:pt x="831" y="66"/>
                    </a:cubicBezTo>
                    <a:cubicBezTo>
                      <a:pt x="831" y="73"/>
                      <a:pt x="839" y="76"/>
                      <a:pt x="839" y="81"/>
                    </a:cubicBezTo>
                    <a:cubicBezTo>
                      <a:pt x="839" y="86"/>
                      <a:pt x="827" y="86"/>
                      <a:pt x="824" y="91"/>
                    </a:cubicBezTo>
                    <a:cubicBezTo>
                      <a:pt x="820" y="100"/>
                      <a:pt x="822" y="107"/>
                      <a:pt x="814" y="117"/>
                    </a:cubicBezTo>
                    <a:cubicBezTo>
                      <a:pt x="811" y="120"/>
                      <a:pt x="808" y="122"/>
                      <a:pt x="805" y="122"/>
                    </a:cubicBezTo>
                    <a:cubicBezTo>
                      <a:pt x="796" y="122"/>
                      <a:pt x="786" y="106"/>
                      <a:pt x="786" y="102"/>
                    </a:cubicBezTo>
                    <a:cubicBezTo>
                      <a:pt x="786" y="95"/>
                      <a:pt x="795" y="96"/>
                      <a:pt x="795" y="89"/>
                    </a:cubicBezTo>
                    <a:cubicBezTo>
                      <a:pt x="795" y="85"/>
                      <a:pt x="780" y="70"/>
                      <a:pt x="776" y="70"/>
                    </a:cubicBezTo>
                    <a:cubicBezTo>
                      <a:pt x="761" y="70"/>
                      <a:pt x="771" y="93"/>
                      <a:pt x="755" y="93"/>
                    </a:cubicBezTo>
                    <a:cubicBezTo>
                      <a:pt x="755" y="84"/>
                      <a:pt x="754" y="77"/>
                      <a:pt x="743" y="72"/>
                    </a:cubicBezTo>
                    <a:cubicBezTo>
                      <a:pt x="744" y="70"/>
                      <a:pt x="745" y="68"/>
                      <a:pt x="748" y="66"/>
                    </a:cubicBezTo>
                    <a:cubicBezTo>
                      <a:pt x="739" y="61"/>
                      <a:pt x="728" y="66"/>
                      <a:pt x="722" y="58"/>
                    </a:cubicBezTo>
                    <a:cubicBezTo>
                      <a:pt x="725" y="56"/>
                      <a:pt x="735" y="52"/>
                      <a:pt x="735" y="45"/>
                    </a:cubicBezTo>
                    <a:cubicBezTo>
                      <a:pt x="735" y="35"/>
                      <a:pt x="719" y="36"/>
                      <a:pt x="719" y="28"/>
                    </a:cubicBezTo>
                    <a:cubicBezTo>
                      <a:pt x="718" y="11"/>
                      <a:pt x="707" y="1"/>
                      <a:pt x="686" y="0"/>
                    </a:cubicBezTo>
                    <a:cubicBezTo>
                      <a:pt x="686" y="0"/>
                      <a:pt x="686" y="0"/>
                      <a:pt x="68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134">
                <a:extLst>
                  <a:ext uri="{FF2B5EF4-FFF2-40B4-BE49-F238E27FC236}">
                    <a16:creationId xmlns:a16="http://schemas.microsoft.com/office/drawing/2014/main" xmlns="" id="{70658943-452F-4E62-8524-FAB6EF55D1F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2508" y="-27"/>
                <a:ext cx="1326" cy="958"/>
              </a:xfrm>
              <a:custGeom>
                <a:avLst/>
                <a:gdLst>
                  <a:gd name="T0" fmla="*/ 400 w 561"/>
                  <a:gd name="T1" fmla="*/ 44 h 405"/>
                  <a:gd name="T2" fmla="*/ 400 w 561"/>
                  <a:gd name="T3" fmla="*/ 44 h 405"/>
                  <a:gd name="T4" fmla="*/ 400 w 561"/>
                  <a:gd name="T5" fmla="*/ 42 h 405"/>
                  <a:gd name="T6" fmla="*/ 139 w 561"/>
                  <a:gd name="T7" fmla="*/ 15 h 405"/>
                  <a:gd name="T8" fmla="*/ 129 w 561"/>
                  <a:gd name="T9" fmla="*/ 16 h 405"/>
                  <a:gd name="T10" fmla="*/ 120 w 561"/>
                  <a:gd name="T11" fmla="*/ 16 h 405"/>
                  <a:gd name="T12" fmla="*/ 23 w 561"/>
                  <a:gd name="T13" fmla="*/ 66 h 405"/>
                  <a:gd name="T14" fmla="*/ 43 w 561"/>
                  <a:gd name="T15" fmla="*/ 93 h 405"/>
                  <a:gd name="T16" fmla="*/ 91 w 561"/>
                  <a:gd name="T17" fmla="*/ 139 h 405"/>
                  <a:gd name="T18" fmla="*/ 76 w 561"/>
                  <a:gd name="T19" fmla="*/ 139 h 405"/>
                  <a:gd name="T20" fmla="*/ 57 w 561"/>
                  <a:gd name="T21" fmla="*/ 127 h 405"/>
                  <a:gd name="T22" fmla="*/ 0 w 561"/>
                  <a:gd name="T23" fmla="*/ 150 h 405"/>
                  <a:gd name="T24" fmla="*/ 14 w 561"/>
                  <a:gd name="T25" fmla="*/ 164 h 405"/>
                  <a:gd name="T26" fmla="*/ 49 w 561"/>
                  <a:gd name="T27" fmla="*/ 179 h 405"/>
                  <a:gd name="T28" fmla="*/ 71 w 561"/>
                  <a:gd name="T29" fmla="*/ 182 h 405"/>
                  <a:gd name="T30" fmla="*/ 98 w 561"/>
                  <a:gd name="T31" fmla="*/ 173 h 405"/>
                  <a:gd name="T32" fmla="*/ 101 w 561"/>
                  <a:gd name="T33" fmla="*/ 181 h 405"/>
                  <a:gd name="T34" fmla="*/ 94 w 561"/>
                  <a:gd name="T35" fmla="*/ 182 h 405"/>
                  <a:gd name="T36" fmla="*/ 62 w 561"/>
                  <a:gd name="T37" fmla="*/ 216 h 405"/>
                  <a:gd name="T38" fmla="*/ 43 w 561"/>
                  <a:gd name="T39" fmla="*/ 267 h 405"/>
                  <a:gd name="T40" fmla="*/ 71 w 561"/>
                  <a:gd name="T41" fmla="*/ 293 h 405"/>
                  <a:gd name="T42" fmla="*/ 86 w 561"/>
                  <a:gd name="T43" fmla="*/ 292 h 405"/>
                  <a:gd name="T44" fmla="*/ 91 w 561"/>
                  <a:gd name="T45" fmla="*/ 316 h 405"/>
                  <a:gd name="T46" fmla="*/ 105 w 561"/>
                  <a:gd name="T47" fmla="*/ 312 h 405"/>
                  <a:gd name="T48" fmla="*/ 131 w 561"/>
                  <a:gd name="T49" fmla="*/ 319 h 405"/>
                  <a:gd name="T50" fmla="*/ 149 w 561"/>
                  <a:gd name="T51" fmla="*/ 313 h 405"/>
                  <a:gd name="T52" fmla="*/ 176 w 561"/>
                  <a:gd name="T53" fmla="*/ 306 h 405"/>
                  <a:gd name="T54" fmla="*/ 109 w 561"/>
                  <a:gd name="T55" fmla="*/ 367 h 405"/>
                  <a:gd name="T56" fmla="*/ 67 w 561"/>
                  <a:gd name="T57" fmla="*/ 393 h 405"/>
                  <a:gd name="T58" fmla="*/ 50 w 561"/>
                  <a:gd name="T59" fmla="*/ 405 h 405"/>
                  <a:gd name="T60" fmla="*/ 136 w 561"/>
                  <a:gd name="T61" fmla="*/ 369 h 405"/>
                  <a:gd name="T62" fmla="*/ 183 w 561"/>
                  <a:gd name="T63" fmla="*/ 332 h 405"/>
                  <a:gd name="T64" fmla="*/ 207 w 561"/>
                  <a:gd name="T65" fmla="*/ 303 h 405"/>
                  <a:gd name="T66" fmla="*/ 261 w 561"/>
                  <a:gd name="T67" fmla="*/ 256 h 405"/>
                  <a:gd name="T68" fmla="*/ 237 w 561"/>
                  <a:gd name="T69" fmla="*/ 287 h 405"/>
                  <a:gd name="T70" fmla="*/ 233 w 561"/>
                  <a:gd name="T71" fmla="*/ 298 h 405"/>
                  <a:gd name="T72" fmla="*/ 292 w 561"/>
                  <a:gd name="T73" fmla="*/ 272 h 405"/>
                  <a:gd name="T74" fmla="*/ 308 w 561"/>
                  <a:gd name="T75" fmla="*/ 256 h 405"/>
                  <a:gd name="T76" fmla="*/ 387 w 561"/>
                  <a:gd name="T77" fmla="*/ 283 h 405"/>
                  <a:gd name="T78" fmla="*/ 459 w 561"/>
                  <a:gd name="T79" fmla="*/ 321 h 405"/>
                  <a:gd name="T80" fmla="*/ 483 w 561"/>
                  <a:gd name="T81" fmla="*/ 320 h 405"/>
                  <a:gd name="T82" fmla="*/ 492 w 561"/>
                  <a:gd name="T83" fmla="*/ 323 h 405"/>
                  <a:gd name="T84" fmla="*/ 495 w 561"/>
                  <a:gd name="T85" fmla="*/ 342 h 405"/>
                  <a:gd name="T86" fmla="*/ 509 w 561"/>
                  <a:gd name="T87" fmla="*/ 342 h 405"/>
                  <a:gd name="T88" fmla="*/ 511 w 561"/>
                  <a:gd name="T89" fmla="*/ 359 h 405"/>
                  <a:gd name="T90" fmla="*/ 526 w 561"/>
                  <a:gd name="T91" fmla="*/ 375 h 405"/>
                  <a:gd name="T92" fmla="*/ 554 w 561"/>
                  <a:gd name="T93" fmla="*/ 390 h 405"/>
                  <a:gd name="T94" fmla="*/ 561 w 561"/>
                  <a:gd name="T95" fmla="*/ 380 h 405"/>
                  <a:gd name="T96" fmla="*/ 535 w 561"/>
                  <a:gd name="T97" fmla="*/ 356 h 405"/>
                  <a:gd name="T98" fmla="*/ 518 w 561"/>
                  <a:gd name="T99" fmla="*/ 328 h 405"/>
                  <a:gd name="T100" fmla="*/ 470 w 561"/>
                  <a:gd name="T101" fmla="*/ 288 h 405"/>
                  <a:gd name="T102" fmla="*/ 429 w 561"/>
                  <a:gd name="T103" fmla="*/ 280 h 405"/>
                  <a:gd name="T104" fmla="*/ 413 w 561"/>
                  <a:gd name="T105" fmla="*/ 275 h 405"/>
                  <a:gd name="T106" fmla="*/ 400 w 561"/>
                  <a:gd name="T107" fmla="*/ 272 h 405"/>
                  <a:gd name="T108" fmla="*/ 400 w 561"/>
                  <a:gd name="T109" fmla="*/ 44 h 405"/>
                  <a:gd name="T110" fmla="*/ 342 w 561"/>
                  <a:gd name="T111" fmla="*/ 37 h 405"/>
                  <a:gd name="T112" fmla="*/ 241 w 561"/>
                  <a:gd name="T113" fmla="*/ 24 h 405"/>
                  <a:gd name="T114" fmla="*/ 199 w 561"/>
                  <a:gd name="T115" fmla="*/ 13 h 405"/>
                  <a:gd name="T116" fmla="*/ 176 w 561"/>
                  <a:gd name="T117" fmla="*/ 15 h 405"/>
                  <a:gd name="T118" fmla="*/ 179 w 561"/>
                  <a:gd name="T119" fmla="*/ 8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561" h="405">
                    <a:moveTo>
                      <a:pt x="400" y="42"/>
                    </a:moveTo>
                    <a:cubicBezTo>
                      <a:pt x="400" y="44"/>
                      <a:pt x="400" y="44"/>
                      <a:pt x="400" y="44"/>
                    </a:cubicBezTo>
                    <a:cubicBezTo>
                      <a:pt x="400" y="44"/>
                      <a:pt x="400" y="44"/>
                      <a:pt x="400" y="44"/>
                    </a:cubicBezTo>
                    <a:cubicBezTo>
                      <a:pt x="400" y="44"/>
                      <a:pt x="400" y="44"/>
                      <a:pt x="400" y="44"/>
                    </a:cubicBezTo>
                    <a:cubicBezTo>
                      <a:pt x="400" y="44"/>
                      <a:pt x="400" y="44"/>
                      <a:pt x="400" y="44"/>
                    </a:cubicBezTo>
                    <a:cubicBezTo>
                      <a:pt x="400" y="42"/>
                      <a:pt x="400" y="42"/>
                      <a:pt x="400" y="42"/>
                    </a:cubicBezTo>
                    <a:moveTo>
                      <a:pt x="162" y="0"/>
                    </a:moveTo>
                    <a:cubicBezTo>
                      <a:pt x="153" y="0"/>
                      <a:pt x="148" y="12"/>
                      <a:pt x="139" y="15"/>
                    </a:cubicBezTo>
                    <a:cubicBezTo>
                      <a:pt x="137" y="16"/>
                      <a:pt x="135" y="16"/>
                      <a:pt x="134" y="16"/>
                    </a:cubicBezTo>
                    <a:cubicBezTo>
                      <a:pt x="132" y="16"/>
                      <a:pt x="131" y="16"/>
                      <a:pt x="129" y="16"/>
                    </a:cubicBezTo>
                    <a:cubicBezTo>
                      <a:pt x="128" y="16"/>
                      <a:pt x="126" y="15"/>
                      <a:pt x="125" y="15"/>
                    </a:cubicBezTo>
                    <a:cubicBezTo>
                      <a:pt x="123" y="15"/>
                      <a:pt x="122" y="16"/>
                      <a:pt x="120" y="16"/>
                    </a:cubicBezTo>
                    <a:cubicBezTo>
                      <a:pt x="92" y="25"/>
                      <a:pt x="68" y="45"/>
                      <a:pt x="52" y="66"/>
                    </a:cubicBezTo>
                    <a:cubicBezTo>
                      <a:pt x="23" y="66"/>
                      <a:pt x="23" y="66"/>
                      <a:pt x="23" y="66"/>
                    </a:cubicBezTo>
                    <a:cubicBezTo>
                      <a:pt x="23" y="68"/>
                      <a:pt x="15" y="81"/>
                      <a:pt x="15" y="81"/>
                    </a:cubicBezTo>
                    <a:cubicBezTo>
                      <a:pt x="15" y="85"/>
                      <a:pt x="37" y="89"/>
                      <a:pt x="43" y="93"/>
                    </a:cubicBezTo>
                    <a:cubicBezTo>
                      <a:pt x="49" y="96"/>
                      <a:pt x="55" y="112"/>
                      <a:pt x="59" y="114"/>
                    </a:cubicBezTo>
                    <a:cubicBezTo>
                      <a:pt x="75" y="121"/>
                      <a:pt x="86" y="122"/>
                      <a:pt x="91" y="139"/>
                    </a:cubicBezTo>
                    <a:cubicBezTo>
                      <a:pt x="89" y="140"/>
                      <a:pt x="87" y="140"/>
                      <a:pt x="86" y="140"/>
                    </a:cubicBezTo>
                    <a:cubicBezTo>
                      <a:pt x="83" y="140"/>
                      <a:pt x="81" y="139"/>
                      <a:pt x="76" y="139"/>
                    </a:cubicBezTo>
                    <a:cubicBezTo>
                      <a:pt x="72" y="139"/>
                      <a:pt x="69" y="140"/>
                      <a:pt x="65" y="140"/>
                    </a:cubicBezTo>
                    <a:cubicBezTo>
                      <a:pt x="60" y="140"/>
                      <a:pt x="57" y="138"/>
                      <a:pt x="57" y="127"/>
                    </a:cubicBezTo>
                    <a:cubicBezTo>
                      <a:pt x="47" y="127"/>
                      <a:pt x="47" y="127"/>
                      <a:pt x="47" y="127"/>
                    </a:cubicBezTo>
                    <a:cubicBezTo>
                      <a:pt x="34" y="135"/>
                      <a:pt x="13" y="142"/>
                      <a:pt x="0" y="150"/>
                    </a:cubicBezTo>
                    <a:cubicBezTo>
                      <a:pt x="2" y="155"/>
                      <a:pt x="7" y="159"/>
                      <a:pt x="15" y="159"/>
                    </a:cubicBezTo>
                    <a:cubicBezTo>
                      <a:pt x="15" y="160"/>
                      <a:pt x="14" y="162"/>
                      <a:pt x="14" y="164"/>
                    </a:cubicBezTo>
                    <a:cubicBezTo>
                      <a:pt x="14" y="169"/>
                      <a:pt x="20" y="171"/>
                      <a:pt x="21" y="179"/>
                    </a:cubicBezTo>
                    <a:cubicBezTo>
                      <a:pt x="25" y="179"/>
                      <a:pt x="38" y="179"/>
                      <a:pt x="49" y="179"/>
                    </a:cubicBezTo>
                    <a:cubicBezTo>
                      <a:pt x="50" y="179"/>
                      <a:pt x="51" y="178"/>
                      <a:pt x="52" y="178"/>
                    </a:cubicBezTo>
                    <a:cubicBezTo>
                      <a:pt x="58" y="178"/>
                      <a:pt x="62" y="182"/>
                      <a:pt x="71" y="182"/>
                    </a:cubicBezTo>
                    <a:cubicBezTo>
                      <a:pt x="82" y="182"/>
                      <a:pt x="85" y="173"/>
                      <a:pt x="94" y="173"/>
                    </a:cubicBezTo>
                    <a:cubicBezTo>
                      <a:pt x="96" y="173"/>
                      <a:pt x="96" y="173"/>
                      <a:pt x="98" y="173"/>
                    </a:cubicBezTo>
                    <a:cubicBezTo>
                      <a:pt x="99" y="173"/>
                      <a:pt x="100" y="173"/>
                      <a:pt x="101" y="173"/>
                    </a:cubicBezTo>
                    <a:cubicBezTo>
                      <a:pt x="101" y="181"/>
                      <a:pt x="101" y="181"/>
                      <a:pt x="101" y="181"/>
                    </a:cubicBezTo>
                    <a:cubicBezTo>
                      <a:pt x="100" y="180"/>
                      <a:pt x="99" y="180"/>
                      <a:pt x="98" y="180"/>
                    </a:cubicBezTo>
                    <a:cubicBezTo>
                      <a:pt x="97" y="180"/>
                      <a:pt x="96" y="180"/>
                      <a:pt x="94" y="182"/>
                    </a:cubicBezTo>
                    <a:cubicBezTo>
                      <a:pt x="94" y="183"/>
                      <a:pt x="103" y="191"/>
                      <a:pt x="103" y="195"/>
                    </a:cubicBezTo>
                    <a:cubicBezTo>
                      <a:pt x="103" y="201"/>
                      <a:pt x="67" y="216"/>
                      <a:pt x="62" y="216"/>
                    </a:cubicBezTo>
                    <a:cubicBezTo>
                      <a:pt x="51" y="216"/>
                      <a:pt x="22" y="229"/>
                      <a:pt x="22" y="245"/>
                    </a:cubicBezTo>
                    <a:cubicBezTo>
                      <a:pt x="22" y="253"/>
                      <a:pt x="39" y="256"/>
                      <a:pt x="43" y="267"/>
                    </a:cubicBezTo>
                    <a:cubicBezTo>
                      <a:pt x="41" y="267"/>
                      <a:pt x="38" y="269"/>
                      <a:pt x="36" y="269"/>
                    </a:cubicBezTo>
                    <a:cubicBezTo>
                      <a:pt x="39" y="274"/>
                      <a:pt x="64" y="293"/>
                      <a:pt x="71" y="293"/>
                    </a:cubicBezTo>
                    <a:cubicBezTo>
                      <a:pt x="73" y="293"/>
                      <a:pt x="77" y="284"/>
                      <a:pt x="81" y="284"/>
                    </a:cubicBezTo>
                    <a:cubicBezTo>
                      <a:pt x="86" y="284"/>
                      <a:pt x="86" y="291"/>
                      <a:pt x="86" y="292"/>
                    </a:cubicBezTo>
                    <a:cubicBezTo>
                      <a:pt x="86" y="296"/>
                      <a:pt x="86" y="296"/>
                      <a:pt x="86" y="303"/>
                    </a:cubicBezTo>
                    <a:cubicBezTo>
                      <a:pt x="86" y="307"/>
                      <a:pt x="88" y="316"/>
                      <a:pt x="91" y="316"/>
                    </a:cubicBezTo>
                    <a:cubicBezTo>
                      <a:pt x="93" y="316"/>
                      <a:pt x="96" y="312"/>
                      <a:pt x="99" y="312"/>
                    </a:cubicBezTo>
                    <a:cubicBezTo>
                      <a:pt x="101" y="312"/>
                      <a:pt x="100" y="312"/>
                      <a:pt x="105" y="312"/>
                    </a:cubicBezTo>
                    <a:cubicBezTo>
                      <a:pt x="105" y="310"/>
                      <a:pt x="105" y="307"/>
                      <a:pt x="106" y="304"/>
                    </a:cubicBezTo>
                    <a:cubicBezTo>
                      <a:pt x="115" y="311"/>
                      <a:pt x="118" y="314"/>
                      <a:pt x="131" y="319"/>
                    </a:cubicBezTo>
                    <a:cubicBezTo>
                      <a:pt x="132" y="315"/>
                      <a:pt x="133" y="313"/>
                      <a:pt x="135" y="309"/>
                    </a:cubicBezTo>
                    <a:cubicBezTo>
                      <a:pt x="140" y="311"/>
                      <a:pt x="143" y="313"/>
                      <a:pt x="149" y="313"/>
                    </a:cubicBezTo>
                    <a:cubicBezTo>
                      <a:pt x="157" y="313"/>
                      <a:pt x="161" y="310"/>
                      <a:pt x="169" y="306"/>
                    </a:cubicBezTo>
                    <a:cubicBezTo>
                      <a:pt x="176" y="306"/>
                      <a:pt x="176" y="306"/>
                      <a:pt x="176" y="306"/>
                    </a:cubicBezTo>
                    <a:cubicBezTo>
                      <a:pt x="164" y="314"/>
                      <a:pt x="164" y="330"/>
                      <a:pt x="152" y="338"/>
                    </a:cubicBezTo>
                    <a:cubicBezTo>
                      <a:pt x="139" y="347"/>
                      <a:pt x="118" y="356"/>
                      <a:pt x="109" y="367"/>
                    </a:cubicBezTo>
                    <a:cubicBezTo>
                      <a:pt x="103" y="375"/>
                      <a:pt x="93" y="370"/>
                      <a:pt x="84" y="375"/>
                    </a:cubicBezTo>
                    <a:cubicBezTo>
                      <a:pt x="78" y="378"/>
                      <a:pt x="74" y="389"/>
                      <a:pt x="67" y="393"/>
                    </a:cubicBezTo>
                    <a:cubicBezTo>
                      <a:pt x="58" y="398"/>
                      <a:pt x="48" y="394"/>
                      <a:pt x="42" y="404"/>
                    </a:cubicBezTo>
                    <a:cubicBezTo>
                      <a:pt x="45" y="404"/>
                      <a:pt x="47" y="405"/>
                      <a:pt x="50" y="405"/>
                    </a:cubicBezTo>
                    <a:cubicBezTo>
                      <a:pt x="67" y="405"/>
                      <a:pt x="77" y="387"/>
                      <a:pt x="94" y="385"/>
                    </a:cubicBezTo>
                    <a:cubicBezTo>
                      <a:pt x="109" y="382"/>
                      <a:pt x="128" y="377"/>
                      <a:pt x="136" y="369"/>
                    </a:cubicBezTo>
                    <a:cubicBezTo>
                      <a:pt x="144" y="360"/>
                      <a:pt x="162" y="355"/>
                      <a:pt x="170" y="345"/>
                    </a:cubicBezTo>
                    <a:cubicBezTo>
                      <a:pt x="174" y="340"/>
                      <a:pt x="176" y="334"/>
                      <a:pt x="183" y="332"/>
                    </a:cubicBezTo>
                    <a:cubicBezTo>
                      <a:pt x="195" y="327"/>
                      <a:pt x="207" y="323"/>
                      <a:pt x="207" y="311"/>
                    </a:cubicBezTo>
                    <a:cubicBezTo>
                      <a:pt x="207" y="308"/>
                      <a:pt x="207" y="305"/>
                      <a:pt x="207" y="303"/>
                    </a:cubicBezTo>
                    <a:cubicBezTo>
                      <a:pt x="207" y="285"/>
                      <a:pt x="242" y="256"/>
                      <a:pt x="255" y="256"/>
                    </a:cubicBezTo>
                    <a:cubicBezTo>
                      <a:pt x="257" y="256"/>
                      <a:pt x="256" y="256"/>
                      <a:pt x="261" y="256"/>
                    </a:cubicBezTo>
                    <a:cubicBezTo>
                      <a:pt x="261" y="258"/>
                      <a:pt x="260" y="260"/>
                      <a:pt x="260" y="262"/>
                    </a:cubicBezTo>
                    <a:cubicBezTo>
                      <a:pt x="245" y="266"/>
                      <a:pt x="237" y="275"/>
                      <a:pt x="237" y="287"/>
                    </a:cubicBezTo>
                    <a:cubicBezTo>
                      <a:pt x="237" y="290"/>
                      <a:pt x="235" y="290"/>
                      <a:pt x="238" y="293"/>
                    </a:cubicBezTo>
                    <a:cubicBezTo>
                      <a:pt x="237" y="294"/>
                      <a:pt x="233" y="294"/>
                      <a:pt x="233" y="298"/>
                    </a:cubicBezTo>
                    <a:cubicBezTo>
                      <a:pt x="233" y="300"/>
                      <a:pt x="237" y="301"/>
                      <a:pt x="239" y="301"/>
                    </a:cubicBezTo>
                    <a:cubicBezTo>
                      <a:pt x="251" y="301"/>
                      <a:pt x="285" y="282"/>
                      <a:pt x="292" y="272"/>
                    </a:cubicBezTo>
                    <a:cubicBezTo>
                      <a:pt x="289" y="270"/>
                      <a:pt x="288" y="268"/>
                      <a:pt x="286" y="264"/>
                    </a:cubicBezTo>
                    <a:cubicBezTo>
                      <a:pt x="291" y="262"/>
                      <a:pt x="302" y="259"/>
                      <a:pt x="308" y="256"/>
                    </a:cubicBezTo>
                    <a:cubicBezTo>
                      <a:pt x="317" y="275"/>
                      <a:pt x="340" y="277"/>
                      <a:pt x="358" y="283"/>
                    </a:cubicBezTo>
                    <a:cubicBezTo>
                      <a:pt x="387" y="283"/>
                      <a:pt x="387" y="283"/>
                      <a:pt x="387" y="283"/>
                    </a:cubicBezTo>
                    <a:cubicBezTo>
                      <a:pt x="402" y="292"/>
                      <a:pt x="420" y="291"/>
                      <a:pt x="434" y="301"/>
                    </a:cubicBezTo>
                    <a:cubicBezTo>
                      <a:pt x="440" y="306"/>
                      <a:pt x="448" y="321"/>
                      <a:pt x="459" y="321"/>
                    </a:cubicBezTo>
                    <a:cubicBezTo>
                      <a:pt x="463" y="321"/>
                      <a:pt x="465" y="316"/>
                      <a:pt x="467" y="312"/>
                    </a:cubicBezTo>
                    <a:cubicBezTo>
                      <a:pt x="471" y="316"/>
                      <a:pt x="475" y="320"/>
                      <a:pt x="483" y="320"/>
                    </a:cubicBezTo>
                    <a:cubicBezTo>
                      <a:pt x="483" y="319"/>
                      <a:pt x="484" y="318"/>
                      <a:pt x="485" y="318"/>
                    </a:cubicBezTo>
                    <a:cubicBezTo>
                      <a:pt x="487" y="318"/>
                      <a:pt x="490" y="321"/>
                      <a:pt x="492" y="323"/>
                    </a:cubicBezTo>
                    <a:cubicBezTo>
                      <a:pt x="491" y="326"/>
                      <a:pt x="487" y="328"/>
                      <a:pt x="487" y="334"/>
                    </a:cubicBezTo>
                    <a:cubicBezTo>
                      <a:pt x="487" y="338"/>
                      <a:pt x="493" y="342"/>
                      <a:pt x="495" y="342"/>
                    </a:cubicBezTo>
                    <a:cubicBezTo>
                      <a:pt x="502" y="342"/>
                      <a:pt x="499" y="336"/>
                      <a:pt x="509" y="335"/>
                    </a:cubicBezTo>
                    <a:cubicBezTo>
                      <a:pt x="509" y="337"/>
                      <a:pt x="509" y="339"/>
                      <a:pt x="509" y="342"/>
                    </a:cubicBezTo>
                    <a:cubicBezTo>
                      <a:pt x="509" y="347"/>
                      <a:pt x="501" y="347"/>
                      <a:pt x="501" y="351"/>
                    </a:cubicBezTo>
                    <a:cubicBezTo>
                      <a:pt x="501" y="355"/>
                      <a:pt x="503" y="359"/>
                      <a:pt x="511" y="359"/>
                    </a:cubicBezTo>
                    <a:cubicBezTo>
                      <a:pt x="520" y="359"/>
                      <a:pt x="526" y="359"/>
                      <a:pt x="526" y="367"/>
                    </a:cubicBezTo>
                    <a:cubicBezTo>
                      <a:pt x="526" y="372"/>
                      <a:pt x="526" y="370"/>
                      <a:pt x="526" y="375"/>
                    </a:cubicBezTo>
                    <a:cubicBezTo>
                      <a:pt x="526" y="381"/>
                      <a:pt x="540" y="391"/>
                      <a:pt x="549" y="391"/>
                    </a:cubicBezTo>
                    <a:cubicBezTo>
                      <a:pt x="551" y="391"/>
                      <a:pt x="551" y="390"/>
                      <a:pt x="554" y="390"/>
                    </a:cubicBezTo>
                    <a:cubicBezTo>
                      <a:pt x="554" y="387"/>
                      <a:pt x="561" y="386"/>
                      <a:pt x="561" y="380"/>
                    </a:cubicBezTo>
                    <a:cubicBezTo>
                      <a:pt x="561" y="380"/>
                      <a:pt x="561" y="380"/>
                      <a:pt x="561" y="380"/>
                    </a:cubicBezTo>
                    <a:cubicBezTo>
                      <a:pt x="561" y="369"/>
                      <a:pt x="552" y="366"/>
                      <a:pt x="548" y="361"/>
                    </a:cubicBezTo>
                    <a:cubicBezTo>
                      <a:pt x="544" y="357"/>
                      <a:pt x="538" y="359"/>
                      <a:pt x="535" y="356"/>
                    </a:cubicBezTo>
                    <a:cubicBezTo>
                      <a:pt x="529" y="350"/>
                      <a:pt x="526" y="342"/>
                      <a:pt x="524" y="335"/>
                    </a:cubicBezTo>
                    <a:cubicBezTo>
                      <a:pt x="523" y="331"/>
                      <a:pt x="519" y="330"/>
                      <a:pt x="518" y="328"/>
                    </a:cubicBezTo>
                    <a:cubicBezTo>
                      <a:pt x="504" y="307"/>
                      <a:pt x="496" y="301"/>
                      <a:pt x="480" y="285"/>
                    </a:cubicBezTo>
                    <a:cubicBezTo>
                      <a:pt x="476" y="288"/>
                      <a:pt x="473" y="287"/>
                      <a:pt x="470" y="288"/>
                    </a:cubicBezTo>
                    <a:cubicBezTo>
                      <a:pt x="463" y="290"/>
                      <a:pt x="463" y="301"/>
                      <a:pt x="455" y="301"/>
                    </a:cubicBezTo>
                    <a:cubicBezTo>
                      <a:pt x="445" y="301"/>
                      <a:pt x="434" y="287"/>
                      <a:pt x="429" y="280"/>
                    </a:cubicBezTo>
                    <a:cubicBezTo>
                      <a:pt x="426" y="276"/>
                      <a:pt x="421" y="275"/>
                      <a:pt x="416" y="275"/>
                    </a:cubicBezTo>
                    <a:cubicBezTo>
                      <a:pt x="415" y="275"/>
                      <a:pt x="414" y="275"/>
                      <a:pt x="413" y="275"/>
                    </a:cubicBezTo>
                    <a:cubicBezTo>
                      <a:pt x="412" y="275"/>
                      <a:pt x="411" y="275"/>
                      <a:pt x="410" y="275"/>
                    </a:cubicBezTo>
                    <a:cubicBezTo>
                      <a:pt x="406" y="275"/>
                      <a:pt x="402" y="275"/>
                      <a:pt x="400" y="272"/>
                    </a:cubicBezTo>
                    <a:cubicBezTo>
                      <a:pt x="400" y="44"/>
                      <a:pt x="400" y="44"/>
                      <a:pt x="400" y="44"/>
                    </a:cubicBezTo>
                    <a:cubicBezTo>
                      <a:pt x="400" y="44"/>
                      <a:pt x="400" y="44"/>
                      <a:pt x="400" y="44"/>
                    </a:cubicBezTo>
                    <a:cubicBezTo>
                      <a:pt x="387" y="40"/>
                      <a:pt x="382" y="34"/>
                      <a:pt x="367" y="34"/>
                    </a:cubicBezTo>
                    <a:cubicBezTo>
                      <a:pt x="357" y="34"/>
                      <a:pt x="351" y="37"/>
                      <a:pt x="342" y="37"/>
                    </a:cubicBezTo>
                    <a:cubicBezTo>
                      <a:pt x="325" y="37"/>
                      <a:pt x="293" y="35"/>
                      <a:pt x="282" y="24"/>
                    </a:cubicBezTo>
                    <a:cubicBezTo>
                      <a:pt x="241" y="24"/>
                      <a:pt x="241" y="24"/>
                      <a:pt x="241" y="24"/>
                    </a:cubicBezTo>
                    <a:cubicBezTo>
                      <a:pt x="234" y="20"/>
                      <a:pt x="232" y="18"/>
                      <a:pt x="226" y="13"/>
                    </a:cubicBezTo>
                    <a:cubicBezTo>
                      <a:pt x="199" y="13"/>
                      <a:pt x="199" y="13"/>
                      <a:pt x="199" y="13"/>
                    </a:cubicBezTo>
                    <a:cubicBezTo>
                      <a:pt x="194" y="12"/>
                      <a:pt x="193" y="10"/>
                      <a:pt x="187" y="8"/>
                    </a:cubicBezTo>
                    <a:cubicBezTo>
                      <a:pt x="185" y="12"/>
                      <a:pt x="180" y="15"/>
                      <a:pt x="176" y="15"/>
                    </a:cubicBezTo>
                    <a:cubicBezTo>
                      <a:pt x="175" y="15"/>
                      <a:pt x="174" y="15"/>
                      <a:pt x="174" y="15"/>
                    </a:cubicBezTo>
                    <a:cubicBezTo>
                      <a:pt x="175" y="12"/>
                      <a:pt x="176" y="11"/>
                      <a:pt x="179" y="8"/>
                    </a:cubicBezTo>
                    <a:cubicBezTo>
                      <a:pt x="172" y="6"/>
                      <a:pt x="169" y="0"/>
                      <a:pt x="16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135">
                <a:extLst>
                  <a:ext uri="{FF2B5EF4-FFF2-40B4-BE49-F238E27FC236}">
                    <a16:creationId xmlns:a16="http://schemas.microsoft.com/office/drawing/2014/main" xmlns="" id="{45433DC9-D3CD-45E9-801D-CEBDBF61A5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314" y="830"/>
                <a:ext cx="64" cy="80"/>
              </a:xfrm>
              <a:custGeom>
                <a:avLst/>
                <a:gdLst>
                  <a:gd name="T0" fmla="*/ 6 w 27"/>
                  <a:gd name="T1" fmla="*/ 0 h 34"/>
                  <a:gd name="T2" fmla="*/ 0 w 27"/>
                  <a:gd name="T3" fmla="*/ 12 h 34"/>
                  <a:gd name="T4" fmla="*/ 5 w 27"/>
                  <a:gd name="T5" fmla="*/ 10 h 34"/>
                  <a:gd name="T6" fmla="*/ 12 w 27"/>
                  <a:gd name="T7" fmla="*/ 12 h 34"/>
                  <a:gd name="T8" fmla="*/ 12 w 27"/>
                  <a:gd name="T9" fmla="*/ 23 h 34"/>
                  <a:gd name="T10" fmla="*/ 23 w 27"/>
                  <a:gd name="T11" fmla="*/ 34 h 34"/>
                  <a:gd name="T12" fmla="*/ 27 w 27"/>
                  <a:gd name="T13" fmla="*/ 29 h 34"/>
                  <a:gd name="T14" fmla="*/ 14 w 27"/>
                  <a:gd name="T15" fmla="*/ 2 h 34"/>
                  <a:gd name="T16" fmla="*/ 6 w 27"/>
                  <a:gd name="T17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7" h="34">
                    <a:moveTo>
                      <a:pt x="6" y="0"/>
                    </a:moveTo>
                    <a:cubicBezTo>
                      <a:pt x="2" y="0"/>
                      <a:pt x="0" y="3"/>
                      <a:pt x="0" y="12"/>
                    </a:cubicBezTo>
                    <a:cubicBezTo>
                      <a:pt x="3" y="10"/>
                      <a:pt x="4" y="10"/>
                      <a:pt x="5" y="10"/>
                    </a:cubicBezTo>
                    <a:cubicBezTo>
                      <a:pt x="6" y="10"/>
                      <a:pt x="7" y="11"/>
                      <a:pt x="12" y="12"/>
                    </a:cubicBezTo>
                    <a:cubicBezTo>
                      <a:pt x="10" y="15"/>
                      <a:pt x="12" y="19"/>
                      <a:pt x="12" y="23"/>
                    </a:cubicBezTo>
                    <a:cubicBezTo>
                      <a:pt x="12" y="23"/>
                      <a:pt x="18" y="34"/>
                      <a:pt x="23" y="34"/>
                    </a:cubicBezTo>
                    <a:cubicBezTo>
                      <a:pt x="25" y="34"/>
                      <a:pt x="27" y="33"/>
                      <a:pt x="27" y="29"/>
                    </a:cubicBezTo>
                    <a:cubicBezTo>
                      <a:pt x="27" y="17"/>
                      <a:pt x="13" y="16"/>
                      <a:pt x="14" y="2"/>
                    </a:cubicBezTo>
                    <a:cubicBezTo>
                      <a:pt x="11" y="1"/>
                      <a:pt x="8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136">
                <a:extLst>
                  <a:ext uri="{FF2B5EF4-FFF2-40B4-BE49-F238E27FC236}">
                    <a16:creationId xmlns:a16="http://schemas.microsoft.com/office/drawing/2014/main" xmlns="" id="{53676C21-90DD-45EB-A9C4-7C27E44F71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406" y="733"/>
                <a:ext cx="66" cy="101"/>
              </a:xfrm>
              <a:custGeom>
                <a:avLst/>
                <a:gdLst>
                  <a:gd name="T0" fmla="*/ 18 w 28"/>
                  <a:gd name="T1" fmla="*/ 0 h 43"/>
                  <a:gd name="T2" fmla="*/ 14 w 28"/>
                  <a:gd name="T3" fmla="*/ 2 h 43"/>
                  <a:gd name="T4" fmla="*/ 6 w 28"/>
                  <a:gd name="T5" fmla="*/ 0 h 43"/>
                  <a:gd name="T6" fmla="*/ 0 w 28"/>
                  <a:gd name="T7" fmla="*/ 6 h 43"/>
                  <a:gd name="T8" fmla="*/ 14 w 28"/>
                  <a:gd name="T9" fmla="*/ 21 h 43"/>
                  <a:gd name="T10" fmla="*/ 22 w 28"/>
                  <a:gd name="T11" fmla="*/ 43 h 43"/>
                  <a:gd name="T12" fmla="*/ 24 w 28"/>
                  <a:gd name="T13" fmla="*/ 22 h 43"/>
                  <a:gd name="T14" fmla="*/ 20 w 28"/>
                  <a:gd name="T15" fmla="*/ 23 h 43"/>
                  <a:gd name="T16" fmla="*/ 18 w 28"/>
                  <a:gd name="T17" fmla="*/ 22 h 43"/>
                  <a:gd name="T18" fmla="*/ 18 w 28"/>
                  <a:gd name="T1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8" h="43">
                    <a:moveTo>
                      <a:pt x="18" y="0"/>
                    </a:moveTo>
                    <a:cubicBezTo>
                      <a:pt x="16" y="2"/>
                      <a:pt x="15" y="2"/>
                      <a:pt x="14" y="2"/>
                    </a:cubicBezTo>
                    <a:cubicBezTo>
                      <a:pt x="12" y="2"/>
                      <a:pt x="12" y="0"/>
                      <a:pt x="6" y="0"/>
                    </a:cubicBezTo>
                    <a:cubicBezTo>
                      <a:pt x="4" y="0"/>
                      <a:pt x="0" y="1"/>
                      <a:pt x="0" y="6"/>
                    </a:cubicBezTo>
                    <a:cubicBezTo>
                      <a:pt x="0" y="13"/>
                      <a:pt x="6" y="20"/>
                      <a:pt x="14" y="21"/>
                    </a:cubicBezTo>
                    <a:cubicBezTo>
                      <a:pt x="14" y="30"/>
                      <a:pt x="16" y="36"/>
                      <a:pt x="22" y="43"/>
                    </a:cubicBezTo>
                    <a:cubicBezTo>
                      <a:pt x="28" y="37"/>
                      <a:pt x="22" y="30"/>
                      <a:pt x="24" y="22"/>
                    </a:cubicBezTo>
                    <a:cubicBezTo>
                      <a:pt x="23" y="23"/>
                      <a:pt x="21" y="23"/>
                      <a:pt x="20" y="23"/>
                    </a:cubicBezTo>
                    <a:cubicBezTo>
                      <a:pt x="19" y="23"/>
                      <a:pt x="18" y="23"/>
                      <a:pt x="18" y="22"/>
                    </a:cubicBezTo>
                    <a:cubicBezTo>
                      <a:pt x="16" y="14"/>
                      <a:pt x="18" y="14"/>
                      <a:pt x="1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137">
                <a:extLst>
                  <a:ext uri="{FF2B5EF4-FFF2-40B4-BE49-F238E27FC236}">
                    <a16:creationId xmlns:a16="http://schemas.microsoft.com/office/drawing/2014/main" xmlns="" id="{960110F8-C654-4C78-9478-43DC56F239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801" y="-204"/>
                <a:ext cx="655" cy="343"/>
              </a:xfrm>
              <a:custGeom>
                <a:avLst/>
                <a:gdLst>
                  <a:gd name="T0" fmla="*/ 202 w 277"/>
                  <a:gd name="T1" fmla="*/ 0 h 145"/>
                  <a:gd name="T2" fmla="*/ 186 w 277"/>
                  <a:gd name="T3" fmla="*/ 9 h 145"/>
                  <a:gd name="T4" fmla="*/ 186 w 277"/>
                  <a:gd name="T5" fmla="*/ 15 h 145"/>
                  <a:gd name="T6" fmla="*/ 181 w 277"/>
                  <a:gd name="T7" fmla="*/ 16 h 145"/>
                  <a:gd name="T8" fmla="*/ 171 w 277"/>
                  <a:gd name="T9" fmla="*/ 15 h 145"/>
                  <a:gd name="T10" fmla="*/ 162 w 277"/>
                  <a:gd name="T11" fmla="*/ 21 h 145"/>
                  <a:gd name="T12" fmla="*/ 174 w 277"/>
                  <a:gd name="T13" fmla="*/ 58 h 145"/>
                  <a:gd name="T14" fmla="*/ 167 w 277"/>
                  <a:gd name="T15" fmla="*/ 62 h 145"/>
                  <a:gd name="T16" fmla="*/ 158 w 277"/>
                  <a:gd name="T17" fmla="*/ 43 h 145"/>
                  <a:gd name="T18" fmla="*/ 141 w 277"/>
                  <a:gd name="T19" fmla="*/ 28 h 145"/>
                  <a:gd name="T20" fmla="*/ 129 w 277"/>
                  <a:gd name="T21" fmla="*/ 28 h 145"/>
                  <a:gd name="T22" fmla="*/ 132 w 277"/>
                  <a:gd name="T23" fmla="*/ 37 h 145"/>
                  <a:gd name="T24" fmla="*/ 116 w 277"/>
                  <a:gd name="T25" fmla="*/ 41 h 145"/>
                  <a:gd name="T26" fmla="*/ 92 w 277"/>
                  <a:gd name="T27" fmla="*/ 25 h 145"/>
                  <a:gd name="T28" fmla="*/ 76 w 277"/>
                  <a:gd name="T29" fmla="*/ 35 h 145"/>
                  <a:gd name="T30" fmla="*/ 67 w 277"/>
                  <a:gd name="T31" fmla="*/ 16 h 145"/>
                  <a:gd name="T32" fmla="*/ 0 w 277"/>
                  <a:gd name="T33" fmla="*/ 61 h 145"/>
                  <a:gd name="T34" fmla="*/ 16 w 277"/>
                  <a:gd name="T35" fmla="*/ 72 h 145"/>
                  <a:gd name="T36" fmla="*/ 26 w 277"/>
                  <a:gd name="T37" fmla="*/ 71 h 145"/>
                  <a:gd name="T38" fmla="*/ 34 w 277"/>
                  <a:gd name="T39" fmla="*/ 72 h 145"/>
                  <a:gd name="T40" fmla="*/ 13 w 277"/>
                  <a:gd name="T41" fmla="*/ 83 h 145"/>
                  <a:gd name="T42" fmla="*/ 33 w 277"/>
                  <a:gd name="T43" fmla="*/ 94 h 145"/>
                  <a:gd name="T44" fmla="*/ 54 w 277"/>
                  <a:gd name="T45" fmla="*/ 93 h 145"/>
                  <a:gd name="T46" fmla="*/ 82 w 277"/>
                  <a:gd name="T47" fmla="*/ 93 h 145"/>
                  <a:gd name="T48" fmla="*/ 95 w 277"/>
                  <a:gd name="T49" fmla="*/ 98 h 145"/>
                  <a:gd name="T50" fmla="*/ 77 w 277"/>
                  <a:gd name="T51" fmla="*/ 99 h 145"/>
                  <a:gd name="T52" fmla="*/ 26 w 277"/>
                  <a:gd name="T53" fmla="*/ 111 h 145"/>
                  <a:gd name="T54" fmla="*/ 51 w 277"/>
                  <a:gd name="T55" fmla="*/ 130 h 145"/>
                  <a:gd name="T56" fmla="*/ 64 w 277"/>
                  <a:gd name="T57" fmla="*/ 129 h 145"/>
                  <a:gd name="T58" fmla="*/ 80 w 277"/>
                  <a:gd name="T59" fmla="*/ 132 h 145"/>
                  <a:gd name="T60" fmla="*/ 90 w 277"/>
                  <a:gd name="T61" fmla="*/ 145 h 145"/>
                  <a:gd name="T62" fmla="*/ 137 w 277"/>
                  <a:gd name="T63" fmla="*/ 145 h 145"/>
                  <a:gd name="T64" fmla="*/ 175 w 277"/>
                  <a:gd name="T65" fmla="*/ 135 h 145"/>
                  <a:gd name="T66" fmla="*/ 189 w 277"/>
                  <a:gd name="T67" fmla="*/ 125 h 145"/>
                  <a:gd name="T68" fmla="*/ 232 w 277"/>
                  <a:gd name="T69" fmla="*/ 141 h 145"/>
                  <a:gd name="T70" fmla="*/ 236 w 277"/>
                  <a:gd name="T71" fmla="*/ 141 h 145"/>
                  <a:gd name="T72" fmla="*/ 262 w 277"/>
                  <a:gd name="T73" fmla="*/ 132 h 145"/>
                  <a:gd name="T74" fmla="*/ 257 w 277"/>
                  <a:gd name="T75" fmla="*/ 124 h 145"/>
                  <a:gd name="T76" fmla="*/ 249 w 277"/>
                  <a:gd name="T77" fmla="*/ 120 h 145"/>
                  <a:gd name="T78" fmla="*/ 256 w 277"/>
                  <a:gd name="T79" fmla="*/ 115 h 145"/>
                  <a:gd name="T80" fmla="*/ 265 w 277"/>
                  <a:gd name="T81" fmla="*/ 115 h 145"/>
                  <a:gd name="T82" fmla="*/ 277 w 277"/>
                  <a:gd name="T83" fmla="*/ 111 h 145"/>
                  <a:gd name="T84" fmla="*/ 223 w 277"/>
                  <a:gd name="T85" fmla="*/ 74 h 145"/>
                  <a:gd name="T86" fmla="*/ 208 w 277"/>
                  <a:gd name="T87" fmla="*/ 29 h 145"/>
                  <a:gd name="T88" fmla="*/ 220 w 277"/>
                  <a:gd name="T89" fmla="*/ 12 h 145"/>
                  <a:gd name="T90" fmla="*/ 202 w 277"/>
                  <a:gd name="T91" fmla="*/ 0 h 1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77" h="145">
                    <a:moveTo>
                      <a:pt x="202" y="0"/>
                    </a:moveTo>
                    <a:cubicBezTo>
                      <a:pt x="193" y="0"/>
                      <a:pt x="186" y="4"/>
                      <a:pt x="186" y="9"/>
                    </a:cubicBezTo>
                    <a:cubicBezTo>
                      <a:pt x="186" y="11"/>
                      <a:pt x="186" y="13"/>
                      <a:pt x="186" y="15"/>
                    </a:cubicBezTo>
                    <a:cubicBezTo>
                      <a:pt x="183" y="16"/>
                      <a:pt x="182" y="16"/>
                      <a:pt x="181" y="16"/>
                    </a:cubicBezTo>
                    <a:cubicBezTo>
                      <a:pt x="178" y="16"/>
                      <a:pt x="178" y="15"/>
                      <a:pt x="171" y="15"/>
                    </a:cubicBezTo>
                    <a:cubicBezTo>
                      <a:pt x="167" y="15"/>
                      <a:pt x="162" y="17"/>
                      <a:pt x="162" y="21"/>
                    </a:cubicBezTo>
                    <a:cubicBezTo>
                      <a:pt x="162" y="26"/>
                      <a:pt x="170" y="51"/>
                      <a:pt x="174" y="58"/>
                    </a:cubicBezTo>
                    <a:cubicBezTo>
                      <a:pt x="171" y="60"/>
                      <a:pt x="171" y="62"/>
                      <a:pt x="167" y="62"/>
                    </a:cubicBezTo>
                    <a:cubicBezTo>
                      <a:pt x="158" y="62"/>
                      <a:pt x="161" y="49"/>
                      <a:pt x="158" y="43"/>
                    </a:cubicBezTo>
                    <a:cubicBezTo>
                      <a:pt x="156" y="37"/>
                      <a:pt x="148" y="30"/>
                      <a:pt x="141" y="28"/>
                    </a:cubicBezTo>
                    <a:cubicBezTo>
                      <a:pt x="129" y="28"/>
                      <a:pt x="129" y="28"/>
                      <a:pt x="129" y="28"/>
                    </a:cubicBezTo>
                    <a:cubicBezTo>
                      <a:pt x="130" y="31"/>
                      <a:pt x="131" y="33"/>
                      <a:pt x="132" y="37"/>
                    </a:cubicBezTo>
                    <a:cubicBezTo>
                      <a:pt x="126" y="39"/>
                      <a:pt x="122" y="40"/>
                      <a:pt x="116" y="41"/>
                    </a:cubicBezTo>
                    <a:cubicBezTo>
                      <a:pt x="112" y="31"/>
                      <a:pt x="107" y="25"/>
                      <a:pt x="92" y="25"/>
                    </a:cubicBezTo>
                    <a:cubicBezTo>
                      <a:pt x="84" y="25"/>
                      <a:pt x="80" y="32"/>
                      <a:pt x="76" y="35"/>
                    </a:cubicBezTo>
                    <a:cubicBezTo>
                      <a:pt x="74" y="31"/>
                      <a:pt x="74" y="16"/>
                      <a:pt x="67" y="16"/>
                    </a:cubicBezTo>
                    <a:cubicBezTo>
                      <a:pt x="48" y="16"/>
                      <a:pt x="0" y="35"/>
                      <a:pt x="0" y="61"/>
                    </a:cubicBezTo>
                    <a:cubicBezTo>
                      <a:pt x="0" y="64"/>
                      <a:pt x="10" y="72"/>
                      <a:pt x="16" y="72"/>
                    </a:cubicBezTo>
                    <a:cubicBezTo>
                      <a:pt x="20" y="72"/>
                      <a:pt x="23" y="71"/>
                      <a:pt x="26" y="71"/>
                    </a:cubicBezTo>
                    <a:cubicBezTo>
                      <a:pt x="28" y="71"/>
                      <a:pt x="31" y="71"/>
                      <a:pt x="34" y="72"/>
                    </a:cubicBezTo>
                    <a:cubicBezTo>
                      <a:pt x="28" y="76"/>
                      <a:pt x="13" y="72"/>
                      <a:pt x="13" y="83"/>
                    </a:cubicBezTo>
                    <a:cubicBezTo>
                      <a:pt x="13" y="92"/>
                      <a:pt x="23" y="94"/>
                      <a:pt x="33" y="94"/>
                    </a:cubicBezTo>
                    <a:cubicBezTo>
                      <a:pt x="41" y="94"/>
                      <a:pt x="49" y="93"/>
                      <a:pt x="54" y="93"/>
                    </a:cubicBezTo>
                    <a:cubicBezTo>
                      <a:pt x="59" y="93"/>
                      <a:pt x="72" y="93"/>
                      <a:pt x="82" y="93"/>
                    </a:cubicBezTo>
                    <a:cubicBezTo>
                      <a:pt x="87" y="93"/>
                      <a:pt x="91" y="96"/>
                      <a:pt x="95" y="98"/>
                    </a:cubicBezTo>
                    <a:cubicBezTo>
                      <a:pt x="89" y="98"/>
                      <a:pt x="85" y="99"/>
                      <a:pt x="77" y="99"/>
                    </a:cubicBezTo>
                    <a:cubicBezTo>
                      <a:pt x="55" y="99"/>
                      <a:pt x="39" y="102"/>
                      <a:pt x="26" y="111"/>
                    </a:cubicBezTo>
                    <a:cubicBezTo>
                      <a:pt x="30" y="117"/>
                      <a:pt x="39" y="130"/>
                      <a:pt x="51" y="130"/>
                    </a:cubicBezTo>
                    <a:cubicBezTo>
                      <a:pt x="54" y="130"/>
                      <a:pt x="59" y="129"/>
                      <a:pt x="64" y="129"/>
                    </a:cubicBezTo>
                    <a:cubicBezTo>
                      <a:pt x="70" y="129"/>
                      <a:pt x="77" y="130"/>
                      <a:pt x="80" y="132"/>
                    </a:cubicBezTo>
                    <a:cubicBezTo>
                      <a:pt x="86" y="137"/>
                      <a:pt x="81" y="145"/>
                      <a:pt x="90" y="145"/>
                    </a:cubicBezTo>
                    <a:cubicBezTo>
                      <a:pt x="104" y="145"/>
                      <a:pt x="113" y="145"/>
                      <a:pt x="137" y="145"/>
                    </a:cubicBezTo>
                    <a:cubicBezTo>
                      <a:pt x="148" y="138"/>
                      <a:pt x="161" y="142"/>
                      <a:pt x="175" y="135"/>
                    </a:cubicBezTo>
                    <a:cubicBezTo>
                      <a:pt x="183" y="131"/>
                      <a:pt x="179" y="125"/>
                      <a:pt x="189" y="125"/>
                    </a:cubicBezTo>
                    <a:cubicBezTo>
                      <a:pt x="204" y="125"/>
                      <a:pt x="212" y="141"/>
                      <a:pt x="232" y="141"/>
                    </a:cubicBezTo>
                    <a:cubicBezTo>
                      <a:pt x="233" y="141"/>
                      <a:pt x="235" y="141"/>
                      <a:pt x="236" y="141"/>
                    </a:cubicBezTo>
                    <a:cubicBezTo>
                      <a:pt x="248" y="141"/>
                      <a:pt x="258" y="141"/>
                      <a:pt x="262" y="132"/>
                    </a:cubicBezTo>
                    <a:cubicBezTo>
                      <a:pt x="260" y="130"/>
                      <a:pt x="257" y="129"/>
                      <a:pt x="257" y="124"/>
                    </a:cubicBezTo>
                    <a:cubicBezTo>
                      <a:pt x="255" y="124"/>
                      <a:pt x="249" y="124"/>
                      <a:pt x="249" y="120"/>
                    </a:cubicBezTo>
                    <a:cubicBezTo>
                      <a:pt x="249" y="116"/>
                      <a:pt x="252" y="115"/>
                      <a:pt x="256" y="115"/>
                    </a:cubicBezTo>
                    <a:cubicBezTo>
                      <a:pt x="260" y="115"/>
                      <a:pt x="262" y="115"/>
                      <a:pt x="265" y="115"/>
                    </a:cubicBezTo>
                    <a:cubicBezTo>
                      <a:pt x="268" y="115"/>
                      <a:pt x="271" y="114"/>
                      <a:pt x="277" y="111"/>
                    </a:cubicBezTo>
                    <a:cubicBezTo>
                      <a:pt x="267" y="103"/>
                      <a:pt x="223" y="91"/>
                      <a:pt x="223" y="74"/>
                    </a:cubicBezTo>
                    <a:cubicBezTo>
                      <a:pt x="223" y="60"/>
                      <a:pt x="208" y="48"/>
                      <a:pt x="208" y="29"/>
                    </a:cubicBezTo>
                    <a:cubicBezTo>
                      <a:pt x="208" y="25"/>
                      <a:pt x="220" y="20"/>
                      <a:pt x="220" y="12"/>
                    </a:cubicBezTo>
                    <a:cubicBezTo>
                      <a:pt x="220" y="4"/>
                      <a:pt x="211" y="0"/>
                      <a:pt x="20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138">
                <a:extLst>
                  <a:ext uri="{FF2B5EF4-FFF2-40B4-BE49-F238E27FC236}">
                    <a16:creationId xmlns:a16="http://schemas.microsoft.com/office/drawing/2014/main" xmlns="" id="{395AB1B7-50AA-4191-AFE5-726975B9B7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042" y="-254"/>
                <a:ext cx="366" cy="237"/>
              </a:xfrm>
              <a:custGeom>
                <a:avLst/>
                <a:gdLst>
                  <a:gd name="T0" fmla="*/ 67 w 155"/>
                  <a:gd name="T1" fmla="*/ 0 h 100"/>
                  <a:gd name="T2" fmla="*/ 50 w 155"/>
                  <a:gd name="T3" fmla="*/ 4 h 100"/>
                  <a:gd name="T4" fmla="*/ 30 w 155"/>
                  <a:gd name="T5" fmla="*/ 2 h 100"/>
                  <a:gd name="T6" fmla="*/ 18 w 155"/>
                  <a:gd name="T7" fmla="*/ 4 h 100"/>
                  <a:gd name="T8" fmla="*/ 26 w 155"/>
                  <a:gd name="T9" fmla="*/ 22 h 100"/>
                  <a:gd name="T10" fmla="*/ 0 w 155"/>
                  <a:gd name="T11" fmla="*/ 74 h 100"/>
                  <a:gd name="T12" fmla="*/ 25 w 155"/>
                  <a:gd name="T13" fmla="*/ 85 h 100"/>
                  <a:gd name="T14" fmla="*/ 33 w 155"/>
                  <a:gd name="T15" fmla="*/ 95 h 100"/>
                  <a:gd name="T16" fmla="*/ 41 w 155"/>
                  <a:gd name="T17" fmla="*/ 100 h 100"/>
                  <a:gd name="T18" fmla="*/ 82 w 155"/>
                  <a:gd name="T19" fmla="*/ 83 h 100"/>
                  <a:gd name="T20" fmla="*/ 121 w 155"/>
                  <a:gd name="T21" fmla="*/ 43 h 100"/>
                  <a:gd name="T22" fmla="*/ 155 w 155"/>
                  <a:gd name="T23" fmla="*/ 32 h 100"/>
                  <a:gd name="T24" fmla="*/ 118 w 155"/>
                  <a:gd name="T25" fmla="*/ 9 h 100"/>
                  <a:gd name="T26" fmla="*/ 104 w 155"/>
                  <a:gd name="T27" fmla="*/ 13 h 100"/>
                  <a:gd name="T28" fmla="*/ 100 w 155"/>
                  <a:gd name="T29" fmla="*/ 11 h 100"/>
                  <a:gd name="T30" fmla="*/ 71 w 155"/>
                  <a:gd name="T31" fmla="*/ 0 h 100"/>
                  <a:gd name="T32" fmla="*/ 67 w 155"/>
                  <a:gd name="T33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55" h="100">
                    <a:moveTo>
                      <a:pt x="67" y="0"/>
                    </a:moveTo>
                    <a:cubicBezTo>
                      <a:pt x="60" y="0"/>
                      <a:pt x="55" y="4"/>
                      <a:pt x="50" y="4"/>
                    </a:cubicBezTo>
                    <a:cubicBezTo>
                      <a:pt x="42" y="4"/>
                      <a:pt x="36" y="2"/>
                      <a:pt x="30" y="2"/>
                    </a:cubicBezTo>
                    <a:cubicBezTo>
                      <a:pt x="26" y="2"/>
                      <a:pt x="23" y="2"/>
                      <a:pt x="18" y="4"/>
                    </a:cubicBezTo>
                    <a:cubicBezTo>
                      <a:pt x="19" y="10"/>
                      <a:pt x="26" y="18"/>
                      <a:pt x="26" y="22"/>
                    </a:cubicBezTo>
                    <a:cubicBezTo>
                      <a:pt x="26" y="41"/>
                      <a:pt x="0" y="56"/>
                      <a:pt x="0" y="74"/>
                    </a:cubicBezTo>
                    <a:cubicBezTo>
                      <a:pt x="0" y="80"/>
                      <a:pt x="21" y="79"/>
                      <a:pt x="25" y="85"/>
                    </a:cubicBezTo>
                    <a:cubicBezTo>
                      <a:pt x="27" y="87"/>
                      <a:pt x="31" y="95"/>
                      <a:pt x="33" y="95"/>
                    </a:cubicBezTo>
                    <a:cubicBezTo>
                      <a:pt x="36" y="95"/>
                      <a:pt x="37" y="100"/>
                      <a:pt x="41" y="100"/>
                    </a:cubicBezTo>
                    <a:cubicBezTo>
                      <a:pt x="45" y="100"/>
                      <a:pt x="82" y="87"/>
                      <a:pt x="82" y="83"/>
                    </a:cubicBezTo>
                    <a:cubicBezTo>
                      <a:pt x="82" y="71"/>
                      <a:pt x="105" y="49"/>
                      <a:pt x="121" y="43"/>
                    </a:cubicBezTo>
                    <a:cubicBezTo>
                      <a:pt x="127" y="42"/>
                      <a:pt x="155" y="38"/>
                      <a:pt x="155" y="32"/>
                    </a:cubicBezTo>
                    <a:cubicBezTo>
                      <a:pt x="155" y="20"/>
                      <a:pt x="129" y="9"/>
                      <a:pt x="118" y="9"/>
                    </a:cubicBezTo>
                    <a:cubicBezTo>
                      <a:pt x="113" y="9"/>
                      <a:pt x="108" y="13"/>
                      <a:pt x="104" y="13"/>
                    </a:cubicBezTo>
                    <a:cubicBezTo>
                      <a:pt x="102" y="13"/>
                      <a:pt x="101" y="12"/>
                      <a:pt x="100" y="11"/>
                    </a:cubicBezTo>
                    <a:cubicBezTo>
                      <a:pt x="88" y="10"/>
                      <a:pt x="83" y="3"/>
                      <a:pt x="71" y="0"/>
                    </a:cubicBezTo>
                    <a:cubicBezTo>
                      <a:pt x="70" y="0"/>
                      <a:pt x="68" y="0"/>
                      <a:pt x="6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139">
                <a:extLst>
                  <a:ext uri="{FF2B5EF4-FFF2-40B4-BE49-F238E27FC236}">
                    <a16:creationId xmlns:a16="http://schemas.microsoft.com/office/drawing/2014/main" xmlns="" id="{68FA1C5E-69D7-4880-8F10-EBA5715324F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51" y="-429"/>
                <a:ext cx="437" cy="185"/>
              </a:xfrm>
              <a:custGeom>
                <a:avLst/>
                <a:gdLst>
                  <a:gd name="T0" fmla="*/ 37 w 185"/>
                  <a:gd name="T1" fmla="*/ 43 h 78"/>
                  <a:gd name="T2" fmla="*/ 33 w 185"/>
                  <a:gd name="T3" fmla="*/ 42 h 78"/>
                  <a:gd name="T4" fmla="*/ 37 w 185"/>
                  <a:gd name="T5" fmla="*/ 43 h 78"/>
                  <a:gd name="T6" fmla="*/ 46 w 185"/>
                  <a:gd name="T7" fmla="*/ 31 h 78"/>
                  <a:gd name="T8" fmla="*/ 37 w 185"/>
                  <a:gd name="T9" fmla="*/ 30 h 78"/>
                  <a:gd name="T10" fmla="*/ 46 w 185"/>
                  <a:gd name="T11" fmla="*/ 31 h 78"/>
                  <a:gd name="T12" fmla="*/ 42 w 185"/>
                  <a:gd name="T13" fmla="*/ 21 h 78"/>
                  <a:gd name="T14" fmla="*/ 43 w 185"/>
                  <a:gd name="T15" fmla="*/ 21 h 78"/>
                  <a:gd name="T16" fmla="*/ 42 w 185"/>
                  <a:gd name="T17" fmla="*/ 21 h 78"/>
                  <a:gd name="T18" fmla="*/ 128 w 185"/>
                  <a:gd name="T19" fmla="*/ 0 h 78"/>
                  <a:gd name="T20" fmla="*/ 109 w 185"/>
                  <a:gd name="T21" fmla="*/ 17 h 78"/>
                  <a:gd name="T22" fmla="*/ 122 w 185"/>
                  <a:gd name="T23" fmla="*/ 25 h 78"/>
                  <a:gd name="T24" fmla="*/ 122 w 185"/>
                  <a:gd name="T25" fmla="*/ 32 h 78"/>
                  <a:gd name="T26" fmla="*/ 117 w 185"/>
                  <a:gd name="T27" fmla="*/ 34 h 78"/>
                  <a:gd name="T28" fmla="*/ 128 w 185"/>
                  <a:gd name="T29" fmla="*/ 36 h 78"/>
                  <a:gd name="T30" fmla="*/ 116 w 185"/>
                  <a:gd name="T31" fmla="*/ 43 h 78"/>
                  <a:gd name="T32" fmla="*/ 66 w 185"/>
                  <a:gd name="T33" fmla="*/ 22 h 78"/>
                  <a:gd name="T34" fmla="*/ 54 w 185"/>
                  <a:gd name="T35" fmla="*/ 22 h 78"/>
                  <a:gd name="T36" fmla="*/ 45 w 185"/>
                  <a:gd name="T37" fmla="*/ 15 h 78"/>
                  <a:gd name="T38" fmla="*/ 35 w 185"/>
                  <a:gd name="T39" fmla="*/ 14 h 78"/>
                  <a:gd name="T40" fmla="*/ 27 w 185"/>
                  <a:gd name="T41" fmla="*/ 15 h 78"/>
                  <a:gd name="T42" fmla="*/ 31 w 185"/>
                  <a:gd name="T43" fmla="*/ 20 h 78"/>
                  <a:gd name="T44" fmla="*/ 30 w 185"/>
                  <a:gd name="T45" fmla="*/ 20 h 78"/>
                  <a:gd name="T46" fmla="*/ 19 w 185"/>
                  <a:gd name="T47" fmla="*/ 26 h 78"/>
                  <a:gd name="T48" fmla="*/ 25 w 185"/>
                  <a:gd name="T49" fmla="*/ 28 h 78"/>
                  <a:gd name="T50" fmla="*/ 22 w 185"/>
                  <a:gd name="T51" fmla="*/ 28 h 78"/>
                  <a:gd name="T52" fmla="*/ 17 w 185"/>
                  <a:gd name="T53" fmla="*/ 27 h 78"/>
                  <a:gd name="T54" fmla="*/ 13 w 185"/>
                  <a:gd name="T55" fmla="*/ 28 h 78"/>
                  <a:gd name="T56" fmla="*/ 13 w 185"/>
                  <a:gd name="T57" fmla="*/ 36 h 78"/>
                  <a:gd name="T58" fmla="*/ 18 w 185"/>
                  <a:gd name="T59" fmla="*/ 38 h 78"/>
                  <a:gd name="T60" fmla="*/ 13 w 185"/>
                  <a:gd name="T61" fmla="*/ 37 h 78"/>
                  <a:gd name="T62" fmla="*/ 0 w 185"/>
                  <a:gd name="T63" fmla="*/ 43 h 78"/>
                  <a:gd name="T64" fmla="*/ 0 w 185"/>
                  <a:gd name="T65" fmla="*/ 50 h 78"/>
                  <a:gd name="T66" fmla="*/ 8 w 185"/>
                  <a:gd name="T67" fmla="*/ 58 h 78"/>
                  <a:gd name="T68" fmla="*/ 26 w 185"/>
                  <a:gd name="T69" fmla="*/ 62 h 78"/>
                  <a:gd name="T70" fmla="*/ 49 w 185"/>
                  <a:gd name="T71" fmla="*/ 58 h 78"/>
                  <a:gd name="T72" fmla="*/ 54 w 185"/>
                  <a:gd name="T73" fmla="*/ 51 h 78"/>
                  <a:gd name="T74" fmla="*/ 63 w 185"/>
                  <a:gd name="T75" fmla="*/ 64 h 78"/>
                  <a:gd name="T76" fmla="*/ 57 w 185"/>
                  <a:gd name="T77" fmla="*/ 63 h 78"/>
                  <a:gd name="T78" fmla="*/ 49 w 185"/>
                  <a:gd name="T79" fmla="*/ 70 h 78"/>
                  <a:gd name="T80" fmla="*/ 63 w 185"/>
                  <a:gd name="T81" fmla="*/ 78 h 78"/>
                  <a:gd name="T82" fmla="*/ 98 w 185"/>
                  <a:gd name="T83" fmla="*/ 70 h 78"/>
                  <a:gd name="T84" fmla="*/ 133 w 185"/>
                  <a:gd name="T85" fmla="*/ 61 h 78"/>
                  <a:gd name="T86" fmla="*/ 136 w 185"/>
                  <a:gd name="T87" fmla="*/ 61 h 78"/>
                  <a:gd name="T88" fmla="*/ 150 w 185"/>
                  <a:gd name="T89" fmla="*/ 61 h 78"/>
                  <a:gd name="T90" fmla="*/ 165 w 185"/>
                  <a:gd name="T91" fmla="*/ 62 h 78"/>
                  <a:gd name="T92" fmla="*/ 167 w 185"/>
                  <a:gd name="T93" fmla="*/ 62 h 78"/>
                  <a:gd name="T94" fmla="*/ 185 w 185"/>
                  <a:gd name="T95" fmla="*/ 37 h 78"/>
                  <a:gd name="T96" fmla="*/ 173 w 185"/>
                  <a:gd name="T97" fmla="*/ 24 h 78"/>
                  <a:gd name="T98" fmla="*/ 158 w 185"/>
                  <a:gd name="T99" fmla="*/ 30 h 78"/>
                  <a:gd name="T100" fmla="*/ 138 w 185"/>
                  <a:gd name="T101" fmla="*/ 11 h 78"/>
                  <a:gd name="T102" fmla="*/ 138 w 185"/>
                  <a:gd name="T103" fmla="*/ 4 h 78"/>
                  <a:gd name="T104" fmla="*/ 128 w 185"/>
                  <a:gd name="T105" fmla="*/ 0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85" h="78">
                    <a:moveTo>
                      <a:pt x="37" y="43"/>
                    </a:moveTo>
                    <a:cubicBezTo>
                      <a:pt x="36" y="42"/>
                      <a:pt x="34" y="42"/>
                      <a:pt x="33" y="42"/>
                    </a:cubicBezTo>
                    <a:cubicBezTo>
                      <a:pt x="34" y="42"/>
                      <a:pt x="36" y="42"/>
                      <a:pt x="37" y="43"/>
                    </a:cubicBezTo>
                    <a:moveTo>
                      <a:pt x="46" y="31"/>
                    </a:moveTo>
                    <a:cubicBezTo>
                      <a:pt x="44" y="31"/>
                      <a:pt x="41" y="31"/>
                      <a:pt x="37" y="30"/>
                    </a:cubicBezTo>
                    <a:cubicBezTo>
                      <a:pt x="40" y="30"/>
                      <a:pt x="43" y="31"/>
                      <a:pt x="46" y="31"/>
                    </a:cubicBezTo>
                    <a:moveTo>
                      <a:pt x="42" y="21"/>
                    </a:moveTo>
                    <a:cubicBezTo>
                      <a:pt x="42" y="21"/>
                      <a:pt x="43" y="21"/>
                      <a:pt x="43" y="21"/>
                    </a:cubicBezTo>
                    <a:cubicBezTo>
                      <a:pt x="43" y="21"/>
                      <a:pt x="42" y="21"/>
                      <a:pt x="42" y="21"/>
                    </a:cubicBezTo>
                    <a:moveTo>
                      <a:pt x="128" y="0"/>
                    </a:moveTo>
                    <a:cubicBezTo>
                      <a:pt x="123" y="4"/>
                      <a:pt x="109" y="9"/>
                      <a:pt x="109" y="17"/>
                    </a:cubicBezTo>
                    <a:cubicBezTo>
                      <a:pt x="109" y="22"/>
                      <a:pt x="119" y="25"/>
                      <a:pt x="122" y="25"/>
                    </a:cubicBezTo>
                    <a:cubicBezTo>
                      <a:pt x="122" y="32"/>
                      <a:pt x="122" y="32"/>
                      <a:pt x="122" y="32"/>
                    </a:cubicBezTo>
                    <a:cubicBezTo>
                      <a:pt x="121" y="32"/>
                      <a:pt x="118" y="33"/>
                      <a:pt x="117" y="34"/>
                    </a:cubicBezTo>
                    <a:cubicBezTo>
                      <a:pt x="119" y="35"/>
                      <a:pt x="122" y="36"/>
                      <a:pt x="128" y="36"/>
                    </a:cubicBezTo>
                    <a:cubicBezTo>
                      <a:pt x="126" y="40"/>
                      <a:pt x="123" y="43"/>
                      <a:pt x="116" y="43"/>
                    </a:cubicBezTo>
                    <a:cubicBezTo>
                      <a:pt x="93" y="43"/>
                      <a:pt x="82" y="22"/>
                      <a:pt x="66" y="22"/>
                    </a:cubicBezTo>
                    <a:cubicBezTo>
                      <a:pt x="65" y="22"/>
                      <a:pt x="60" y="22"/>
                      <a:pt x="54" y="22"/>
                    </a:cubicBezTo>
                    <a:cubicBezTo>
                      <a:pt x="53" y="16"/>
                      <a:pt x="47" y="15"/>
                      <a:pt x="45" y="15"/>
                    </a:cubicBezTo>
                    <a:cubicBezTo>
                      <a:pt x="42" y="15"/>
                      <a:pt x="39" y="14"/>
                      <a:pt x="35" y="14"/>
                    </a:cubicBezTo>
                    <a:cubicBezTo>
                      <a:pt x="33" y="14"/>
                      <a:pt x="31" y="14"/>
                      <a:pt x="27" y="15"/>
                    </a:cubicBezTo>
                    <a:cubicBezTo>
                      <a:pt x="27" y="17"/>
                      <a:pt x="29" y="19"/>
                      <a:pt x="31" y="20"/>
                    </a:cubicBezTo>
                    <a:cubicBezTo>
                      <a:pt x="31" y="20"/>
                      <a:pt x="30" y="20"/>
                      <a:pt x="30" y="20"/>
                    </a:cubicBezTo>
                    <a:cubicBezTo>
                      <a:pt x="26" y="20"/>
                      <a:pt x="22" y="22"/>
                      <a:pt x="19" y="26"/>
                    </a:cubicBezTo>
                    <a:cubicBezTo>
                      <a:pt x="21" y="27"/>
                      <a:pt x="23" y="27"/>
                      <a:pt x="25" y="28"/>
                    </a:cubicBezTo>
                    <a:cubicBezTo>
                      <a:pt x="23" y="28"/>
                      <a:pt x="23" y="28"/>
                      <a:pt x="22" y="28"/>
                    </a:cubicBezTo>
                    <a:cubicBezTo>
                      <a:pt x="22" y="28"/>
                      <a:pt x="20" y="27"/>
                      <a:pt x="17" y="27"/>
                    </a:cubicBezTo>
                    <a:cubicBezTo>
                      <a:pt x="16" y="27"/>
                      <a:pt x="15" y="28"/>
                      <a:pt x="13" y="28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5" y="36"/>
                      <a:pt x="17" y="37"/>
                      <a:pt x="18" y="38"/>
                    </a:cubicBezTo>
                    <a:cubicBezTo>
                      <a:pt x="17" y="37"/>
                      <a:pt x="15" y="37"/>
                      <a:pt x="13" y="37"/>
                    </a:cubicBezTo>
                    <a:cubicBezTo>
                      <a:pt x="8" y="37"/>
                      <a:pt x="5" y="41"/>
                      <a:pt x="0" y="43"/>
                    </a:cubicBezTo>
                    <a:cubicBezTo>
                      <a:pt x="2" y="46"/>
                      <a:pt x="0" y="45"/>
                      <a:pt x="0" y="50"/>
                    </a:cubicBezTo>
                    <a:cubicBezTo>
                      <a:pt x="0" y="55"/>
                      <a:pt x="4" y="58"/>
                      <a:pt x="8" y="58"/>
                    </a:cubicBezTo>
                    <a:cubicBezTo>
                      <a:pt x="12" y="58"/>
                      <a:pt x="19" y="62"/>
                      <a:pt x="26" y="62"/>
                    </a:cubicBezTo>
                    <a:cubicBezTo>
                      <a:pt x="33" y="62"/>
                      <a:pt x="40" y="59"/>
                      <a:pt x="49" y="58"/>
                    </a:cubicBezTo>
                    <a:cubicBezTo>
                      <a:pt x="49" y="55"/>
                      <a:pt x="51" y="52"/>
                      <a:pt x="54" y="51"/>
                    </a:cubicBezTo>
                    <a:cubicBezTo>
                      <a:pt x="55" y="57"/>
                      <a:pt x="60" y="59"/>
                      <a:pt x="63" y="64"/>
                    </a:cubicBezTo>
                    <a:cubicBezTo>
                      <a:pt x="61" y="64"/>
                      <a:pt x="59" y="63"/>
                      <a:pt x="57" y="63"/>
                    </a:cubicBezTo>
                    <a:cubicBezTo>
                      <a:pt x="53" y="63"/>
                      <a:pt x="49" y="64"/>
                      <a:pt x="49" y="70"/>
                    </a:cubicBezTo>
                    <a:cubicBezTo>
                      <a:pt x="49" y="73"/>
                      <a:pt x="57" y="78"/>
                      <a:pt x="63" y="78"/>
                    </a:cubicBezTo>
                    <a:cubicBezTo>
                      <a:pt x="77" y="78"/>
                      <a:pt x="87" y="74"/>
                      <a:pt x="98" y="70"/>
                    </a:cubicBezTo>
                    <a:cubicBezTo>
                      <a:pt x="99" y="69"/>
                      <a:pt x="133" y="62"/>
                      <a:pt x="133" y="61"/>
                    </a:cubicBezTo>
                    <a:cubicBezTo>
                      <a:pt x="133" y="61"/>
                      <a:pt x="134" y="61"/>
                      <a:pt x="136" y="61"/>
                    </a:cubicBezTo>
                    <a:cubicBezTo>
                      <a:pt x="139" y="61"/>
                      <a:pt x="145" y="61"/>
                      <a:pt x="150" y="61"/>
                    </a:cubicBezTo>
                    <a:cubicBezTo>
                      <a:pt x="156" y="62"/>
                      <a:pt x="162" y="62"/>
                      <a:pt x="165" y="62"/>
                    </a:cubicBezTo>
                    <a:cubicBezTo>
                      <a:pt x="166" y="62"/>
                      <a:pt x="167" y="62"/>
                      <a:pt x="167" y="62"/>
                    </a:cubicBezTo>
                    <a:cubicBezTo>
                      <a:pt x="172" y="60"/>
                      <a:pt x="185" y="45"/>
                      <a:pt x="185" y="37"/>
                    </a:cubicBezTo>
                    <a:cubicBezTo>
                      <a:pt x="185" y="31"/>
                      <a:pt x="179" y="24"/>
                      <a:pt x="173" y="24"/>
                    </a:cubicBezTo>
                    <a:cubicBezTo>
                      <a:pt x="166" y="24"/>
                      <a:pt x="163" y="30"/>
                      <a:pt x="158" y="30"/>
                    </a:cubicBezTo>
                    <a:cubicBezTo>
                      <a:pt x="148" y="30"/>
                      <a:pt x="138" y="19"/>
                      <a:pt x="138" y="11"/>
                    </a:cubicBezTo>
                    <a:cubicBezTo>
                      <a:pt x="138" y="10"/>
                      <a:pt x="138" y="8"/>
                      <a:pt x="138" y="4"/>
                    </a:cubicBezTo>
                    <a:cubicBezTo>
                      <a:pt x="135" y="4"/>
                      <a:pt x="131" y="2"/>
                      <a:pt x="12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140">
                <a:extLst>
                  <a:ext uri="{FF2B5EF4-FFF2-40B4-BE49-F238E27FC236}">
                    <a16:creationId xmlns:a16="http://schemas.microsoft.com/office/drawing/2014/main" xmlns="" id="{E6CD05D3-2AF1-4A14-A82A-56EC19FA4B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813" y="-362"/>
                <a:ext cx="57" cy="42"/>
              </a:xfrm>
              <a:custGeom>
                <a:avLst/>
                <a:gdLst>
                  <a:gd name="T0" fmla="*/ 23 w 24"/>
                  <a:gd name="T1" fmla="*/ 0 h 18"/>
                  <a:gd name="T2" fmla="*/ 0 w 24"/>
                  <a:gd name="T3" fmla="*/ 12 h 18"/>
                  <a:gd name="T4" fmla="*/ 9 w 24"/>
                  <a:gd name="T5" fmla="*/ 18 h 18"/>
                  <a:gd name="T6" fmla="*/ 24 w 24"/>
                  <a:gd name="T7" fmla="*/ 0 h 18"/>
                  <a:gd name="T8" fmla="*/ 23 w 24"/>
                  <a:gd name="T9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18">
                    <a:moveTo>
                      <a:pt x="23" y="0"/>
                    </a:moveTo>
                    <a:cubicBezTo>
                      <a:pt x="17" y="0"/>
                      <a:pt x="0" y="4"/>
                      <a:pt x="0" y="12"/>
                    </a:cubicBezTo>
                    <a:cubicBezTo>
                      <a:pt x="0" y="16"/>
                      <a:pt x="4" y="18"/>
                      <a:pt x="9" y="18"/>
                    </a:cubicBezTo>
                    <a:cubicBezTo>
                      <a:pt x="15" y="18"/>
                      <a:pt x="23" y="7"/>
                      <a:pt x="24" y="0"/>
                    </a:cubicBezTo>
                    <a:cubicBezTo>
                      <a:pt x="24" y="0"/>
                      <a:pt x="24" y="0"/>
                      <a:pt x="2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141">
                <a:extLst>
                  <a:ext uri="{FF2B5EF4-FFF2-40B4-BE49-F238E27FC236}">
                    <a16:creationId xmlns:a16="http://schemas.microsoft.com/office/drawing/2014/main" xmlns="" id="{4D3A8A50-4842-4440-8780-DD5A333ECB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55" y="-410"/>
                <a:ext cx="43" cy="16"/>
              </a:xfrm>
              <a:custGeom>
                <a:avLst/>
                <a:gdLst>
                  <a:gd name="T0" fmla="*/ 18 w 18"/>
                  <a:gd name="T1" fmla="*/ 0 h 7"/>
                  <a:gd name="T2" fmla="*/ 0 w 18"/>
                  <a:gd name="T3" fmla="*/ 0 h 7"/>
                  <a:gd name="T4" fmla="*/ 6 w 18"/>
                  <a:gd name="T5" fmla="*/ 7 h 7"/>
                  <a:gd name="T6" fmla="*/ 18 w 18"/>
                  <a:gd name="T7" fmla="*/ 7 h 7"/>
                  <a:gd name="T8" fmla="*/ 18 w 18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7">
                    <a:moveTo>
                      <a:pt x="18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5"/>
                      <a:pt x="4" y="7"/>
                      <a:pt x="6" y="7"/>
                    </a:cubicBezTo>
                    <a:cubicBezTo>
                      <a:pt x="6" y="7"/>
                      <a:pt x="16" y="7"/>
                      <a:pt x="18" y="7"/>
                    </a:cubicBezTo>
                    <a:cubicBezTo>
                      <a:pt x="18" y="0"/>
                      <a:pt x="18" y="0"/>
                      <a:pt x="1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142">
                <a:extLst>
                  <a:ext uri="{FF2B5EF4-FFF2-40B4-BE49-F238E27FC236}">
                    <a16:creationId xmlns:a16="http://schemas.microsoft.com/office/drawing/2014/main" xmlns="" id="{2883691B-B095-4525-BCBD-8779E461E1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38" y="-471"/>
                <a:ext cx="248" cy="128"/>
              </a:xfrm>
              <a:custGeom>
                <a:avLst/>
                <a:gdLst>
                  <a:gd name="T0" fmla="*/ 96 w 105"/>
                  <a:gd name="T1" fmla="*/ 0 h 54"/>
                  <a:gd name="T2" fmla="*/ 74 w 105"/>
                  <a:gd name="T3" fmla="*/ 3 h 54"/>
                  <a:gd name="T4" fmla="*/ 64 w 105"/>
                  <a:gd name="T5" fmla="*/ 2 h 54"/>
                  <a:gd name="T6" fmla="*/ 37 w 105"/>
                  <a:gd name="T7" fmla="*/ 22 h 54"/>
                  <a:gd name="T8" fmla="*/ 11 w 105"/>
                  <a:gd name="T9" fmla="*/ 33 h 54"/>
                  <a:gd name="T10" fmla="*/ 0 w 105"/>
                  <a:gd name="T11" fmla="*/ 42 h 54"/>
                  <a:gd name="T12" fmla="*/ 5 w 105"/>
                  <a:gd name="T13" fmla="*/ 50 h 54"/>
                  <a:gd name="T14" fmla="*/ 14 w 105"/>
                  <a:gd name="T15" fmla="*/ 46 h 54"/>
                  <a:gd name="T16" fmla="*/ 23 w 105"/>
                  <a:gd name="T17" fmla="*/ 47 h 54"/>
                  <a:gd name="T18" fmla="*/ 29 w 105"/>
                  <a:gd name="T19" fmla="*/ 46 h 54"/>
                  <a:gd name="T20" fmla="*/ 38 w 105"/>
                  <a:gd name="T21" fmla="*/ 54 h 54"/>
                  <a:gd name="T22" fmla="*/ 49 w 105"/>
                  <a:gd name="T23" fmla="*/ 42 h 54"/>
                  <a:gd name="T24" fmla="*/ 50 w 105"/>
                  <a:gd name="T25" fmla="*/ 42 h 54"/>
                  <a:gd name="T26" fmla="*/ 67 w 105"/>
                  <a:gd name="T27" fmla="*/ 26 h 54"/>
                  <a:gd name="T28" fmla="*/ 80 w 105"/>
                  <a:gd name="T29" fmla="*/ 40 h 54"/>
                  <a:gd name="T30" fmla="*/ 103 w 105"/>
                  <a:gd name="T31" fmla="*/ 24 h 54"/>
                  <a:gd name="T32" fmla="*/ 98 w 105"/>
                  <a:gd name="T33" fmla="*/ 13 h 54"/>
                  <a:gd name="T34" fmla="*/ 105 w 105"/>
                  <a:gd name="T35" fmla="*/ 5 h 54"/>
                  <a:gd name="T36" fmla="*/ 96 w 105"/>
                  <a:gd name="T37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5" h="54">
                    <a:moveTo>
                      <a:pt x="96" y="0"/>
                    </a:moveTo>
                    <a:cubicBezTo>
                      <a:pt x="87" y="0"/>
                      <a:pt x="74" y="3"/>
                      <a:pt x="74" y="3"/>
                    </a:cubicBezTo>
                    <a:cubicBezTo>
                      <a:pt x="69" y="3"/>
                      <a:pt x="68" y="2"/>
                      <a:pt x="64" y="2"/>
                    </a:cubicBezTo>
                    <a:cubicBezTo>
                      <a:pt x="49" y="2"/>
                      <a:pt x="47" y="16"/>
                      <a:pt x="37" y="22"/>
                    </a:cubicBezTo>
                    <a:cubicBezTo>
                      <a:pt x="28" y="27"/>
                      <a:pt x="20" y="28"/>
                      <a:pt x="11" y="33"/>
                    </a:cubicBezTo>
                    <a:cubicBezTo>
                      <a:pt x="9" y="34"/>
                      <a:pt x="0" y="41"/>
                      <a:pt x="0" y="42"/>
                    </a:cubicBezTo>
                    <a:cubicBezTo>
                      <a:pt x="0" y="44"/>
                      <a:pt x="4" y="46"/>
                      <a:pt x="5" y="50"/>
                    </a:cubicBezTo>
                    <a:cubicBezTo>
                      <a:pt x="9" y="49"/>
                      <a:pt x="11" y="46"/>
                      <a:pt x="14" y="46"/>
                    </a:cubicBezTo>
                    <a:cubicBezTo>
                      <a:pt x="18" y="46"/>
                      <a:pt x="20" y="47"/>
                      <a:pt x="23" y="47"/>
                    </a:cubicBezTo>
                    <a:cubicBezTo>
                      <a:pt x="25" y="47"/>
                      <a:pt x="27" y="47"/>
                      <a:pt x="29" y="46"/>
                    </a:cubicBezTo>
                    <a:cubicBezTo>
                      <a:pt x="30" y="48"/>
                      <a:pt x="34" y="54"/>
                      <a:pt x="38" y="54"/>
                    </a:cubicBezTo>
                    <a:cubicBezTo>
                      <a:pt x="44" y="54"/>
                      <a:pt x="48" y="48"/>
                      <a:pt x="49" y="42"/>
                    </a:cubicBezTo>
                    <a:cubicBezTo>
                      <a:pt x="49" y="42"/>
                      <a:pt x="50" y="42"/>
                      <a:pt x="50" y="42"/>
                    </a:cubicBezTo>
                    <a:cubicBezTo>
                      <a:pt x="59" y="42"/>
                      <a:pt x="66" y="34"/>
                      <a:pt x="67" y="26"/>
                    </a:cubicBezTo>
                    <a:cubicBezTo>
                      <a:pt x="72" y="28"/>
                      <a:pt x="71" y="40"/>
                      <a:pt x="80" y="40"/>
                    </a:cubicBezTo>
                    <a:cubicBezTo>
                      <a:pt x="103" y="24"/>
                      <a:pt x="103" y="24"/>
                      <a:pt x="103" y="24"/>
                    </a:cubicBezTo>
                    <a:cubicBezTo>
                      <a:pt x="103" y="19"/>
                      <a:pt x="99" y="18"/>
                      <a:pt x="98" y="13"/>
                    </a:cubicBezTo>
                    <a:cubicBezTo>
                      <a:pt x="102" y="12"/>
                      <a:pt x="105" y="8"/>
                      <a:pt x="105" y="5"/>
                    </a:cubicBezTo>
                    <a:cubicBezTo>
                      <a:pt x="105" y="1"/>
                      <a:pt x="101" y="0"/>
                      <a:pt x="9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143">
                <a:extLst>
                  <a:ext uri="{FF2B5EF4-FFF2-40B4-BE49-F238E27FC236}">
                    <a16:creationId xmlns:a16="http://schemas.microsoft.com/office/drawing/2014/main" xmlns="" id="{E7478902-1E98-4C20-90D5-04899D5A2F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05" y="-570"/>
                <a:ext cx="142" cy="42"/>
              </a:xfrm>
              <a:custGeom>
                <a:avLst/>
                <a:gdLst>
                  <a:gd name="T0" fmla="*/ 38 w 60"/>
                  <a:gd name="T1" fmla="*/ 0 h 18"/>
                  <a:gd name="T2" fmla="*/ 0 w 60"/>
                  <a:gd name="T3" fmla="*/ 18 h 18"/>
                  <a:gd name="T4" fmla="*/ 10 w 60"/>
                  <a:gd name="T5" fmla="*/ 14 h 18"/>
                  <a:gd name="T6" fmla="*/ 23 w 60"/>
                  <a:gd name="T7" fmla="*/ 18 h 18"/>
                  <a:gd name="T8" fmla="*/ 46 w 60"/>
                  <a:gd name="T9" fmla="*/ 18 h 18"/>
                  <a:gd name="T10" fmla="*/ 60 w 60"/>
                  <a:gd name="T11" fmla="*/ 13 h 18"/>
                  <a:gd name="T12" fmla="*/ 38 w 60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" h="18">
                    <a:moveTo>
                      <a:pt x="38" y="0"/>
                    </a:moveTo>
                    <a:cubicBezTo>
                      <a:pt x="31" y="0"/>
                      <a:pt x="0" y="11"/>
                      <a:pt x="0" y="18"/>
                    </a:cubicBezTo>
                    <a:cubicBezTo>
                      <a:pt x="4" y="17"/>
                      <a:pt x="6" y="14"/>
                      <a:pt x="10" y="14"/>
                    </a:cubicBezTo>
                    <a:cubicBezTo>
                      <a:pt x="16" y="14"/>
                      <a:pt x="17" y="18"/>
                      <a:pt x="23" y="18"/>
                    </a:cubicBezTo>
                    <a:cubicBezTo>
                      <a:pt x="35" y="18"/>
                      <a:pt x="32" y="18"/>
                      <a:pt x="46" y="18"/>
                    </a:cubicBezTo>
                    <a:cubicBezTo>
                      <a:pt x="53" y="18"/>
                      <a:pt x="56" y="15"/>
                      <a:pt x="60" y="13"/>
                    </a:cubicBezTo>
                    <a:cubicBezTo>
                      <a:pt x="58" y="6"/>
                      <a:pt x="49" y="0"/>
                      <a:pt x="3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144">
                <a:extLst>
                  <a:ext uri="{FF2B5EF4-FFF2-40B4-BE49-F238E27FC236}">
                    <a16:creationId xmlns:a16="http://schemas.microsoft.com/office/drawing/2014/main" xmlns="" id="{50E2F273-1E08-4041-A40A-2E8610B2E9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03" y="-521"/>
                <a:ext cx="126" cy="64"/>
              </a:xfrm>
              <a:custGeom>
                <a:avLst/>
                <a:gdLst>
                  <a:gd name="T0" fmla="*/ 44 w 53"/>
                  <a:gd name="T1" fmla="*/ 0 h 27"/>
                  <a:gd name="T2" fmla="*/ 0 w 53"/>
                  <a:gd name="T3" fmla="*/ 13 h 27"/>
                  <a:gd name="T4" fmla="*/ 17 w 53"/>
                  <a:gd name="T5" fmla="*/ 27 h 27"/>
                  <a:gd name="T6" fmla="*/ 45 w 53"/>
                  <a:gd name="T7" fmla="*/ 11 h 27"/>
                  <a:gd name="T8" fmla="*/ 30 w 53"/>
                  <a:gd name="T9" fmla="*/ 11 h 27"/>
                  <a:gd name="T10" fmla="*/ 53 w 53"/>
                  <a:gd name="T11" fmla="*/ 5 h 27"/>
                  <a:gd name="T12" fmla="*/ 44 w 53"/>
                  <a:gd name="T13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3" h="27">
                    <a:moveTo>
                      <a:pt x="44" y="0"/>
                    </a:moveTo>
                    <a:cubicBezTo>
                      <a:pt x="33" y="0"/>
                      <a:pt x="0" y="1"/>
                      <a:pt x="0" y="13"/>
                    </a:cubicBezTo>
                    <a:cubicBezTo>
                      <a:pt x="0" y="18"/>
                      <a:pt x="9" y="27"/>
                      <a:pt x="17" y="27"/>
                    </a:cubicBezTo>
                    <a:cubicBezTo>
                      <a:pt x="29" y="27"/>
                      <a:pt x="46" y="22"/>
                      <a:pt x="45" y="11"/>
                    </a:cubicBezTo>
                    <a:cubicBezTo>
                      <a:pt x="30" y="11"/>
                      <a:pt x="30" y="11"/>
                      <a:pt x="30" y="11"/>
                    </a:cubicBezTo>
                    <a:cubicBezTo>
                      <a:pt x="38" y="11"/>
                      <a:pt x="47" y="10"/>
                      <a:pt x="53" y="5"/>
                    </a:cubicBezTo>
                    <a:cubicBezTo>
                      <a:pt x="52" y="3"/>
                      <a:pt x="49" y="0"/>
                      <a:pt x="4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145">
                <a:extLst>
                  <a:ext uri="{FF2B5EF4-FFF2-40B4-BE49-F238E27FC236}">
                    <a16:creationId xmlns:a16="http://schemas.microsoft.com/office/drawing/2014/main" xmlns="" id="{1472C270-C8F6-49D8-A900-89E3F2008B7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662" y="-514"/>
                <a:ext cx="43" cy="33"/>
              </a:xfrm>
              <a:custGeom>
                <a:avLst/>
                <a:gdLst>
                  <a:gd name="T0" fmla="*/ 4 w 18"/>
                  <a:gd name="T1" fmla="*/ 0 h 14"/>
                  <a:gd name="T2" fmla="*/ 0 w 18"/>
                  <a:gd name="T3" fmla="*/ 6 h 14"/>
                  <a:gd name="T4" fmla="*/ 11 w 18"/>
                  <a:gd name="T5" fmla="*/ 14 h 14"/>
                  <a:gd name="T6" fmla="*/ 18 w 18"/>
                  <a:gd name="T7" fmla="*/ 7 h 14"/>
                  <a:gd name="T8" fmla="*/ 4 w 18"/>
                  <a:gd name="T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4">
                    <a:moveTo>
                      <a:pt x="4" y="0"/>
                    </a:moveTo>
                    <a:cubicBezTo>
                      <a:pt x="2" y="0"/>
                      <a:pt x="0" y="1"/>
                      <a:pt x="0" y="6"/>
                    </a:cubicBezTo>
                    <a:cubicBezTo>
                      <a:pt x="0" y="8"/>
                      <a:pt x="6" y="14"/>
                      <a:pt x="11" y="14"/>
                    </a:cubicBezTo>
                    <a:cubicBezTo>
                      <a:pt x="14" y="14"/>
                      <a:pt x="16" y="10"/>
                      <a:pt x="18" y="7"/>
                    </a:cubicBezTo>
                    <a:cubicBezTo>
                      <a:pt x="16" y="6"/>
                      <a:pt x="8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146">
                <a:extLst>
                  <a:ext uri="{FF2B5EF4-FFF2-40B4-BE49-F238E27FC236}">
                    <a16:creationId xmlns:a16="http://schemas.microsoft.com/office/drawing/2014/main" xmlns="" id="{7D214CD1-02F3-413D-B4CE-7FD617CA5A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01" y="-202"/>
                <a:ext cx="213" cy="171"/>
              </a:xfrm>
              <a:custGeom>
                <a:avLst/>
                <a:gdLst>
                  <a:gd name="T0" fmla="*/ 39 w 90"/>
                  <a:gd name="T1" fmla="*/ 0 h 72"/>
                  <a:gd name="T2" fmla="*/ 19 w 90"/>
                  <a:gd name="T3" fmla="*/ 7 h 72"/>
                  <a:gd name="T4" fmla="*/ 15 w 90"/>
                  <a:gd name="T5" fmla="*/ 11 h 72"/>
                  <a:gd name="T6" fmla="*/ 32 w 90"/>
                  <a:gd name="T7" fmla="*/ 18 h 72"/>
                  <a:gd name="T8" fmla="*/ 32 w 90"/>
                  <a:gd name="T9" fmla="*/ 32 h 72"/>
                  <a:gd name="T10" fmla="*/ 24 w 90"/>
                  <a:gd name="T11" fmla="*/ 32 h 72"/>
                  <a:gd name="T12" fmla="*/ 0 w 90"/>
                  <a:gd name="T13" fmla="*/ 26 h 72"/>
                  <a:gd name="T14" fmla="*/ 0 w 90"/>
                  <a:gd name="T15" fmla="*/ 35 h 72"/>
                  <a:gd name="T16" fmla="*/ 47 w 90"/>
                  <a:gd name="T17" fmla="*/ 63 h 72"/>
                  <a:gd name="T18" fmla="*/ 58 w 90"/>
                  <a:gd name="T19" fmla="*/ 72 h 72"/>
                  <a:gd name="T20" fmla="*/ 69 w 90"/>
                  <a:gd name="T21" fmla="*/ 64 h 72"/>
                  <a:gd name="T22" fmla="*/ 90 w 90"/>
                  <a:gd name="T23" fmla="*/ 36 h 72"/>
                  <a:gd name="T24" fmla="*/ 78 w 90"/>
                  <a:gd name="T25" fmla="*/ 34 h 72"/>
                  <a:gd name="T26" fmla="*/ 80 w 90"/>
                  <a:gd name="T27" fmla="*/ 26 h 72"/>
                  <a:gd name="T28" fmla="*/ 75 w 90"/>
                  <a:gd name="T29" fmla="*/ 23 h 72"/>
                  <a:gd name="T30" fmla="*/ 60 w 90"/>
                  <a:gd name="T31" fmla="*/ 25 h 72"/>
                  <a:gd name="T32" fmla="*/ 77 w 90"/>
                  <a:gd name="T33" fmla="*/ 6 h 72"/>
                  <a:gd name="T34" fmla="*/ 72 w 90"/>
                  <a:gd name="T35" fmla="*/ 0 h 72"/>
                  <a:gd name="T36" fmla="*/ 50 w 90"/>
                  <a:gd name="T37" fmla="*/ 0 h 72"/>
                  <a:gd name="T38" fmla="*/ 39 w 90"/>
                  <a:gd name="T39" fmla="*/ 0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90" h="72">
                    <a:moveTo>
                      <a:pt x="39" y="0"/>
                    </a:moveTo>
                    <a:cubicBezTo>
                      <a:pt x="31" y="0"/>
                      <a:pt x="24" y="1"/>
                      <a:pt x="19" y="7"/>
                    </a:cubicBezTo>
                    <a:cubicBezTo>
                      <a:pt x="18" y="8"/>
                      <a:pt x="15" y="9"/>
                      <a:pt x="15" y="11"/>
                    </a:cubicBezTo>
                    <a:cubicBezTo>
                      <a:pt x="15" y="18"/>
                      <a:pt x="25" y="17"/>
                      <a:pt x="32" y="18"/>
                    </a:cubicBezTo>
                    <a:cubicBezTo>
                      <a:pt x="32" y="32"/>
                      <a:pt x="32" y="32"/>
                      <a:pt x="32" y="32"/>
                    </a:cubicBezTo>
                    <a:cubicBezTo>
                      <a:pt x="28" y="32"/>
                      <a:pt x="29" y="32"/>
                      <a:pt x="24" y="32"/>
                    </a:cubicBezTo>
                    <a:cubicBezTo>
                      <a:pt x="15" y="32"/>
                      <a:pt x="7" y="26"/>
                      <a:pt x="0" y="26"/>
                    </a:cubicBezTo>
                    <a:cubicBezTo>
                      <a:pt x="0" y="35"/>
                      <a:pt x="0" y="35"/>
                      <a:pt x="0" y="35"/>
                    </a:cubicBezTo>
                    <a:cubicBezTo>
                      <a:pt x="16" y="50"/>
                      <a:pt x="32" y="48"/>
                      <a:pt x="47" y="63"/>
                    </a:cubicBezTo>
                    <a:cubicBezTo>
                      <a:pt x="50" y="66"/>
                      <a:pt x="51" y="72"/>
                      <a:pt x="58" y="72"/>
                    </a:cubicBezTo>
                    <a:cubicBezTo>
                      <a:pt x="63" y="72"/>
                      <a:pt x="64" y="65"/>
                      <a:pt x="69" y="64"/>
                    </a:cubicBezTo>
                    <a:cubicBezTo>
                      <a:pt x="86" y="57"/>
                      <a:pt x="88" y="65"/>
                      <a:pt x="90" y="36"/>
                    </a:cubicBezTo>
                    <a:cubicBezTo>
                      <a:pt x="87" y="35"/>
                      <a:pt x="80" y="34"/>
                      <a:pt x="78" y="34"/>
                    </a:cubicBezTo>
                    <a:cubicBezTo>
                      <a:pt x="78" y="28"/>
                      <a:pt x="80" y="33"/>
                      <a:pt x="80" y="26"/>
                    </a:cubicBezTo>
                    <a:cubicBezTo>
                      <a:pt x="80" y="24"/>
                      <a:pt x="77" y="23"/>
                      <a:pt x="75" y="23"/>
                    </a:cubicBezTo>
                    <a:cubicBezTo>
                      <a:pt x="70" y="23"/>
                      <a:pt x="63" y="25"/>
                      <a:pt x="60" y="25"/>
                    </a:cubicBezTo>
                    <a:cubicBezTo>
                      <a:pt x="64" y="20"/>
                      <a:pt x="77" y="16"/>
                      <a:pt x="77" y="6"/>
                    </a:cubicBezTo>
                    <a:cubicBezTo>
                      <a:pt x="77" y="3"/>
                      <a:pt x="73" y="0"/>
                      <a:pt x="72" y="0"/>
                    </a:cubicBezTo>
                    <a:cubicBezTo>
                      <a:pt x="72" y="0"/>
                      <a:pt x="60" y="0"/>
                      <a:pt x="50" y="0"/>
                    </a:cubicBezTo>
                    <a:cubicBezTo>
                      <a:pt x="47" y="0"/>
                      <a:pt x="43" y="0"/>
                      <a:pt x="3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147">
                <a:extLst>
                  <a:ext uri="{FF2B5EF4-FFF2-40B4-BE49-F238E27FC236}">
                    <a16:creationId xmlns:a16="http://schemas.microsoft.com/office/drawing/2014/main" xmlns="" id="{BA8B80F4-445B-49EE-AF6E-9805D1D5A7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76" y="-410"/>
                <a:ext cx="236" cy="121"/>
              </a:xfrm>
              <a:custGeom>
                <a:avLst/>
                <a:gdLst>
                  <a:gd name="T0" fmla="*/ 50 w 100"/>
                  <a:gd name="T1" fmla="*/ 0 h 51"/>
                  <a:gd name="T2" fmla="*/ 46 w 100"/>
                  <a:gd name="T3" fmla="*/ 1 h 51"/>
                  <a:gd name="T4" fmla="*/ 64 w 100"/>
                  <a:gd name="T5" fmla="*/ 8 h 51"/>
                  <a:gd name="T6" fmla="*/ 64 w 100"/>
                  <a:gd name="T7" fmla="*/ 20 h 51"/>
                  <a:gd name="T8" fmla="*/ 35 w 100"/>
                  <a:gd name="T9" fmla="*/ 8 h 51"/>
                  <a:gd name="T10" fmla="*/ 35 w 100"/>
                  <a:gd name="T11" fmla="*/ 14 h 51"/>
                  <a:gd name="T12" fmla="*/ 46 w 100"/>
                  <a:gd name="T13" fmla="*/ 23 h 51"/>
                  <a:gd name="T14" fmla="*/ 42 w 100"/>
                  <a:gd name="T15" fmla="*/ 24 h 51"/>
                  <a:gd name="T16" fmla="*/ 6 w 100"/>
                  <a:gd name="T17" fmla="*/ 1 h 51"/>
                  <a:gd name="T18" fmla="*/ 0 w 100"/>
                  <a:gd name="T19" fmla="*/ 1 h 51"/>
                  <a:gd name="T20" fmla="*/ 1 w 100"/>
                  <a:gd name="T21" fmla="*/ 7 h 51"/>
                  <a:gd name="T22" fmla="*/ 1 w 100"/>
                  <a:gd name="T23" fmla="*/ 7 h 51"/>
                  <a:gd name="T24" fmla="*/ 1 w 100"/>
                  <a:gd name="T25" fmla="*/ 16 h 51"/>
                  <a:gd name="T26" fmla="*/ 11 w 100"/>
                  <a:gd name="T27" fmla="*/ 22 h 51"/>
                  <a:gd name="T28" fmla="*/ 14 w 100"/>
                  <a:gd name="T29" fmla="*/ 21 h 51"/>
                  <a:gd name="T30" fmla="*/ 15 w 100"/>
                  <a:gd name="T31" fmla="*/ 27 h 51"/>
                  <a:gd name="T32" fmla="*/ 23 w 100"/>
                  <a:gd name="T33" fmla="*/ 27 h 51"/>
                  <a:gd name="T34" fmla="*/ 30 w 100"/>
                  <a:gd name="T35" fmla="*/ 33 h 51"/>
                  <a:gd name="T36" fmla="*/ 68 w 100"/>
                  <a:gd name="T37" fmla="*/ 28 h 51"/>
                  <a:gd name="T38" fmla="*/ 75 w 100"/>
                  <a:gd name="T39" fmla="*/ 29 h 51"/>
                  <a:gd name="T40" fmla="*/ 61 w 100"/>
                  <a:gd name="T41" fmla="*/ 37 h 51"/>
                  <a:gd name="T42" fmla="*/ 61 w 100"/>
                  <a:gd name="T43" fmla="*/ 42 h 51"/>
                  <a:gd name="T44" fmla="*/ 58 w 100"/>
                  <a:gd name="T45" fmla="*/ 48 h 51"/>
                  <a:gd name="T46" fmla="*/ 66 w 100"/>
                  <a:gd name="T47" fmla="*/ 51 h 51"/>
                  <a:gd name="T48" fmla="*/ 75 w 100"/>
                  <a:gd name="T49" fmla="*/ 50 h 51"/>
                  <a:gd name="T50" fmla="*/ 96 w 100"/>
                  <a:gd name="T51" fmla="*/ 48 h 51"/>
                  <a:gd name="T52" fmla="*/ 100 w 100"/>
                  <a:gd name="T53" fmla="*/ 14 h 51"/>
                  <a:gd name="T54" fmla="*/ 89 w 100"/>
                  <a:gd name="T55" fmla="*/ 1 h 51"/>
                  <a:gd name="T56" fmla="*/ 79 w 100"/>
                  <a:gd name="T57" fmla="*/ 5 h 51"/>
                  <a:gd name="T58" fmla="*/ 55 w 100"/>
                  <a:gd name="T59" fmla="*/ 0 h 51"/>
                  <a:gd name="T60" fmla="*/ 50 w 100"/>
                  <a:gd name="T61" fmla="*/ 0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100" h="51">
                    <a:moveTo>
                      <a:pt x="50" y="0"/>
                    </a:moveTo>
                    <a:cubicBezTo>
                      <a:pt x="48" y="0"/>
                      <a:pt x="47" y="0"/>
                      <a:pt x="46" y="1"/>
                    </a:cubicBezTo>
                    <a:cubicBezTo>
                      <a:pt x="48" y="8"/>
                      <a:pt x="55" y="8"/>
                      <a:pt x="64" y="8"/>
                    </a:cubicBezTo>
                    <a:cubicBezTo>
                      <a:pt x="64" y="20"/>
                      <a:pt x="64" y="20"/>
                      <a:pt x="64" y="20"/>
                    </a:cubicBezTo>
                    <a:cubicBezTo>
                      <a:pt x="51" y="20"/>
                      <a:pt x="47" y="8"/>
                      <a:pt x="35" y="8"/>
                    </a:cubicBezTo>
                    <a:cubicBezTo>
                      <a:pt x="35" y="14"/>
                      <a:pt x="35" y="14"/>
                      <a:pt x="35" y="14"/>
                    </a:cubicBezTo>
                    <a:cubicBezTo>
                      <a:pt x="37" y="17"/>
                      <a:pt x="41" y="21"/>
                      <a:pt x="46" y="23"/>
                    </a:cubicBezTo>
                    <a:cubicBezTo>
                      <a:pt x="44" y="24"/>
                      <a:pt x="43" y="24"/>
                      <a:pt x="42" y="24"/>
                    </a:cubicBezTo>
                    <a:cubicBezTo>
                      <a:pt x="28" y="24"/>
                      <a:pt x="20" y="1"/>
                      <a:pt x="6" y="1"/>
                    </a:cubicBezTo>
                    <a:cubicBezTo>
                      <a:pt x="4" y="1"/>
                      <a:pt x="2" y="1"/>
                      <a:pt x="0" y="1"/>
                    </a:cubicBezTo>
                    <a:cubicBezTo>
                      <a:pt x="0" y="4"/>
                      <a:pt x="0" y="6"/>
                      <a:pt x="1" y="7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4" y="19"/>
                      <a:pt x="7" y="22"/>
                      <a:pt x="11" y="22"/>
                    </a:cubicBezTo>
                    <a:cubicBezTo>
                      <a:pt x="12" y="22"/>
                      <a:pt x="13" y="22"/>
                      <a:pt x="14" y="21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30"/>
                      <a:pt x="26" y="33"/>
                      <a:pt x="30" y="33"/>
                    </a:cubicBezTo>
                    <a:cubicBezTo>
                      <a:pt x="40" y="33"/>
                      <a:pt x="59" y="28"/>
                      <a:pt x="68" y="28"/>
                    </a:cubicBezTo>
                    <a:cubicBezTo>
                      <a:pt x="70" y="28"/>
                      <a:pt x="73" y="28"/>
                      <a:pt x="75" y="29"/>
                    </a:cubicBezTo>
                    <a:cubicBezTo>
                      <a:pt x="71" y="32"/>
                      <a:pt x="61" y="32"/>
                      <a:pt x="61" y="37"/>
                    </a:cubicBezTo>
                    <a:cubicBezTo>
                      <a:pt x="61" y="39"/>
                      <a:pt x="61" y="41"/>
                      <a:pt x="61" y="42"/>
                    </a:cubicBezTo>
                    <a:cubicBezTo>
                      <a:pt x="59" y="43"/>
                      <a:pt x="58" y="46"/>
                      <a:pt x="58" y="48"/>
                    </a:cubicBezTo>
                    <a:cubicBezTo>
                      <a:pt x="58" y="50"/>
                      <a:pt x="62" y="51"/>
                      <a:pt x="66" y="51"/>
                    </a:cubicBezTo>
                    <a:cubicBezTo>
                      <a:pt x="69" y="51"/>
                      <a:pt x="73" y="50"/>
                      <a:pt x="75" y="50"/>
                    </a:cubicBezTo>
                    <a:cubicBezTo>
                      <a:pt x="76" y="50"/>
                      <a:pt x="88" y="50"/>
                      <a:pt x="96" y="48"/>
                    </a:cubicBezTo>
                    <a:cubicBezTo>
                      <a:pt x="94" y="33"/>
                      <a:pt x="100" y="27"/>
                      <a:pt x="100" y="14"/>
                    </a:cubicBezTo>
                    <a:cubicBezTo>
                      <a:pt x="100" y="7"/>
                      <a:pt x="99" y="1"/>
                      <a:pt x="89" y="1"/>
                    </a:cubicBezTo>
                    <a:cubicBezTo>
                      <a:pt x="85" y="1"/>
                      <a:pt x="83" y="5"/>
                      <a:pt x="79" y="5"/>
                    </a:cubicBezTo>
                    <a:cubicBezTo>
                      <a:pt x="69" y="5"/>
                      <a:pt x="63" y="0"/>
                      <a:pt x="55" y="0"/>
                    </a:cubicBezTo>
                    <a:cubicBezTo>
                      <a:pt x="53" y="0"/>
                      <a:pt x="51" y="0"/>
                      <a:pt x="5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148">
                <a:extLst>
                  <a:ext uri="{FF2B5EF4-FFF2-40B4-BE49-F238E27FC236}">
                    <a16:creationId xmlns:a16="http://schemas.microsoft.com/office/drawing/2014/main" xmlns="" id="{EE303B72-F2AA-4F60-AE27-11E21AFE92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7" y="66"/>
                <a:ext cx="140" cy="83"/>
              </a:xfrm>
              <a:custGeom>
                <a:avLst/>
                <a:gdLst>
                  <a:gd name="T0" fmla="*/ 27 w 59"/>
                  <a:gd name="T1" fmla="*/ 0 h 35"/>
                  <a:gd name="T2" fmla="*/ 12 w 59"/>
                  <a:gd name="T3" fmla="*/ 17 h 35"/>
                  <a:gd name="T4" fmla="*/ 11 w 59"/>
                  <a:gd name="T5" fmla="*/ 17 h 35"/>
                  <a:gd name="T6" fmla="*/ 8 w 59"/>
                  <a:gd name="T7" fmla="*/ 17 h 35"/>
                  <a:gd name="T8" fmla="*/ 6 w 59"/>
                  <a:gd name="T9" fmla="*/ 17 h 35"/>
                  <a:gd name="T10" fmla="*/ 0 w 59"/>
                  <a:gd name="T11" fmla="*/ 19 h 35"/>
                  <a:gd name="T12" fmla="*/ 46 w 59"/>
                  <a:gd name="T13" fmla="*/ 35 h 35"/>
                  <a:gd name="T14" fmla="*/ 59 w 59"/>
                  <a:gd name="T15" fmla="*/ 27 h 35"/>
                  <a:gd name="T16" fmla="*/ 27 w 59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9" h="35">
                    <a:moveTo>
                      <a:pt x="27" y="0"/>
                    </a:moveTo>
                    <a:cubicBezTo>
                      <a:pt x="16" y="0"/>
                      <a:pt x="18" y="15"/>
                      <a:pt x="12" y="17"/>
                    </a:cubicBezTo>
                    <a:cubicBezTo>
                      <a:pt x="11" y="17"/>
                      <a:pt x="11" y="17"/>
                      <a:pt x="11" y="17"/>
                    </a:cubicBezTo>
                    <a:cubicBezTo>
                      <a:pt x="10" y="17"/>
                      <a:pt x="9" y="17"/>
                      <a:pt x="8" y="17"/>
                    </a:cubicBezTo>
                    <a:cubicBezTo>
                      <a:pt x="8" y="17"/>
                      <a:pt x="7" y="17"/>
                      <a:pt x="6" y="17"/>
                    </a:cubicBezTo>
                    <a:cubicBezTo>
                      <a:pt x="3" y="17"/>
                      <a:pt x="0" y="17"/>
                      <a:pt x="0" y="19"/>
                    </a:cubicBezTo>
                    <a:cubicBezTo>
                      <a:pt x="0" y="21"/>
                      <a:pt x="39" y="35"/>
                      <a:pt x="46" y="35"/>
                    </a:cubicBezTo>
                    <a:cubicBezTo>
                      <a:pt x="52" y="35"/>
                      <a:pt x="54" y="30"/>
                      <a:pt x="59" y="27"/>
                    </a:cubicBezTo>
                    <a:cubicBezTo>
                      <a:pt x="56" y="19"/>
                      <a:pt x="34" y="0"/>
                      <a:pt x="2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149">
                <a:extLst>
                  <a:ext uri="{FF2B5EF4-FFF2-40B4-BE49-F238E27FC236}">
                    <a16:creationId xmlns:a16="http://schemas.microsoft.com/office/drawing/2014/main" xmlns="" id="{97E1F4F2-6B06-49BF-A9FF-EDD7F2D2D5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" y="-228"/>
                <a:ext cx="184" cy="149"/>
              </a:xfrm>
              <a:custGeom>
                <a:avLst/>
                <a:gdLst>
                  <a:gd name="T0" fmla="*/ 26 w 78"/>
                  <a:gd name="T1" fmla="*/ 0 h 63"/>
                  <a:gd name="T2" fmla="*/ 12 w 78"/>
                  <a:gd name="T3" fmla="*/ 8 h 63"/>
                  <a:gd name="T4" fmla="*/ 12 w 78"/>
                  <a:gd name="T5" fmla="*/ 13 h 63"/>
                  <a:gd name="T6" fmla="*/ 0 w 78"/>
                  <a:gd name="T7" fmla="*/ 13 h 63"/>
                  <a:gd name="T8" fmla="*/ 0 w 78"/>
                  <a:gd name="T9" fmla="*/ 22 h 63"/>
                  <a:gd name="T10" fmla="*/ 8 w 78"/>
                  <a:gd name="T11" fmla="*/ 47 h 63"/>
                  <a:gd name="T12" fmla="*/ 8 w 78"/>
                  <a:gd name="T13" fmla="*/ 63 h 63"/>
                  <a:gd name="T14" fmla="*/ 18 w 78"/>
                  <a:gd name="T15" fmla="*/ 63 h 63"/>
                  <a:gd name="T16" fmla="*/ 30 w 78"/>
                  <a:gd name="T17" fmla="*/ 46 h 63"/>
                  <a:gd name="T18" fmla="*/ 23 w 78"/>
                  <a:gd name="T19" fmla="*/ 46 h 63"/>
                  <a:gd name="T20" fmla="*/ 27 w 78"/>
                  <a:gd name="T21" fmla="*/ 40 h 63"/>
                  <a:gd name="T22" fmla="*/ 38 w 78"/>
                  <a:gd name="T23" fmla="*/ 42 h 63"/>
                  <a:gd name="T24" fmla="*/ 68 w 78"/>
                  <a:gd name="T25" fmla="*/ 21 h 63"/>
                  <a:gd name="T26" fmla="*/ 78 w 78"/>
                  <a:gd name="T27" fmla="*/ 13 h 63"/>
                  <a:gd name="T28" fmla="*/ 78 w 78"/>
                  <a:gd name="T29" fmla="*/ 6 h 63"/>
                  <a:gd name="T30" fmla="*/ 26 w 78"/>
                  <a:gd name="T31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78" h="63">
                    <a:moveTo>
                      <a:pt x="26" y="0"/>
                    </a:moveTo>
                    <a:cubicBezTo>
                      <a:pt x="15" y="0"/>
                      <a:pt x="12" y="7"/>
                      <a:pt x="12" y="8"/>
                    </a:cubicBezTo>
                    <a:cubicBezTo>
                      <a:pt x="12" y="9"/>
                      <a:pt x="11" y="12"/>
                      <a:pt x="12" y="13"/>
                    </a:cubicBezTo>
                    <a:cubicBezTo>
                      <a:pt x="10" y="13"/>
                      <a:pt x="4" y="13"/>
                      <a:pt x="0" y="13"/>
                    </a:cubicBezTo>
                    <a:cubicBezTo>
                      <a:pt x="0" y="22"/>
                      <a:pt x="0" y="22"/>
                      <a:pt x="0" y="22"/>
                    </a:cubicBezTo>
                    <a:cubicBezTo>
                      <a:pt x="3" y="32"/>
                      <a:pt x="0" y="39"/>
                      <a:pt x="8" y="47"/>
                    </a:cubicBezTo>
                    <a:cubicBezTo>
                      <a:pt x="8" y="50"/>
                      <a:pt x="8" y="56"/>
                      <a:pt x="8" y="63"/>
                    </a:cubicBezTo>
                    <a:cubicBezTo>
                      <a:pt x="18" y="63"/>
                      <a:pt x="18" y="63"/>
                      <a:pt x="18" y="63"/>
                    </a:cubicBezTo>
                    <a:cubicBezTo>
                      <a:pt x="24" y="57"/>
                      <a:pt x="29" y="55"/>
                      <a:pt x="30" y="46"/>
                    </a:cubicBezTo>
                    <a:cubicBezTo>
                      <a:pt x="23" y="46"/>
                      <a:pt x="23" y="46"/>
                      <a:pt x="23" y="46"/>
                    </a:cubicBezTo>
                    <a:cubicBezTo>
                      <a:pt x="25" y="41"/>
                      <a:pt x="26" y="40"/>
                      <a:pt x="27" y="40"/>
                    </a:cubicBezTo>
                    <a:cubicBezTo>
                      <a:pt x="29" y="40"/>
                      <a:pt x="32" y="42"/>
                      <a:pt x="38" y="42"/>
                    </a:cubicBezTo>
                    <a:cubicBezTo>
                      <a:pt x="54" y="42"/>
                      <a:pt x="61" y="30"/>
                      <a:pt x="68" y="21"/>
                    </a:cubicBezTo>
                    <a:cubicBezTo>
                      <a:pt x="68" y="21"/>
                      <a:pt x="78" y="14"/>
                      <a:pt x="78" y="13"/>
                    </a:cubicBezTo>
                    <a:cubicBezTo>
                      <a:pt x="78" y="10"/>
                      <a:pt x="77" y="9"/>
                      <a:pt x="78" y="6"/>
                    </a:cubicBezTo>
                    <a:cubicBezTo>
                      <a:pt x="59" y="6"/>
                      <a:pt x="44" y="0"/>
                      <a:pt x="2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150">
                <a:extLst>
                  <a:ext uri="{FF2B5EF4-FFF2-40B4-BE49-F238E27FC236}">
                    <a16:creationId xmlns:a16="http://schemas.microsoft.com/office/drawing/2014/main" xmlns="" id="{0F486305-0CAD-496F-B7A1-B484F0FF5F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38" y="-495"/>
                <a:ext cx="62" cy="50"/>
              </a:xfrm>
              <a:custGeom>
                <a:avLst/>
                <a:gdLst>
                  <a:gd name="T0" fmla="*/ 0 w 26"/>
                  <a:gd name="T1" fmla="*/ 0 h 21"/>
                  <a:gd name="T2" fmla="*/ 19 w 26"/>
                  <a:gd name="T3" fmla="*/ 21 h 21"/>
                  <a:gd name="T4" fmla="*/ 26 w 26"/>
                  <a:gd name="T5" fmla="*/ 15 h 21"/>
                  <a:gd name="T6" fmla="*/ 0 w 26"/>
                  <a:gd name="T7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21">
                    <a:moveTo>
                      <a:pt x="0" y="0"/>
                    </a:moveTo>
                    <a:cubicBezTo>
                      <a:pt x="0" y="7"/>
                      <a:pt x="13" y="21"/>
                      <a:pt x="19" y="21"/>
                    </a:cubicBezTo>
                    <a:cubicBezTo>
                      <a:pt x="22" y="21"/>
                      <a:pt x="26" y="19"/>
                      <a:pt x="26" y="15"/>
                    </a:cubicBezTo>
                    <a:cubicBezTo>
                      <a:pt x="15" y="11"/>
                      <a:pt x="14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151">
                <a:extLst>
                  <a:ext uri="{FF2B5EF4-FFF2-40B4-BE49-F238E27FC236}">
                    <a16:creationId xmlns:a16="http://schemas.microsoft.com/office/drawing/2014/main" xmlns="" id="{89F5F7A6-0B32-4288-81CE-658A0B0894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00" y="-325"/>
                <a:ext cx="45" cy="34"/>
              </a:xfrm>
              <a:custGeom>
                <a:avLst/>
                <a:gdLst>
                  <a:gd name="T0" fmla="*/ 15 w 19"/>
                  <a:gd name="T1" fmla="*/ 0 h 14"/>
                  <a:gd name="T2" fmla="*/ 0 w 19"/>
                  <a:gd name="T3" fmla="*/ 14 h 14"/>
                  <a:gd name="T4" fmla="*/ 2 w 19"/>
                  <a:gd name="T5" fmla="*/ 14 h 14"/>
                  <a:gd name="T6" fmla="*/ 11 w 19"/>
                  <a:gd name="T7" fmla="*/ 14 h 14"/>
                  <a:gd name="T8" fmla="*/ 19 w 19"/>
                  <a:gd name="T9" fmla="*/ 7 h 14"/>
                  <a:gd name="T10" fmla="*/ 15 w 19"/>
                  <a:gd name="T11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14">
                    <a:moveTo>
                      <a:pt x="15" y="0"/>
                    </a:moveTo>
                    <a:cubicBezTo>
                      <a:pt x="7" y="2"/>
                      <a:pt x="2" y="5"/>
                      <a:pt x="0" y="14"/>
                    </a:cubicBezTo>
                    <a:cubicBezTo>
                      <a:pt x="1" y="14"/>
                      <a:pt x="2" y="14"/>
                      <a:pt x="2" y="14"/>
                    </a:cubicBezTo>
                    <a:cubicBezTo>
                      <a:pt x="5" y="14"/>
                      <a:pt x="6" y="14"/>
                      <a:pt x="11" y="14"/>
                    </a:cubicBezTo>
                    <a:cubicBezTo>
                      <a:pt x="14" y="14"/>
                      <a:pt x="19" y="14"/>
                      <a:pt x="19" y="7"/>
                    </a:cubicBezTo>
                    <a:cubicBezTo>
                      <a:pt x="19" y="4"/>
                      <a:pt x="16" y="2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152">
                <a:extLst>
                  <a:ext uri="{FF2B5EF4-FFF2-40B4-BE49-F238E27FC236}">
                    <a16:creationId xmlns:a16="http://schemas.microsoft.com/office/drawing/2014/main" xmlns="" id="{218D8F53-F180-4FD6-A119-486271484D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321" y="-620"/>
                <a:ext cx="231" cy="123"/>
              </a:xfrm>
              <a:custGeom>
                <a:avLst/>
                <a:gdLst>
                  <a:gd name="T0" fmla="*/ 17 w 98"/>
                  <a:gd name="T1" fmla="*/ 0 h 52"/>
                  <a:gd name="T2" fmla="*/ 0 w 98"/>
                  <a:gd name="T3" fmla="*/ 5 h 52"/>
                  <a:gd name="T4" fmla="*/ 9 w 98"/>
                  <a:gd name="T5" fmla="*/ 13 h 52"/>
                  <a:gd name="T6" fmla="*/ 5 w 98"/>
                  <a:gd name="T7" fmla="*/ 18 h 52"/>
                  <a:gd name="T8" fmla="*/ 9 w 98"/>
                  <a:gd name="T9" fmla="*/ 19 h 52"/>
                  <a:gd name="T10" fmla="*/ 24 w 98"/>
                  <a:gd name="T11" fmla="*/ 18 h 52"/>
                  <a:gd name="T12" fmla="*/ 24 w 98"/>
                  <a:gd name="T13" fmla="*/ 24 h 52"/>
                  <a:gd name="T14" fmla="*/ 8 w 98"/>
                  <a:gd name="T15" fmla="*/ 31 h 52"/>
                  <a:gd name="T16" fmla="*/ 19 w 98"/>
                  <a:gd name="T17" fmla="*/ 35 h 52"/>
                  <a:gd name="T18" fmla="*/ 22 w 98"/>
                  <a:gd name="T19" fmla="*/ 35 h 52"/>
                  <a:gd name="T20" fmla="*/ 33 w 98"/>
                  <a:gd name="T21" fmla="*/ 34 h 52"/>
                  <a:gd name="T22" fmla="*/ 40 w 98"/>
                  <a:gd name="T23" fmla="*/ 37 h 52"/>
                  <a:gd name="T24" fmla="*/ 44 w 98"/>
                  <a:gd name="T25" fmla="*/ 37 h 52"/>
                  <a:gd name="T26" fmla="*/ 65 w 98"/>
                  <a:gd name="T27" fmla="*/ 39 h 52"/>
                  <a:gd name="T28" fmla="*/ 88 w 98"/>
                  <a:gd name="T29" fmla="*/ 52 h 52"/>
                  <a:gd name="T30" fmla="*/ 98 w 98"/>
                  <a:gd name="T31" fmla="*/ 45 h 52"/>
                  <a:gd name="T32" fmla="*/ 83 w 98"/>
                  <a:gd name="T33" fmla="*/ 31 h 52"/>
                  <a:gd name="T34" fmla="*/ 87 w 98"/>
                  <a:gd name="T35" fmla="*/ 26 h 52"/>
                  <a:gd name="T36" fmla="*/ 71 w 98"/>
                  <a:gd name="T37" fmla="*/ 14 h 52"/>
                  <a:gd name="T38" fmla="*/ 63 w 98"/>
                  <a:gd name="T39" fmla="*/ 18 h 52"/>
                  <a:gd name="T40" fmla="*/ 48 w 98"/>
                  <a:gd name="T41" fmla="*/ 6 h 52"/>
                  <a:gd name="T42" fmla="*/ 37 w 98"/>
                  <a:gd name="T43" fmla="*/ 10 h 52"/>
                  <a:gd name="T44" fmla="*/ 17 w 98"/>
                  <a:gd name="T45" fmla="*/ 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98" h="52">
                    <a:moveTo>
                      <a:pt x="17" y="0"/>
                    </a:moveTo>
                    <a:cubicBezTo>
                      <a:pt x="11" y="0"/>
                      <a:pt x="6" y="4"/>
                      <a:pt x="0" y="5"/>
                    </a:cubicBezTo>
                    <a:cubicBezTo>
                      <a:pt x="0" y="11"/>
                      <a:pt x="2" y="13"/>
                      <a:pt x="9" y="13"/>
                    </a:cubicBezTo>
                    <a:cubicBezTo>
                      <a:pt x="9" y="15"/>
                      <a:pt x="7" y="17"/>
                      <a:pt x="5" y="18"/>
                    </a:cubicBezTo>
                    <a:cubicBezTo>
                      <a:pt x="7" y="19"/>
                      <a:pt x="8" y="19"/>
                      <a:pt x="9" y="19"/>
                    </a:cubicBezTo>
                    <a:cubicBezTo>
                      <a:pt x="12" y="19"/>
                      <a:pt x="16" y="18"/>
                      <a:pt x="24" y="18"/>
                    </a:cubicBezTo>
                    <a:cubicBezTo>
                      <a:pt x="23" y="20"/>
                      <a:pt x="23" y="23"/>
                      <a:pt x="24" y="24"/>
                    </a:cubicBezTo>
                    <a:cubicBezTo>
                      <a:pt x="18" y="26"/>
                      <a:pt x="13" y="26"/>
                      <a:pt x="8" y="31"/>
                    </a:cubicBezTo>
                    <a:cubicBezTo>
                      <a:pt x="12" y="34"/>
                      <a:pt x="14" y="35"/>
                      <a:pt x="19" y="35"/>
                    </a:cubicBezTo>
                    <a:cubicBezTo>
                      <a:pt x="20" y="35"/>
                      <a:pt x="21" y="35"/>
                      <a:pt x="22" y="35"/>
                    </a:cubicBezTo>
                    <a:cubicBezTo>
                      <a:pt x="26" y="35"/>
                      <a:pt x="30" y="34"/>
                      <a:pt x="33" y="34"/>
                    </a:cubicBezTo>
                    <a:cubicBezTo>
                      <a:pt x="36" y="34"/>
                      <a:pt x="38" y="35"/>
                      <a:pt x="40" y="37"/>
                    </a:cubicBezTo>
                    <a:cubicBezTo>
                      <a:pt x="41" y="37"/>
                      <a:pt x="42" y="37"/>
                      <a:pt x="44" y="37"/>
                    </a:cubicBezTo>
                    <a:cubicBezTo>
                      <a:pt x="51" y="37"/>
                      <a:pt x="56" y="39"/>
                      <a:pt x="65" y="39"/>
                    </a:cubicBezTo>
                    <a:cubicBezTo>
                      <a:pt x="77" y="39"/>
                      <a:pt x="76" y="52"/>
                      <a:pt x="88" y="52"/>
                    </a:cubicBezTo>
                    <a:cubicBezTo>
                      <a:pt x="92" y="52"/>
                      <a:pt x="98" y="51"/>
                      <a:pt x="98" y="45"/>
                    </a:cubicBezTo>
                    <a:cubicBezTo>
                      <a:pt x="98" y="40"/>
                      <a:pt x="87" y="35"/>
                      <a:pt x="83" y="31"/>
                    </a:cubicBezTo>
                    <a:cubicBezTo>
                      <a:pt x="84" y="30"/>
                      <a:pt x="86" y="27"/>
                      <a:pt x="87" y="26"/>
                    </a:cubicBezTo>
                    <a:cubicBezTo>
                      <a:pt x="85" y="23"/>
                      <a:pt x="79" y="14"/>
                      <a:pt x="71" y="14"/>
                    </a:cubicBezTo>
                    <a:cubicBezTo>
                      <a:pt x="68" y="14"/>
                      <a:pt x="67" y="18"/>
                      <a:pt x="63" y="18"/>
                    </a:cubicBezTo>
                    <a:cubicBezTo>
                      <a:pt x="58" y="18"/>
                      <a:pt x="58" y="6"/>
                      <a:pt x="48" y="6"/>
                    </a:cubicBezTo>
                    <a:cubicBezTo>
                      <a:pt x="43" y="6"/>
                      <a:pt x="41" y="10"/>
                      <a:pt x="37" y="10"/>
                    </a:cubicBezTo>
                    <a:cubicBezTo>
                      <a:pt x="31" y="10"/>
                      <a:pt x="28" y="0"/>
                      <a:pt x="1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153">
                <a:extLst>
                  <a:ext uri="{FF2B5EF4-FFF2-40B4-BE49-F238E27FC236}">
                    <a16:creationId xmlns:a16="http://schemas.microsoft.com/office/drawing/2014/main" xmlns="" id="{C9DBF449-59C1-42CE-92CC-2C31826FBC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29" y="-514"/>
                <a:ext cx="61" cy="19"/>
              </a:xfrm>
              <a:custGeom>
                <a:avLst/>
                <a:gdLst>
                  <a:gd name="T0" fmla="*/ 14 w 26"/>
                  <a:gd name="T1" fmla="*/ 0 h 8"/>
                  <a:gd name="T2" fmla="*/ 9 w 26"/>
                  <a:gd name="T3" fmla="*/ 8 h 8"/>
                  <a:gd name="T4" fmla="*/ 26 w 26"/>
                  <a:gd name="T5" fmla="*/ 5 h 8"/>
                  <a:gd name="T6" fmla="*/ 14 w 26"/>
                  <a:gd name="T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8">
                    <a:moveTo>
                      <a:pt x="14" y="0"/>
                    </a:moveTo>
                    <a:cubicBezTo>
                      <a:pt x="12" y="0"/>
                      <a:pt x="0" y="8"/>
                      <a:pt x="9" y="8"/>
                    </a:cubicBezTo>
                    <a:cubicBezTo>
                      <a:pt x="17" y="8"/>
                      <a:pt x="23" y="8"/>
                      <a:pt x="26" y="5"/>
                    </a:cubicBezTo>
                    <a:cubicBezTo>
                      <a:pt x="21" y="3"/>
                      <a:pt x="20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154">
                <a:extLst>
                  <a:ext uri="{FF2B5EF4-FFF2-40B4-BE49-F238E27FC236}">
                    <a16:creationId xmlns:a16="http://schemas.microsoft.com/office/drawing/2014/main" xmlns="" id="{67278C74-2960-48EF-89F3-21E6810D04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" y="-440"/>
                <a:ext cx="610" cy="189"/>
              </a:xfrm>
              <a:custGeom>
                <a:avLst/>
                <a:gdLst>
                  <a:gd name="T0" fmla="*/ 16 w 258"/>
                  <a:gd name="T1" fmla="*/ 0 h 80"/>
                  <a:gd name="T2" fmla="*/ 0 w 258"/>
                  <a:gd name="T3" fmla="*/ 8 h 80"/>
                  <a:gd name="T4" fmla="*/ 38 w 258"/>
                  <a:gd name="T5" fmla="*/ 26 h 80"/>
                  <a:gd name="T6" fmla="*/ 48 w 258"/>
                  <a:gd name="T7" fmla="*/ 21 h 80"/>
                  <a:gd name="T8" fmla="*/ 69 w 258"/>
                  <a:gd name="T9" fmla="*/ 48 h 80"/>
                  <a:gd name="T10" fmla="*/ 63 w 258"/>
                  <a:gd name="T11" fmla="*/ 56 h 80"/>
                  <a:gd name="T12" fmla="*/ 101 w 258"/>
                  <a:gd name="T13" fmla="*/ 80 h 80"/>
                  <a:gd name="T14" fmla="*/ 116 w 258"/>
                  <a:gd name="T15" fmla="*/ 71 h 80"/>
                  <a:gd name="T16" fmla="*/ 122 w 258"/>
                  <a:gd name="T17" fmla="*/ 71 h 80"/>
                  <a:gd name="T18" fmla="*/ 139 w 258"/>
                  <a:gd name="T19" fmla="*/ 80 h 80"/>
                  <a:gd name="T20" fmla="*/ 149 w 258"/>
                  <a:gd name="T21" fmla="*/ 79 h 80"/>
                  <a:gd name="T22" fmla="*/ 191 w 258"/>
                  <a:gd name="T23" fmla="*/ 79 h 80"/>
                  <a:gd name="T24" fmla="*/ 204 w 258"/>
                  <a:gd name="T25" fmla="*/ 72 h 80"/>
                  <a:gd name="T26" fmla="*/ 215 w 258"/>
                  <a:gd name="T27" fmla="*/ 80 h 80"/>
                  <a:gd name="T28" fmla="*/ 258 w 258"/>
                  <a:gd name="T29" fmla="*/ 62 h 80"/>
                  <a:gd name="T30" fmla="*/ 256 w 258"/>
                  <a:gd name="T31" fmla="*/ 62 h 80"/>
                  <a:gd name="T32" fmla="*/ 252 w 258"/>
                  <a:gd name="T33" fmla="*/ 61 h 80"/>
                  <a:gd name="T34" fmla="*/ 254 w 258"/>
                  <a:gd name="T35" fmla="*/ 56 h 80"/>
                  <a:gd name="T36" fmla="*/ 258 w 258"/>
                  <a:gd name="T37" fmla="*/ 55 h 80"/>
                  <a:gd name="T38" fmla="*/ 216 w 258"/>
                  <a:gd name="T39" fmla="*/ 41 h 80"/>
                  <a:gd name="T40" fmla="*/ 150 w 258"/>
                  <a:gd name="T41" fmla="*/ 54 h 80"/>
                  <a:gd name="T42" fmla="*/ 114 w 258"/>
                  <a:gd name="T43" fmla="*/ 48 h 80"/>
                  <a:gd name="T44" fmla="*/ 109 w 258"/>
                  <a:gd name="T45" fmla="*/ 50 h 80"/>
                  <a:gd name="T46" fmla="*/ 105 w 258"/>
                  <a:gd name="T47" fmla="*/ 45 h 80"/>
                  <a:gd name="T48" fmla="*/ 109 w 258"/>
                  <a:gd name="T49" fmla="*/ 42 h 80"/>
                  <a:gd name="T50" fmla="*/ 85 w 258"/>
                  <a:gd name="T51" fmla="*/ 30 h 80"/>
                  <a:gd name="T52" fmla="*/ 106 w 258"/>
                  <a:gd name="T53" fmla="*/ 30 h 80"/>
                  <a:gd name="T54" fmla="*/ 82 w 258"/>
                  <a:gd name="T55" fmla="*/ 14 h 80"/>
                  <a:gd name="T56" fmla="*/ 72 w 258"/>
                  <a:gd name="T57" fmla="*/ 14 h 80"/>
                  <a:gd name="T58" fmla="*/ 62 w 258"/>
                  <a:gd name="T59" fmla="*/ 18 h 80"/>
                  <a:gd name="T60" fmla="*/ 16 w 258"/>
                  <a:gd name="T61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258" h="80">
                    <a:moveTo>
                      <a:pt x="16" y="0"/>
                    </a:moveTo>
                    <a:cubicBezTo>
                      <a:pt x="9" y="0"/>
                      <a:pt x="0" y="0"/>
                      <a:pt x="0" y="8"/>
                    </a:cubicBezTo>
                    <a:cubicBezTo>
                      <a:pt x="0" y="13"/>
                      <a:pt x="32" y="26"/>
                      <a:pt x="38" y="26"/>
                    </a:cubicBezTo>
                    <a:cubicBezTo>
                      <a:pt x="42" y="26"/>
                      <a:pt x="45" y="24"/>
                      <a:pt x="48" y="21"/>
                    </a:cubicBezTo>
                    <a:cubicBezTo>
                      <a:pt x="57" y="30"/>
                      <a:pt x="60" y="39"/>
                      <a:pt x="69" y="48"/>
                    </a:cubicBezTo>
                    <a:cubicBezTo>
                      <a:pt x="67" y="49"/>
                      <a:pt x="63" y="53"/>
                      <a:pt x="63" y="56"/>
                    </a:cubicBezTo>
                    <a:cubicBezTo>
                      <a:pt x="63" y="67"/>
                      <a:pt x="89" y="80"/>
                      <a:pt x="101" y="80"/>
                    </a:cubicBezTo>
                    <a:cubicBezTo>
                      <a:pt x="106" y="80"/>
                      <a:pt x="114" y="74"/>
                      <a:pt x="116" y="71"/>
                    </a:cubicBezTo>
                    <a:cubicBezTo>
                      <a:pt x="122" y="71"/>
                      <a:pt x="122" y="71"/>
                      <a:pt x="122" y="71"/>
                    </a:cubicBezTo>
                    <a:cubicBezTo>
                      <a:pt x="121" y="78"/>
                      <a:pt x="130" y="80"/>
                      <a:pt x="139" y="80"/>
                    </a:cubicBezTo>
                    <a:cubicBezTo>
                      <a:pt x="142" y="80"/>
                      <a:pt x="146" y="80"/>
                      <a:pt x="149" y="79"/>
                    </a:cubicBezTo>
                    <a:cubicBezTo>
                      <a:pt x="191" y="79"/>
                      <a:pt x="191" y="79"/>
                      <a:pt x="191" y="79"/>
                    </a:cubicBezTo>
                    <a:cubicBezTo>
                      <a:pt x="196" y="76"/>
                      <a:pt x="197" y="73"/>
                      <a:pt x="204" y="72"/>
                    </a:cubicBezTo>
                    <a:cubicBezTo>
                      <a:pt x="205" y="76"/>
                      <a:pt x="208" y="80"/>
                      <a:pt x="215" y="80"/>
                    </a:cubicBezTo>
                    <a:cubicBezTo>
                      <a:pt x="233" y="80"/>
                      <a:pt x="257" y="80"/>
                      <a:pt x="258" y="62"/>
                    </a:cubicBezTo>
                    <a:cubicBezTo>
                      <a:pt x="258" y="62"/>
                      <a:pt x="258" y="62"/>
                      <a:pt x="256" y="62"/>
                    </a:cubicBezTo>
                    <a:cubicBezTo>
                      <a:pt x="255" y="62"/>
                      <a:pt x="253" y="62"/>
                      <a:pt x="252" y="61"/>
                    </a:cubicBezTo>
                    <a:cubicBezTo>
                      <a:pt x="252" y="59"/>
                      <a:pt x="253" y="58"/>
                      <a:pt x="254" y="56"/>
                    </a:cubicBezTo>
                    <a:cubicBezTo>
                      <a:pt x="256" y="56"/>
                      <a:pt x="258" y="56"/>
                      <a:pt x="258" y="55"/>
                    </a:cubicBezTo>
                    <a:cubicBezTo>
                      <a:pt x="251" y="42"/>
                      <a:pt x="237" y="41"/>
                      <a:pt x="216" y="41"/>
                    </a:cubicBezTo>
                    <a:cubicBezTo>
                      <a:pt x="189" y="41"/>
                      <a:pt x="179" y="54"/>
                      <a:pt x="150" y="54"/>
                    </a:cubicBezTo>
                    <a:cubicBezTo>
                      <a:pt x="137" y="54"/>
                      <a:pt x="126" y="51"/>
                      <a:pt x="114" y="48"/>
                    </a:cubicBezTo>
                    <a:cubicBezTo>
                      <a:pt x="113" y="48"/>
                      <a:pt x="110" y="50"/>
                      <a:pt x="109" y="50"/>
                    </a:cubicBezTo>
                    <a:cubicBezTo>
                      <a:pt x="107" y="50"/>
                      <a:pt x="105" y="48"/>
                      <a:pt x="105" y="45"/>
                    </a:cubicBezTo>
                    <a:cubicBezTo>
                      <a:pt x="105" y="43"/>
                      <a:pt x="108" y="43"/>
                      <a:pt x="109" y="42"/>
                    </a:cubicBezTo>
                    <a:cubicBezTo>
                      <a:pt x="102" y="36"/>
                      <a:pt x="88" y="44"/>
                      <a:pt x="85" y="30"/>
                    </a:cubicBezTo>
                    <a:cubicBezTo>
                      <a:pt x="106" y="30"/>
                      <a:pt x="106" y="30"/>
                      <a:pt x="106" y="30"/>
                    </a:cubicBezTo>
                    <a:cubicBezTo>
                      <a:pt x="102" y="23"/>
                      <a:pt x="77" y="26"/>
                      <a:pt x="82" y="14"/>
                    </a:cubicBezTo>
                    <a:cubicBezTo>
                      <a:pt x="82" y="14"/>
                      <a:pt x="76" y="14"/>
                      <a:pt x="72" y="14"/>
                    </a:cubicBezTo>
                    <a:cubicBezTo>
                      <a:pt x="70" y="17"/>
                      <a:pt x="67" y="18"/>
                      <a:pt x="62" y="18"/>
                    </a:cubicBezTo>
                    <a:cubicBezTo>
                      <a:pt x="44" y="18"/>
                      <a:pt x="39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4" name="Freeform 155">
                <a:extLst>
                  <a:ext uri="{FF2B5EF4-FFF2-40B4-BE49-F238E27FC236}">
                    <a16:creationId xmlns:a16="http://schemas.microsoft.com/office/drawing/2014/main" xmlns="" id="{1B14651C-831C-4172-AA0B-8CC2340929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" y="-339"/>
                <a:ext cx="106" cy="83"/>
              </a:xfrm>
              <a:custGeom>
                <a:avLst/>
                <a:gdLst>
                  <a:gd name="T0" fmla="*/ 23 w 45"/>
                  <a:gd name="T1" fmla="*/ 0 h 35"/>
                  <a:gd name="T2" fmla="*/ 7 w 45"/>
                  <a:gd name="T3" fmla="*/ 12 h 35"/>
                  <a:gd name="T4" fmla="*/ 0 w 45"/>
                  <a:gd name="T5" fmla="*/ 20 h 35"/>
                  <a:gd name="T6" fmla="*/ 35 w 45"/>
                  <a:gd name="T7" fmla="*/ 35 h 35"/>
                  <a:gd name="T8" fmla="*/ 45 w 45"/>
                  <a:gd name="T9" fmla="*/ 18 h 35"/>
                  <a:gd name="T10" fmla="*/ 23 w 45"/>
                  <a:gd name="T11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" h="35">
                    <a:moveTo>
                      <a:pt x="23" y="0"/>
                    </a:moveTo>
                    <a:cubicBezTo>
                      <a:pt x="11" y="0"/>
                      <a:pt x="13" y="12"/>
                      <a:pt x="7" y="12"/>
                    </a:cubicBezTo>
                    <a:cubicBezTo>
                      <a:pt x="6" y="12"/>
                      <a:pt x="0" y="15"/>
                      <a:pt x="0" y="20"/>
                    </a:cubicBezTo>
                    <a:cubicBezTo>
                      <a:pt x="0" y="20"/>
                      <a:pt x="31" y="35"/>
                      <a:pt x="35" y="35"/>
                    </a:cubicBezTo>
                    <a:cubicBezTo>
                      <a:pt x="42" y="35"/>
                      <a:pt x="45" y="27"/>
                      <a:pt x="45" y="18"/>
                    </a:cubicBezTo>
                    <a:cubicBezTo>
                      <a:pt x="45" y="11"/>
                      <a:pt x="33" y="0"/>
                      <a:pt x="2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Freeform 156">
                <a:extLst>
                  <a:ext uri="{FF2B5EF4-FFF2-40B4-BE49-F238E27FC236}">
                    <a16:creationId xmlns:a16="http://schemas.microsoft.com/office/drawing/2014/main" xmlns="" id="{3A5ED7B9-A91B-4A19-B2F5-29C9E50C97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" y="-495"/>
                <a:ext cx="97" cy="29"/>
              </a:xfrm>
              <a:custGeom>
                <a:avLst/>
                <a:gdLst>
                  <a:gd name="T0" fmla="*/ 41 w 41"/>
                  <a:gd name="T1" fmla="*/ 0 h 12"/>
                  <a:gd name="T2" fmla="*/ 38 w 41"/>
                  <a:gd name="T3" fmla="*/ 1 h 12"/>
                  <a:gd name="T4" fmla="*/ 34 w 41"/>
                  <a:gd name="T5" fmla="*/ 0 h 12"/>
                  <a:gd name="T6" fmla="*/ 0 w 41"/>
                  <a:gd name="T7" fmla="*/ 7 h 12"/>
                  <a:gd name="T8" fmla="*/ 33 w 41"/>
                  <a:gd name="T9" fmla="*/ 12 h 12"/>
                  <a:gd name="T10" fmla="*/ 41 w 41"/>
                  <a:gd name="T11" fmla="*/ 7 h 12"/>
                  <a:gd name="T12" fmla="*/ 41 w 41"/>
                  <a:gd name="T13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1" h="12">
                    <a:moveTo>
                      <a:pt x="41" y="0"/>
                    </a:moveTo>
                    <a:cubicBezTo>
                      <a:pt x="39" y="1"/>
                      <a:pt x="38" y="1"/>
                      <a:pt x="38" y="1"/>
                    </a:cubicBezTo>
                    <a:cubicBezTo>
                      <a:pt x="37" y="1"/>
                      <a:pt x="38" y="0"/>
                      <a:pt x="34" y="0"/>
                    </a:cubicBezTo>
                    <a:cubicBezTo>
                      <a:pt x="24" y="0"/>
                      <a:pt x="5" y="1"/>
                      <a:pt x="0" y="7"/>
                    </a:cubicBezTo>
                    <a:cubicBezTo>
                      <a:pt x="0" y="7"/>
                      <a:pt x="30" y="12"/>
                      <a:pt x="33" y="12"/>
                    </a:cubicBezTo>
                    <a:cubicBezTo>
                      <a:pt x="38" y="12"/>
                      <a:pt x="41" y="10"/>
                      <a:pt x="41" y="7"/>
                    </a:cubicBezTo>
                    <a:cubicBezTo>
                      <a:pt x="41" y="6"/>
                      <a:pt x="41" y="4"/>
                      <a:pt x="4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Freeform 157">
                <a:extLst>
                  <a:ext uri="{FF2B5EF4-FFF2-40B4-BE49-F238E27FC236}">
                    <a16:creationId xmlns:a16="http://schemas.microsoft.com/office/drawing/2014/main" xmlns="" id="{566BFFDD-D7D3-44B2-A628-8258462818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57" y="-587"/>
                <a:ext cx="116" cy="87"/>
              </a:xfrm>
              <a:custGeom>
                <a:avLst/>
                <a:gdLst>
                  <a:gd name="T0" fmla="*/ 12 w 49"/>
                  <a:gd name="T1" fmla="*/ 0 h 37"/>
                  <a:gd name="T2" fmla="*/ 0 w 49"/>
                  <a:gd name="T3" fmla="*/ 8 h 37"/>
                  <a:gd name="T4" fmla="*/ 17 w 49"/>
                  <a:gd name="T5" fmla="*/ 28 h 37"/>
                  <a:gd name="T6" fmla="*/ 12 w 49"/>
                  <a:gd name="T7" fmla="*/ 33 h 37"/>
                  <a:gd name="T8" fmla="*/ 22 w 49"/>
                  <a:gd name="T9" fmla="*/ 37 h 37"/>
                  <a:gd name="T10" fmla="*/ 49 w 49"/>
                  <a:gd name="T11" fmla="*/ 33 h 37"/>
                  <a:gd name="T12" fmla="*/ 49 w 49"/>
                  <a:gd name="T13" fmla="*/ 20 h 37"/>
                  <a:gd name="T14" fmla="*/ 31 w 49"/>
                  <a:gd name="T15" fmla="*/ 8 h 37"/>
                  <a:gd name="T16" fmla="*/ 12 w 49"/>
                  <a:gd name="T17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9" h="37">
                    <a:moveTo>
                      <a:pt x="12" y="0"/>
                    </a:moveTo>
                    <a:cubicBezTo>
                      <a:pt x="7" y="0"/>
                      <a:pt x="0" y="2"/>
                      <a:pt x="0" y="8"/>
                    </a:cubicBezTo>
                    <a:cubicBezTo>
                      <a:pt x="0" y="18"/>
                      <a:pt x="11" y="21"/>
                      <a:pt x="17" y="28"/>
                    </a:cubicBezTo>
                    <a:cubicBezTo>
                      <a:pt x="16" y="28"/>
                      <a:pt x="12" y="30"/>
                      <a:pt x="12" y="33"/>
                    </a:cubicBezTo>
                    <a:cubicBezTo>
                      <a:pt x="12" y="36"/>
                      <a:pt x="16" y="37"/>
                      <a:pt x="22" y="37"/>
                    </a:cubicBezTo>
                    <a:cubicBezTo>
                      <a:pt x="29" y="37"/>
                      <a:pt x="39" y="35"/>
                      <a:pt x="49" y="33"/>
                    </a:cubicBezTo>
                    <a:cubicBezTo>
                      <a:pt x="48" y="27"/>
                      <a:pt x="49" y="23"/>
                      <a:pt x="49" y="20"/>
                    </a:cubicBezTo>
                    <a:cubicBezTo>
                      <a:pt x="49" y="9"/>
                      <a:pt x="31" y="20"/>
                      <a:pt x="31" y="8"/>
                    </a:cubicBezTo>
                    <a:cubicBezTo>
                      <a:pt x="25" y="8"/>
                      <a:pt x="14" y="4"/>
                      <a:pt x="1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7" name="Freeform 158">
                <a:extLst>
                  <a:ext uri="{FF2B5EF4-FFF2-40B4-BE49-F238E27FC236}">
                    <a16:creationId xmlns:a16="http://schemas.microsoft.com/office/drawing/2014/main" xmlns="" id="{C2CEEF6A-5A47-420B-B13B-11F03E12FC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99" y="-672"/>
                <a:ext cx="42" cy="26"/>
              </a:xfrm>
              <a:custGeom>
                <a:avLst/>
                <a:gdLst>
                  <a:gd name="T0" fmla="*/ 7 w 18"/>
                  <a:gd name="T1" fmla="*/ 0 h 11"/>
                  <a:gd name="T2" fmla="*/ 0 w 18"/>
                  <a:gd name="T3" fmla="*/ 0 h 11"/>
                  <a:gd name="T4" fmla="*/ 9 w 18"/>
                  <a:gd name="T5" fmla="*/ 11 h 11"/>
                  <a:gd name="T6" fmla="*/ 18 w 18"/>
                  <a:gd name="T7" fmla="*/ 11 h 11"/>
                  <a:gd name="T8" fmla="*/ 18 w 18"/>
                  <a:gd name="T9" fmla="*/ 0 h 11"/>
                  <a:gd name="T10" fmla="*/ 7 w 18"/>
                  <a:gd name="T11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1">
                    <a:moveTo>
                      <a:pt x="7" y="0"/>
                    </a:moveTo>
                    <a:cubicBezTo>
                      <a:pt x="4" y="0"/>
                      <a:pt x="2" y="0"/>
                      <a:pt x="0" y="0"/>
                    </a:cubicBezTo>
                    <a:cubicBezTo>
                      <a:pt x="0" y="7"/>
                      <a:pt x="6" y="8"/>
                      <a:pt x="9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6" y="0"/>
                      <a:pt x="11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159">
                <a:extLst>
                  <a:ext uri="{FF2B5EF4-FFF2-40B4-BE49-F238E27FC236}">
                    <a16:creationId xmlns:a16="http://schemas.microsoft.com/office/drawing/2014/main" xmlns="" id="{6C0901D7-016C-4C31-A125-F4390FE2EC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" y="-783"/>
                <a:ext cx="390" cy="262"/>
              </a:xfrm>
              <a:custGeom>
                <a:avLst/>
                <a:gdLst>
                  <a:gd name="T0" fmla="*/ 29 w 165"/>
                  <a:gd name="T1" fmla="*/ 0 h 111"/>
                  <a:gd name="T2" fmla="*/ 45 w 165"/>
                  <a:gd name="T3" fmla="*/ 11 h 111"/>
                  <a:gd name="T4" fmla="*/ 36 w 165"/>
                  <a:gd name="T5" fmla="*/ 11 h 111"/>
                  <a:gd name="T6" fmla="*/ 31 w 165"/>
                  <a:gd name="T7" fmla="*/ 11 h 111"/>
                  <a:gd name="T8" fmla="*/ 16 w 165"/>
                  <a:gd name="T9" fmla="*/ 16 h 111"/>
                  <a:gd name="T10" fmla="*/ 23 w 165"/>
                  <a:gd name="T11" fmla="*/ 25 h 111"/>
                  <a:gd name="T12" fmla="*/ 32 w 165"/>
                  <a:gd name="T13" fmla="*/ 23 h 111"/>
                  <a:gd name="T14" fmla="*/ 38 w 165"/>
                  <a:gd name="T15" fmla="*/ 25 h 111"/>
                  <a:gd name="T16" fmla="*/ 32 w 165"/>
                  <a:gd name="T17" fmla="*/ 30 h 111"/>
                  <a:gd name="T18" fmla="*/ 18 w 165"/>
                  <a:gd name="T19" fmla="*/ 26 h 111"/>
                  <a:gd name="T20" fmla="*/ 15 w 165"/>
                  <a:gd name="T21" fmla="*/ 26 h 111"/>
                  <a:gd name="T22" fmla="*/ 6 w 165"/>
                  <a:gd name="T23" fmla="*/ 31 h 111"/>
                  <a:gd name="T24" fmla="*/ 29 w 165"/>
                  <a:gd name="T25" fmla="*/ 43 h 111"/>
                  <a:gd name="T26" fmla="*/ 24 w 165"/>
                  <a:gd name="T27" fmla="*/ 47 h 111"/>
                  <a:gd name="T28" fmla="*/ 8 w 165"/>
                  <a:gd name="T29" fmla="*/ 42 h 111"/>
                  <a:gd name="T30" fmla="*/ 0 w 165"/>
                  <a:gd name="T31" fmla="*/ 42 h 111"/>
                  <a:gd name="T32" fmla="*/ 31 w 165"/>
                  <a:gd name="T33" fmla="*/ 59 h 111"/>
                  <a:gd name="T34" fmla="*/ 19 w 165"/>
                  <a:gd name="T35" fmla="*/ 66 h 111"/>
                  <a:gd name="T36" fmla="*/ 23 w 165"/>
                  <a:gd name="T37" fmla="*/ 71 h 111"/>
                  <a:gd name="T38" fmla="*/ 34 w 165"/>
                  <a:gd name="T39" fmla="*/ 67 h 111"/>
                  <a:gd name="T40" fmla="*/ 42 w 165"/>
                  <a:gd name="T41" fmla="*/ 74 h 111"/>
                  <a:gd name="T42" fmla="*/ 57 w 165"/>
                  <a:gd name="T43" fmla="*/ 69 h 111"/>
                  <a:gd name="T44" fmla="*/ 79 w 165"/>
                  <a:gd name="T45" fmla="*/ 74 h 111"/>
                  <a:gd name="T46" fmla="*/ 39 w 165"/>
                  <a:gd name="T47" fmla="*/ 84 h 111"/>
                  <a:gd name="T48" fmla="*/ 63 w 165"/>
                  <a:gd name="T49" fmla="*/ 97 h 111"/>
                  <a:gd name="T50" fmla="*/ 56 w 165"/>
                  <a:gd name="T51" fmla="*/ 101 h 111"/>
                  <a:gd name="T52" fmla="*/ 77 w 165"/>
                  <a:gd name="T53" fmla="*/ 111 h 111"/>
                  <a:gd name="T54" fmla="*/ 90 w 165"/>
                  <a:gd name="T55" fmla="*/ 99 h 111"/>
                  <a:gd name="T56" fmla="*/ 108 w 165"/>
                  <a:gd name="T57" fmla="*/ 108 h 111"/>
                  <a:gd name="T58" fmla="*/ 109 w 165"/>
                  <a:gd name="T59" fmla="*/ 108 h 111"/>
                  <a:gd name="T60" fmla="*/ 109 w 165"/>
                  <a:gd name="T61" fmla="*/ 101 h 111"/>
                  <a:gd name="T62" fmla="*/ 118 w 165"/>
                  <a:gd name="T63" fmla="*/ 101 h 111"/>
                  <a:gd name="T64" fmla="*/ 111 w 165"/>
                  <a:gd name="T65" fmla="*/ 91 h 111"/>
                  <a:gd name="T66" fmla="*/ 118 w 165"/>
                  <a:gd name="T67" fmla="*/ 83 h 111"/>
                  <a:gd name="T68" fmla="*/ 126 w 165"/>
                  <a:gd name="T69" fmla="*/ 93 h 111"/>
                  <a:gd name="T70" fmla="*/ 151 w 165"/>
                  <a:gd name="T71" fmla="*/ 76 h 111"/>
                  <a:gd name="T72" fmla="*/ 163 w 165"/>
                  <a:gd name="T73" fmla="*/ 74 h 111"/>
                  <a:gd name="T74" fmla="*/ 164 w 165"/>
                  <a:gd name="T75" fmla="*/ 66 h 111"/>
                  <a:gd name="T76" fmla="*/ 138 w 165"/>
                  <a:gd name="T77" fmla="*/ 59 h 111"/>
                  <a:gd name="T78" fmla="*/ 131 w 165"/>
                  <a:gd name="T79" fmla="*/ 61 h 111"/>
                  <a:gd name="T80" fmla="*/ 129 w 165"/>
                  <a:gd name="T81" fmla="*/ 59 h 111"/>
                  <a:gd name="T82" fmla="*/ 132 w 165"/>
                  <a:gd name="T83" fmla="*/ 51 h 111"/>
                  <a:gd name="T84" fmla="*/ 126 w 165"/>
                  <a:gd name="T85" fmla="*/ 43 h 111"/>
                  <a:gd name="T86" fmla="*/ 119 w 165"/>
                  <a:gd name="T87" fmla="*/ 34 h 111"/>
                  <a:gd name="T88" fmla="*/ 114 w 165"/>
                  <a:gd name="T89" fmla="*/ 34 h 111"/>
                  <a:gd name="T90" fmla="*/ 117 w 165"/>
                  <a:gd name="T91" fmla="*/ 38 h 111"/>
                  <a:gd name="T92" fmla="*/ 117 w 165"/>
                  <a:gd name="T93" fmla="*/ 45 h 111"/>
                  <a:gd name="T94" fmla="*/ 110 w 165"/>
                  <a:gd name="T95" fmla="*/ 45 h 111"/>
                  <a:gd name="T96" fmla="*/ 101 w 165"/>
                  <a:gd name="T97" fmla="*/ 30 h 111"/>
                  <a:gd name="T98" fmla="*/ 95 w 165"/>
                  <a:gd name="T99" fmla="*/ 29 h 111"/>
                  <a:gd name="T100" fmla="*/ 90 w 165"/>
                  <a:gd name="T101" fmla="*/ 29 h 111"/>
                  <a:gd name="T102" fmla="*/ 85 w 165"/>
                  <a:gd name="T103" fmla="*/ 30 h 111"/>
                  <a:gd name="T104" fmla="*/ 80 w 165"/>
                  <a:gd name="T105" fmla="*/ 29 h 111"/>
                  <a:gd name="T106" fmla="*/ 63 w 165"/>
                  <a:gd name="T107" fmla="*/ 6 h 111"/>
                  <a:gd name="T108" fmla="*/ 29 w 165"/>
                  <a:gd name="T109" fmla="*/ 0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65" h="111">
                    <a:moveTo>
                      <a:pt x="29" y="0"/>
                    </a:moveTo>
                    <a:cubicBezTo>
                      <a:pt x="30" y="8"/>
                      <a:pt x="39" y="8"/>
                      <a:pt x="45" y="11"/>
                    </a:cubicBezTo>
                    <a:cubicBezTo>
                      <a:pt x="36" y="11"/>
                      <a:pt x="36" y="11"/>
                      <a:pt x="36" y="11"/>
                    </a:cubicBezTo>
                    <a:cubicBezTo>
                      <a:pt x="34" y="11"/>
                      <a:pt x="32" y="11"/>
                      <a:pt x="31" y="11"/>
                    </a:cubicBezTo>
                    <a:cubicBezTo>
                      <a:pt x="25" y="11"/>
                      <a:pt x="21" y="13"/>
                      <a:pt x="16" y="16"/>
                    </a:cubicBezTo>
                    <a:cubicBezTo>
                      <a:pt x="16" y="17"/>
                      <a:pt x="21" y="25"/>
                      <a:pt x="23" y="25"/>
                    </a:cubicBezTo>
                    <a:cubicBezTo>
                      <a:pt x="25" y="25"/>
                      <a:pt x="29" y="23"/>
                      <a:pt x="32" y="23"/>
                    </a:cubicBezTo>
                    <a:cubicBezTo>
                      <a:pt x="34" y="23"/>
                      <a:pt x="36" y="24"/>
                      <a:pt x="38" y="25"/>
                    </a:cubicBezTo>
                    <a:cubicBezTo>
                      <a:pt x="36" y="26"/>
                      <a:pt x="35" y="30"/>
                      <a:pt x="32" y="30"/>
                    </a:cubicBezTo>
                    <a:cubicBezTo>
                      <a:pt x="28" y="30"/>
                      <a:pt x="25" y="26"/>
                      <a:pt x="18" y="26"/>
                    </a:cubicBezTo>
                    <a:cubicBezTo>
                      <a:pt x="17" y="26"/>
                      <a:pt x="16" y="26"/>
                      <a:pt x="15" y="26"/>
                    </a:cubicBezTo>
                    <a:cubicBezTo>
                      <a:pt x="11" y="26"/>
                      <a:pt x="6" y="27"/>
                      <a:pt x="6" y="31"/>
                    </a:cubicBezTo>
                    <a:cubicBezTo>
                      <a:pt x="6" y="37"/>
                      <a:pt x="22" y="41"/>
                      <a:pt x="29" y="43"/>
                    </a:cubicBezTo>
                    <a:cubicBezTo>
                      <a:pt x="29" y="43"/>
                      <a:pt x="26" y="47"/>
                      <a:pt x="24" y="47"/>
                    </a:cubicBezTo>
                    <a:cubicBezTo>
                      <a:pt x="19" y="47"/>
                      <a:pt x="11" y="44"/>
                      <a:pt x="8" y="42"/>
                    </a:cubicBezTo>
                    <a:cubicBezTo>
                      <a:pt x="0" y="42"/>
                      <a:pt x="0" y="42"/>
                      <a:pt x="0" y="42"/>
                    </a:cubicBezTo>
                    <a:cubicBezTo>
                      <a:pt x="2" y="57"/>
                      <a:pt x="13" y="59"/>
                      <a:pt x="31" y="59"/>
                    </a:cubicBezTo>
                    <a:cubicBezTo>
                      <a:pt x="28" y="63"/>
                      <a:pt x="24" y="64"/>
                      <a:pt x="19" y="66"/>
                    </a:cubicBezTo>
                    <a:cubicBezTo>
                      <a:pt x="19" y="69"/>
                      <a:pt x="19" y="71"/>
                      <a:pt x="23" y="71"/>
                    </a:cubicBezTo>
                    <a:cubicBezTo>
                      <a:pt x="27" y="71"/>
                      <a:pt x="29" y="69"/>
                      <a:pt x="34" y="67"/>
                    </a:cubicBezTo>
                    <a:cubicBezTo>
                      <a:pt x="36" y="70"/>
                      <a:pt x="36" y="74"/>
                      <a:pt x="42" y="74"/>
                    </a:cubicBezTo>
                    <a:cubicBezTo>
                      <a:pt x="48" y="74"/>
                      <a:pt x="49" y="69"/>
                      <a:pt x="57" y="69"/>
                    </a:cubicBezTo>
                    <a:cubicBezTo>
                      <a:pt x="65" y="69"/>
                      <a:pt x="71" y="72"/>
                      <a:pt x="79" y="74"/>
                    </a:cubicBezTo>
                    <a:cubicBezTo>
                      <a:pt x="72" y="75"/>
                      <a:pt x="39" y="74"/>
                      <a:pt x="39" y="84"/>
                    </a:cubicBezTo>
                    <a:cubicBezTo>
                      <a:pt x="39" y="92"/>
                      <a:pt x="54" y="97"/>
                      <a:pt x="63" y="97"/>
                    </a:cubicBezTo>
                    <a:cubicBezTo>
                      <a:pt x="61" y="99"/>
                      <a:pt x="59" y="101"/>
                      <a:pt x="56" y="101"/>
                    </a:cubicBezTo>
                    <a:cubicBezTo>
                      <a:pt x="57" y="109"/>
                      <a:pt x="68" y="111"/>
                      <a:pt x="77" y="111"/>
                    </a:cubicBezTo>
                    <a:cubicBezTo>
                      <a:pt x="85" y="111"/>
                      <a:pt x="90" y="108"/>
                      <a:pt x="90" y="99"/>
                    </a:cubicBezTo>
                    <a:cubicBezTo>
                      <a:pt x="94" y="102"/>
                      <a:pt x="103" y="108"/>
                      <a:pt x="108" y="108"/>
                    </a:cubicBezTo>
                    <a:cubicBezTo>
                      <a:pt x="108" y="108"/>
                      <a:pt x="108" y="108"/>
                      <a:pt x="109" y="108"/>
                    </a:cubicBezTo>
                    <a:cubicBezTo>
                      <a:pt x="109" y="101"/>
                      <a:pt x="109" y="101"/>
                      <a:pt x="109" y="101"/>
                    </a:cubicBezTo>
                    <a:cubicBezTo>
                      <a:pt x="118" y="101"/>
                      <a:pt x="118" y="101"/>
                      <a:pt x="118" y="101"/>
                    </a:cubicBezTo>
                    <a:cubicBezTo>
                      <a:pt x="117" y="97"/>
                      <a:pt x="114" y="96"/>
                      <a:pt x="111" y="91"/>
                    </a:cubicBezTo>
                    <a:cubicBezTo>
                      <a:pt x="114" y="88"/>
                      <a:pt x="115" y="85"/>
                      <a:pt x="118" y="83"/>
                    </a:cubicBezTo>
                    <a:cubicBezTo>
                      <a:pt x="119" y="89"/>
                      <a:pt x="119" y="93"/>
                      <a:pt x="126" y="93"/>
                    </a:cubicBezTo>
                    <a:cubicBezTo>
                      <a:pt x="133" y="93"/>
                      <a:pt x="140" y="77"/>
                      <a:pt x="151" y="76"/>
                    </a:cubicBezTo>
                    <a:cubicBezTo>
                      <a:pt x="155" y="76"/>
                      <a:pt x="161" y="77"/>
                      <a:pt x="163" y="74"/>
                    </a:cubicBezTo>
                    <a:cubicBezTo>
                      <a:pt x="165" y="72"/>
                      <a:pt x="164" y="69"/>
                      <a:pt x="164" y="66"/>
                    </a:cubicBezTo>
                    <a:cubicBezTo>
                      <a:pt x="157" y="65"/>
                      <a:pt x="143" y="59"/>
                      <a:pt x="138" y="59"/>
                    </a:cubicBezTo>
                    <a:cubicBezTo>
                      <a:pt x="137" y="59"/>
                      <a:pt x="133" y="61"/>
                      <a:pt x="131" y="61"/>
                    </a:cubicBezTo>
                    <a:cubicBezTo>
                      <a:pt x="130" y="61"/>
                      <a:pt x="129" y="61"/>
                      <a:pt x="129" y="59"/>
                    </a:cubicBezTo>
                    <a:cubicBezTo>
                      <a:pt x="129" y="56"/>
                      <a:pt x="132" y="55"/>
                      <a:pt x="132" y="51"/>
                    </a:cubicBezTo>
                    <a:cubicBezTo>
                      <a:pt x="132" y="47"/>
                      <a:pt x="126" y="47"/>
                      <a:pt x="126" y="43"/>
                    </a:cubicBezTo>
                    <a:cubicBezTo>
                      <a:pt x="126" y="37"/>
                      <a:pt x="127" y="34"/>
                      <a:pt x="119" y="34"/>
                    </a:cubicBezTo>
                    <a:cubicBezTo>
                      <a:pt x="118" y="34"/>
                      <a:pt x="115" y="34"/>
                      <a:pt x="114" y="34"/>
                    </a:cubicBezTo>
                    <a:cubicBezTo>
                      <a:pt x="117" y="38"/>
                      <a:pt x="117" y="38"/>
                      <a:pt x="117" y="38"/>
                    </a:cubicBezTo>
                    <a:cubicBezTo>
                      <a:pt x="117" y="45"/>
                      <a:pt x="117" y="45"/>
                      <a:pt x="117" y="45"/>
                    </a:cubicBezTo>
                    <a:cubicBezTo>
                      <a:pt x="110" y="45"/>
                      <a:pt x="110" y="45"/>
                      <a:pt x="110" y="45"/>
                    </a:cubicBezTo>
                    <a:cubicBezTo>
                      <a:pt x="105" y="40"/>
                      <a:pt x="109" y="33"/>
                      <a:pt x="101" y="30"/>
                    </a:cubicBezTo>
                    <a:cubicBezTo>
                      <a:pt x="99" y="29"/>
                      <a:pt x="97" y="29"/>
                      <a:pt x="95" y="29"/>
                    </a:cubicBezTo>
                    <a:cubicBezTo>
                      <a:pt x="93" y="29"/>
                      <a:pt x="92" y="29"/>
                      <a:pt x="90" y="29"/>
                    </a:cubicBezTo>
                    <a:cubicBezTo>
                      <a:pt x="88" y="30"/>
                      <a:pt x="87" y="30"/>
                      <a:pt x="85" y="30"/>
                    </a:cubicBezTo>
                    <a:cubicBezTo>
                      <a:pt x="83" y="30"/>
                      <a:pt x="82" y="30"/>
                      <a:pt x="80" y="29"/>
                    </a:cubicBezTo>
                    <a:cubicBezTo>
                      <a:pt x="71" y="26"/>
                      <a:pt x="73" y="10"/>
                      <a:pt x="63" y="6"/>
                    </a:cubicBezTo>
                    <a:cubicBezTo>
                      <a:pt x="53" y="2"/>
                      <a:pt x="43" y="1"/>
                      <a:pt x="2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Freeform 160">
                <a:extLst>
                  <a:ext uri="{FF2B5EF4-FFF2-40B4-BE49-F238E27FC236}">
                    <a16:creationId xmlns:a16="http://schemas.microsoft.com/office/drawing/2014/main" xmlns="" id="{47B97696-F701-457F-ADA1-D020C0E107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" y="305"/>
                <a:ext cx="255" cy="160"/>
              </a:xfrm>
              <a:custGeom>
                <a:avLst/>
                <a:gdLst>
                  <a:gd name="T0" fmla="*/ 31 w 108"/>
                  <a:gd name="T1" fmla="*/ 0 h 68"/>
                  <a:gd name="T2" fmla="*/ 14 w 108"/>
                  <a:gd name="T3" fmla="*/ 32 h 68"/>
                  <a:gd name="T4" fmla="*/ 14 w 108"/>
                  <a:gd name="T5" fmla="*/ 40 h 68"/>
                  <a:gd name="T6" fmla="*/ 8 w 108"/>
                  <a:gd name="T7" fmla="*/ 47 h 68"/>
                  <a:gd name="T8" fmla="*/ 0 w 108"/>
                  <a:gd name="T9" fmla="*/ 57 h 68"/>
                  <a:gd name="T10" fmla="*/ 13 w 108"/>
                  <a:gd name="T11" fmla="*/ 56 h 68"/>
                  <a:gd name="T12" fmla="*/ 23 w 108"/>
                  <a:gd name="T13" fmla="*/ 57 h 68"/>
                  <a:gd name="T14" fmla="*/ 27 w 108"/>
                  <a:gd name="T15" fmla="*/ 68 h 68"/>
                  <a:gd name="T16" fmla="*/ 31 w 108"/>
                  <a:gd name="T17" fmla="*/ 64 h 68"/>
                  <a:gd name="T18" fmla="*/ 34 w 108"/>
                  <a:gd name="T19" fmla="*/ 64 h 68"/>
                  <a:gd name="T20" fmla="*/ 56 w 108"/>
                  <a:gd name="T21" fmla="*/ 44 h 68"/>
                  <a:gd name="T22" fmla="*/ 76 w 108"/>
                  <a:gd name="T23" fmla="*/ 57 h 68"/>
                  <a:gd name="T24" fmla="*/ 90 w 108"/>
                  <a:gd name="T25" fmla="*/ 57 h 68"/>
                  <a:gd name="T26" fmla="*/ 108 w 108"/>
                  <a:gd name="T27" fmla="*/ 51 h 68"/>
                  <a:gd name="T28" fmla="*/ 85 w 108"/>
                  <a:gd name="T29" fmla="*/ 41 h 68"/>
                  <a:gd name="T30" fmla="*/ 81 w 108"/>
                  <a:gd name="T31" fmla="*/ 32 h 68"/>
                  <a:gd name="T32" fmla="*/ 44 w 108"/>
                  <a:gd name="T33" fmla="*/ 11 h 68"/>
                  <a:gd name="T34" fmla="*/ 39 w 108"/>
                  <a:gd name="T35" fmla="*/ 15 h 68"/>
                  <a:gd name="T36" fmla="*/ 31 w 108"/>
                  <a:gd name="T37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08" h="68">
                    <a:moveTo>
                      <a:pt x="31" y="0"/>
                    </a:moveTo>
                    <a:cubicBezTo>
                      <a:pt x="16" y="2"/>
                      <a:pt x="14" y="23"/>
                      <a:pt x="14" y="32"/>
                    </a:cubicBezTo>
                    <a:cubicBezTo>
                      <a:pt x="14" y="37"/>
                      <a:pt x="14" y="35"/>
                      <a:pt x="14" y="40"/>
                    </a:cubicBezTo>
                    <a:cubicBezTo>
                      <a:pt x="14" y="43"/>
                      <a:pt x="11" y="45"/>
                      <a:pt x="8" y="47"/>
                    </a:cubicBezTo>
                    <a:cubicBezTo>
                      <a:pt x="7" y="49"/>
                      <a:pt x="1" y="48"/>
                      <a:pt x="0" y="57"/>
                    </a:cubicBezTo>
                    <a:cubicBezTo>
                      <a:pt x="3" y="57"/>
                      <a:pt x="8" y="56"/>
                      <a:pt x="13" y="56"/>
                    </a:cubicBezTo>
                    <a:cubicBezTo>
                      <a:pt x="16" y="56"/>
                      <a:pt x="20" y="56"/>
                      <a:pt x="23" y="57"/>
                    </a:cubicBezTo>
                    <a:cubicBezTo>
                      <a:pt x="22" y="62"/>
                      <a:pt x="20" y="68"/>
                      <a:pt x="27" y="68"/>
                    </a:cubicBezTo>
                    <a:cubicBezTo>
                      <a:pt x="29" y="68"/>
                      <a:pt x="29" y="66"/>
                      <a:pt x="31" y="64"/>
                    </a:cubicBezTo>
                    <a:cubicBezTo>
                      <a:pt x="32" y="64"/>
                      <a:pt x="33" y="64"/>
                      <a:pt x="34" y="64"/>
                    </a:cubicBezTo>
                    <a:cubicBezTo>
                      <a:pt x="42" y="64"/>
                      <a:pt x="56" y="54"/>
                      <a:pt x="56" y="44"/>
                    </a:cubicBezTo>
                    <a:cubicBezTo>
                      <a:pt x="59" y="45"/>
                      <a:pt x="76" y="57"/>
                      <a:pt x="76" y="57"/>
                    </a:cubicBezTo>
                    <a:cubicBezTo>
                      <a:pt x="81" y="57"/>
                      <a:pt x="84" y="57"/>
                      <a:pt x="90" y="57"/>
                    </a:cubicBezTo>
                    <a:cubicBezTo>
                      <a:pt x="97" y="57"/>
                      <a:pt x="102" y="55"/>
                      <a:pt x="108" y="51"/>
                    </a:cubicBezTo>
                    <a:cubicBezTo>
                      <a:pt x="103" y="45"/>
                      <a:pt x="93" y="48"/>
                      <a:pt x="85" y="41"/>
                    </a:cubicBezTo>
                    <a:cubicBezTo>
                      <a:pt x="82" y="39"/>
                      <a:pt x="84" y="36"/>
                      <a:pt x="81" y="32"/>
                    </a:cubicBezTo>
                    <a:cubicBezTo>
                      <a:pt x="72" y="19"/>
                      <a:pt x="55" y="24"/>
                      <a:pt x="44" y="11"/>
                    </a:cubicBezTo>
                    <a:cubicBezTo>
                      <a:pt x="42" y="12"/>
                      <a:pt x="40" y="13"/>
                      <a:pt x="39" y="15"/>
                    </a:cubicBezTo>
                    <a:cubicBezTo>
                      <a:pt x="36" y="10"/>
                      <a:pt x="34" y="8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161">
                <a:extLst>
                  <a:ext uri="{FF2B5EF4-FFF2-40B4-BE49-F238E27FC236}">
                    <a16:creationId xmlns:a16="http://schemas.microsoft.com/office/drawing/2014/main" xmlns="" id="{98CF82C2-3DE7-4490-AC7B-882FF9704F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5" y="163"/>
                <a:ext cx="78" cy="61"/>
              </a:xfrm>
              <a:custGeom>
                <a:avLst/>
                <a:gdLst>
                  <a:gd name="T0" fmla="*/ 16 w 33"/>
                  <a:gd name="T1" fmla="*/ 0 h 26"/>
                  <a:gd name="T2" fmla="*/ 0 w 33"/>
                  <a:gd name="T3" fmla="*/ 14 h 26"/>
                  <a:gd name="T4" fmla="*/ 14 w 33"/>
                  <a:gd name="T5" fmla="*/ 26 h 26"/>
                  <a:gd name="T6" fmla="*/ 33 w 33"/>
                  <a:gd name="T7" fmla="*/ 14 h 26"/>
                  <a:gd name="T8" fmla="*/ 16 w 33"/>
                  <a:gd name="T9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26">
                    <a:moveTo>
                      <a:pt x="16" y="0"/>
                    </a:moveTo>
                    <a:cubicBezTo>
                      <a:pt x="8" y="0"/>
                      <a:pt x="0" y="4"/>
                      <a:pt x="0" y="14"/>
                    </a:cubicBezTo>
                    <a:cubicBezTo>
                      <a:pt x="0" y="21"/>
                      <a:pt x="6" y="26"/>
                      <a:pt x="14" y="26"/>
                    </a:cubicBezTo>
                    <a:cubicBezTo>
                      <a:pt x="20" y="26"/>
                      <a:pt x="33" y="21"/>
                      <a:pt x="33" y="14"/>
                    </a:cubicBezTo>
                    <a:cubicBezTo>
                      <a:pt x="33" y="5"/>
                      <a:pt x="24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Freeform 162">
                <a:extLst>
                  <a:ext uri="{FF2B5EF4-FFF2-40B4-BE49-F238E27FC236}">
                    <a16:creationId xmlns:a16="http://schemas.microsoft.com/office/drawing/2014/main" xmlns="" id="{6D996214-A494-49EC-822A-C7AE3B4499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6" y="473"/>
                <a:ext cx="61" cy="47"/>
              </a:xfrm>
              <a:custGeom>
                <a:avLst/>
                <a:gdLst>
                  <a:gd name="T0" fmla="*/ 18 w 26"/>
                  <a:gd name="T1" fmla="*/ 0 h 20"/>
                  <a:gd name="T2" fmla="*/ 11 w 26"/>
                  <a:gd name="T3" fmla="*/ 0 h 20"/>
                  <a:gd name="T4" fmla="*/ 0 w 26"/>
                  <a:gd name="T5" fmla="*/ 14 h 20"/>
                  <a:gd name="T6" fmla="*/ 0 w 26"/>
                  <a:gd name="T7" fmla="*/ 20 h 20"/>
                  <a:gd name="T8" fmla="*/ 26 w 26"/>
                  <a:gd name="T9" fmla="*/ 3 h 20"/>
                  <a:gd name="T10" fmla="*/ 18 w 26"/>
                  <a:gd name="T11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6" h="20">
                    <a:moveTo>
                      <a:pt x="18" y="0"/>
                    </a:moveTo>
                    <a:cubicBezTo>
                      <a:pt x="17" y="0"/>
                      <a:pt x="15" y="0"/>
                      <a:pt x="11" y="0"/>
                    </a:cubicBezTo>
                    <a:cubicBezTo>
                      <a:pt x="11" y="4"/>
                      <a:pt x="4" y="8"/>
                      <a:pt x="0" y="14"/>
                    </a:cubicBezTo>
                    <a:cubicBezTo>
                      <a:pt x="0" y="20"/>
                      <a:pt x="0" y="20"/>
                      <a:pt x="0" y="20"/>
                    </a:cubicBezTo>
                    <a:cubicBezTo>
                      <a:pt x="8" y="19"/>
                      <a:pt x="21" y="9"/>
                      <a:pt x="26" y="3"/>
                    </a:cubicBezTo>
                    <a:cubicBezTo>
                      <a:pt x="22" y="1"/>
                      <a:pt x="21" y="0"/>
                      <a:pt x="1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Freeform 163">
                <a:extLst>
                  <a:ext uri="{FF2B5EF4-FFF2-40B4-BE49-F238E27FC236}">
                    <a16:creationId xmlns:a16="http://schemas.microsoft.com/office/drawing/2014/main" xmlns="" id="{85EDFAA4-13DF-4DE2-BAAD-F484955703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5" y="-202"/>
                <a:ext cx="168" cy="74"/>
              </a:xfrm>
              <a:custGeom>
                <a:avLst/>
                <a:gdLst>
                  <a:gd name="T0" fmla="*/ 9 w 71"/>
                  <a:gd name="T1" fmla="*/ 0 h 31"/>
                  <a:gd name="T2" fmla="*/ 0 w 71"/>
                  <a:gd name="T3" fmla="*/ 8 h 31"/>
                  <a:gd name="T4" fmla="*/ 11 w 71"/>
                  <a:gd name="T5" fmla="*/ 19 h 31"/>
                  <a:gd name="T6" fmla="*/ 26 w 71"/>
                  <a:gd name="T7" fmla="*/ 31 h 31"/>
                  <a:gd name="T8" fmla="*/ 46 w 71"/>
                  <a:gd name="T9" fmla="*/ 26 h 31"/>
                  <a:gd name="T10" fmla="*/ 62 w 71"/>
                  <a:gd name="T11" fmla="*/ 29 h 31"/>
                  <a:gd name="T12" fmla="*/ 71 w 71"/>
                  <a:gd name="T13" fmla="*/ 21 h 31"/>
                  <a:gd name="T14" fmla="*/ 35 w 71"/>
                  <a:gd name="T15" fmla="*/ 5 h 31"/>
                  <a:gd name="T16" fmla="*/ 9 w 71"/>
                  <a:gd name="T17" fmla="*/ 0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1" h="31">
                    <a:moveTo>
                      <a:pt x="9" y="0"/>
                    </a:moveTo>
                    <a:cubicBezTo>
                      <a:pt x="5" y="0"/>
                      <a:pt x="0" y="3"/>
                      <a:pt x="0" y="8"/>
                    </a:cubicBezTo>
                    <a:cubicBezTo>
                      <a:pt x="0" y="14"/>
                      <a:pt x="6" y="17"/>
                      <a:pt x="11" y="19"/>
                    </a:cubicBezTo>
                    <a:cubicBezTo>
                      <a:pt x="7" y="28"/>
                      <a:pt x="16" y="31"/>
                      <a:pt x="26" y="31"/>
                    </a:cubicBezTo>
                    <a:cubicBezTo>
                      <a:pt x="35" y="31"/>
                      <a:pt x="40" y="26"/>
                      <a:pt x="46" y="26"/>
                    </a:cubicBezTo>
                    <a:cubicBezTo>
                      <a:pt x="52" y="26"/>
                      <a:pt x="55" y="29"/>
                      <a:pt x="62" y="29"/>
                    </a:cubicBezTo>
                    <a:cubicBezTo>
                      <a:pt x="66" y="29"/>
                      <a:pt x="70" y="26"/>
                      <a:pt x="71" y="21"/>
                    </a:cubicBezTo>
                    <a:cubicBezTo>
                      <a:pt x="62" y="16"/>
                      <a:pt x="50" y="5"/>
                      <a:pt x="35" y="5"/>
                    </a:cubicBezTo>
                    <a:cubicBezTo>
                      <a:pt x="24" y="5"/>
                      <a:pt x="21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Freeform 164">
                <a:extLst>
                  <a:ext uri="{FF2B5EF4-FFF2-40B4-BE49-F238E27FC236}">
                    <a16:creationId xmlns:a16="http://schemas.microsoft.com/office/drawing/2014/main" xmlns="" id="{B76B9C25-D6D9-4FD4-B245-58B7AF5BA6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" y="508"/>
                <a:ext cx="43" cy="38"/>
              </a:xfrm>
              <a:custGeom>
                <a:avLst/>
                <a:gdLst>
                  <a:gd name="T0" fmla="*/ 9 w 18"/>
                  <a:gd name="T1" fmla="*/ 0 h 16"/>
                  <a:gd name="T2" fmla="*/ 0 w 18"/>
                  <a:gd name="T3" fmla="*/ 8 h 16"/>
                  <a:gd name="T4" fmla="*/ 8 w 18"/>
                  <a:gd name="T5" fmla="*/ 16 h 16"/>
                  <a:gd name="T6" fmla="*/ 18 w 18"/>
                  <a:gd name="T7" fmla="*/ 4 h 16"/>
                  <a:gd name="T8" fmla="*/ 9 w 18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" h="16">
                    <a:moveTo>
                      <a:pt x="9" y="0"/>
                    </a:moveTo>
                    <a:cubicBezTo>
                      <a:pt x="4" y="0"/>
                      <a:pt x="0" y="3"/>
                      <a:pt x="0" y="8"/>
                    </a:cubicBezTo>
                    <a:cubicBezTo>
                      <a:pt x="0" y="8"/>
                      <a:pt x="7" y="16"/>
                      <a:pt x="8" y="16"/>
                    </a:cubicBezTo>
                    <a:cubicBezTo>
                      <a:pt x="13" y="16"/>
                      <a:pt x="15" y="9"/>
                      <a:pt x="18" y="4"/>
                    </a:cubicBezTo>
                    <a:cubicBezTo>
                      <a:pt x="15" y="2"/>
                      <a:pt x="12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Freeform 165">
                <a:extLst>
                  <a:ext uri="{FF2B5EF4-FFF2-40B4-BE49-F238E27FC236}">
                    <a16:creationId xmlns:a16="http://schemas.microsoft.com/office/drawing/2014/main" xmlns="" id="{0F278F97-8065-4C79-9666-9D3D54A4EB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5" y="167"/>
                <a:ext cx="42" cy="24"/>
              </a:xfrm>
              <a:custGeom>
                <a:avLst/>
                <a:gdLst>
                  <a:gd name="T0" fmla="*/ 7 w 18"/>
                  <a:gd name="T1" fmla="*/ 0 h 10"/>
                  <a:gd name="T2" fmla="*/ 0 w 18"/>
                  <a:gd name="T3" fmla="*/ 5 h 10"/>
                  <a:gd name="T4" fmla="*/ 7 w 18"/>
                  <a:gd name="T5" fmla="*/ 10 h 10"/>
                  <a:gd name="T6" fmla="*/ 11 w 18"/>
                  <a:gd name="T7" fmla="*/ 10 h 10"/>
                  <a:gd name="T8" fmla="*/ 18 w 18"/>
                  <a:gd name="T9" fmla="*/ 9 h 10"/>
                  <a:gd name="T10" fmla="*/ 7 w 18"/>
                  <a:gd name="T11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10">
                    <a:moveTo>
                      <a:pt x="7" y="0"/>
                    </a:moveTo>
                    <a:cubicBezTo>
                      <a:pt x="6" y="0"/>
                      <a:pt x="0" y="4"/>
                      <a:pt x="0" y="5"/>
                    </a:cubicBezTo>
                    <a:cubicBezTo>
                      <a:pt x="0" y="9"/>
                      <a:pt x="4" y="10"/>
                      <a:pt x="7" y="10"/>
                    </a:cubicBezTo>
                    <a:cubicBezTo>
                      <a:pt x="9" y="10"/>
                      <a:pt x="10" y="10"/>
                      <a:pt x="11" y="10"/>
                    </a:cubicBezTo>
                    <a:cubicBezTo>
                      <a:pt x="13" y="10"/>
                      <a:pt x="14" y="10"/>
                      <a:pt x="18" y="9"/>
                    </a:cubicBezTo>
                    <a:cubicBezTo>
                      <a:pt x="16" y="6"/>
                      <a:pt x="12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Freeform 166">
                <a:extLst>
                  <a:ext uri="{FF2B5EF4-FFF2-40B4-BE49-F238E27FC236}">
                    <a16:creationId xmlns:a16="http://schemas.microsoft.com/office/drawing/2014/main" xmlns="" id="{3AB82F94-B935-42BF-A56C-7940C27EE9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8" y="94"/>
                <a:ext cx="45" cy="31"/>
              </a:xfrm>
              <a:custGeom>
                <a:avLst/>
                <a:gdLst>
                  <a:gd name="T0" fmla="*/ 19 w 19"/>
                  <a:gd name="T1" fmla="*/ 0 h 13"/>
                  <a:gd name="T2" fmla="*/ 7 w 19"/>
                  <a:gd name="T3" fmla="*/ 13 h 13"/>
                  <a:gd name="T4" fmla="*/ 19 w 19"/>
                  <a:gd name="T5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9" h="13">
                    <a:moveTo>
                      <a:pt x="19" y="0"/>
                    </a:moveTo>
                    <a:cubicBezTo>
                      <a:pt x="13" y="0"/>
                      <a:pt x="0" y="13"/>
                      <a:pt x="7" y="13"/>
                    </a:cubicBezTo>
                    <a:cubicBezTo>
                      <a:pt x="13" y="13"/>
                      <a:pt x="17" y="7"/>
                      <a:pt x="1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Freeform 167">
                <a:extLst>
                  <a:ext uri="{FF2B5EF4-FFF2-40B4-BE49-F238E27FC236}">
                    <a16:creationId xmlns:a16="http://schemas.microsoft.com/office/drawing/2014/main" xmlns="" id="{83D2A5EF-9F9C-4421-9CE9-CD9EC2D8D5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" y="-204"/>
                <a:ext cx="1026" cy="740"/>
              </a:xfrm>
              <a:custGeom>
                <a:avLst/>
                <a:gdLst>
                  <a:gd name="T0" fmla="*/ 14 w 434"/>
                  <a:gd name="T1" fmla="*/ 20 h 313"/>
                  <a:gd name="T2" fmla="*/ 0 w 434"/>
                  <a:gd name="T3" fmla="*/ 58 h 313"/>
                  <a:gd name="T4" fmla="*/ 37 w 434"/>
                  <a:gd name="T5" fmla="*/ 78 h 313"/>
                  <a:gd name="T6" fmla="*/ 19 w 434"/>
                  <a:gd name="T7" fmla="*/ 82 h 313"/>
                  <a:gd name="T8" fmla="*/ 25 w 434"/>
                  <a:gd name="T9" fmla="*/ 99 h 313"/>
                  <a:gd name="T10" fmla="*/ 66 w 434"/>
                  <a:gd name="T11" fmla="*/ 110 h 313"/>
                  <a:gd name="T12" fmla="*/ 146 w 434"/>
                  <a:gd name="T13" fmla="*/ 110 h 313"/>
                  <a:gd name="T14" fmla="*/ 175 w 434"/>
                  <a:gd name="T15" fmla="*/ 102 h 313"/>
                  <a:gd name="T16" fmla="*/ 202 w 434"/>
                  <a:gd name="T17" fmla="*/ 138 h 313"/>
                  <a:gd name="T18" fmla="*/ 223 w 434"/>
                  <a:gd name="T19" fmla="*/ 138 h 313"/>
                  <a:gd name="T20" fmla="*/ 252 w 434"/>
                  <a:gd name="T21" fmla="*/ 201 h 313"/>
                  <a:gd name="T22" fmla="*/ 248 w 434"/>
                  <a:gd name="T23" fmla="*/ 220 h 313"/>
                  <a:gd name="T24" fmla="*/ 202 w 434"/>
                  <a:gd name="T25" fmla="*/ 227 h 313"/>
                  <a:gd name="T26" fmla="*/ 203 w 434"/>
                  <a:gd name="T27" fmla="*/ 256 h 313"/>
                  <a:gd name="T28" fmla="*/ 228 w 434"/>
                  <a:gd name="T29" fmla="*/ 252 h 313"/>
                  <a:gd name="T30" fmla="*/ 280 w 434"/>
                  <a:gd name="T31" fmla="*/ 271 h 313"/>
                  <a:gd name="T32" fmla="*/ 354 w 434"/>
                  <a:gd name="T33" fmla="*/ 306 h 313"/>
                  <a:gd name="T34" fmla="*/ 364 w 434"/>
                  <a:gd name="T35" fmla="*/ 306 h 313"/>
                  <a:gd name="T36" fmla="*/ 334 w 434"/>
                  <a:gd name="T37" fmla="*/ 270 h 313"/>
                  <a:gd name="T38" fmla="*/ 391 w 434"/>
                  <a:gd name="T39" fmla="*/ 270 h 313"/>
                  <a:gd name="T40" fmla="*/ 381 w 434"/>
                  <a:gd name="T41" fmla="*/ 247 h 313"/>
                  <a:gd name="T42" fmla="*/ 368 w 434"/>
                  <a:gd name="T43" fmla="*/ 242 h 313"/>
                  <a:gd name="T44" fmla="*/ 365 w 434"/>
                  <a:gd name="T45" fmla="*/ 242 h 313"/>
                  <a:gd name="T46" fmla="*/ 346 w 434"/>
                  <a:gd name="T47" fmla="*/ 220 h 313"/>
                  <a:gd name="T48" fmla="*/ 339 w 434"/>
                  <a:gd name="T49" fmla="*/ 213 h 313"/>
                  <a:gd name="T50" fmla="*/ 347 w 434"/>
                  <a:gd name="T51" fmla="*/ 213 h 313"/>
                  <a:gd name="T52" fmla="*/ 342 w 434"/>
                  <a:gd name="T53" fmla="*/ 207 h 313"/>
                  <a:gd name="T54" fmla="*/ 347 w 434"/>
                  <a:gd name="T55" fmla="*/ 199 h 313"/>
                  <a:gd name="T56" fmla="*/ 407 w 434"/>
                  <a:gd name="T57" fmla="*/ 220 h 313"/>
                  <a:gd name="T58" fmla="*/ 418 w 434"/>
                  <a:gd name="T59" fmla="*/ 207 h 313"/>
                  <a:gd name="T60" fmla="*/ 420 w 434"/>
                  <a:gd name="T61" fmla="*/ 186 h 313"/>
                  <a:gd name="T62" fmla="*/ 405 w 434"/>
                  <a:gd name="T63" fmla="*/ 178 h 313"/>
                  <a:gd name="T64" fmla="*/ 380 w 434"/>
                  <a:gd name="T65" fmla="*/ 162 h 313"/>
                  <a:gd name="T66" fmla="*/ 339 w 434"/>
                  <a:gd name="T67" fmla="*/ 140 h 313"/>
                  <a:gd name="T68" fmla="*/ 348 w 434"/>
                  <a:gd name="T69" fmla="*/ 123 h 313"/>
                  <a:gd name="T70" fmla="*/ 351 w 434"/>
                  <a:gd name="T71" fmla="*/ 114 h 313"/>
                  <a:gd name="T72" fmla="*/ 327 w 434"/>
                  <a:gd name="T73" fmla="*/ 102 h 313"/>
                  <a:gd name="T74" fmla="*/ 290 w 434"/>
                  <a:gd name="T75" fmla="*/ 78 h 313"/>
                  <a:gd name="T76" fmla="*/ 260 w 434"/>
                  <a:gd name="T77" fmla="*/ 67 h 313"/>
                  <a:gd name="T78" fmla="*/ 187 w 434"/>
                  <a:gd name="T79" fmla="*/ 33 h 313"/>
                  <a:gd name="T80" fmla="*/ 154 w 434"/>
                  <a:gd name="T81" fmla="*/ 41 h 313"/>
                  <a:gd name="T82" fmla="*/ 144 w 434"/>
                  <a:gd name="T83" fmla="*/ 36 h 313"/>
                  <a:gd name="T84" fmla="*/ 66 w 434"/>
                  <a:gd name="T85" fmla="*/ 32 h 313"/>
                  <a:gd name="T86" fmla="*/ 61 w 434"/>
                  <a:gd name="T87" fmla="*/ 57 h 313"/>
                  <a:gd name="T88" fmla="*/ 55 w 434"/>
                  <a:gd name="T89" fmla="*/ 38 h 313"/>
                  <a:gd name="T90" fmla="*/ 74 w 434"/>
                  <a:gd name="T91" fmla="*/ 6 h 3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434" h="313">
                    <a:moveTo>
                      <a:pt x="57" y="0"/>
                    </a:moveTo>
                    <a:cubicBezTo>
                      <a:pt x="39" y="0"/>
                      <a:pt x="25" y="9"/>
                      <a:pt x="14" y="20"/>
                    </a:cubicBezTo>
                    <a:cubicBezTo>
                      <a:pt x="12" y="22"/>
                      <a:pt x="15" y="31"/>
                      <a:pt x="11" y="35"/>
                    </a:cubicBezTo>
                    <a:cubicBezTo>
                      <a:pt x="3" y="40"/>
                      <a:pt x="0" y="44"/>
                      <a:pt x="0" y="58"/>
                    </a:cubicBezTo>
                    <a:cubicBezTo>
                      <a:pt x="0" y="63"/>
                      <a:pt x="8" y="73"/>
                      <a:pt x="8" y="73"/>
                    </a:cubicBezTo>
                    <a:cubicBezTo>
                      <a:pt x="8" y="73"/>
                      <a:pt x="32" y="75"/>
                      <a:pt x="37" y="78"/>
                    </a:cubicBezTo>
                    <a:cubicBezTo>
                      <a:pt x="37" y="85"/>
                      <a:pt x="37" y="85"/>
                      <a:pt x="37" y="85"/>
                    </a:cubicBezTo>
                    <a:cubicBezTo>
                      <a:pt x="31" y="84"/>
                      <a:pt x="25" y="82"/>
                      <a:pt x="19" y="82"/>
                    </a:cubicBezTo>
                    <a:cubicBezTo>
                      <a:pt x="17" y="82"/>
                      <a:pt x="15" y="82"/>
                      <a:pt x="13" y="83"/>
                    </a:cubicBezTo>
                    <a:cubicBezTo>
                      <a:pt x="14" y="91"/>
                      <a:pt x="22" y="92"/>
                      <a:pt x="25" y="99"/>
                    </a:cubicBezTo>
                    <a:cubicBezTo>
                      <a:pt x="50" y="99"/>
                      <a:pt x="50" y="99"/>
                      <a:pt x="50" y="99"/>
                    </a:cubicBezTo>
                    <a:cubicBezTo>
                      <a:pt x="53" y="103"/>
                      <a:pt x="62" y="110"/>
                      <a:pt x="66" y="110"/>
                    </a:cubicBezTo>
                    <a:cubicBezTo>
                      <a:pt x="82" y="110"/>
                      <a:pt x="105" y="109"/>
                      <a:pt x="123" y="109"/>
                    </a:cubicBezTo>
                    <a:cubicBezTo>
                      <a:pt x="133" y="109"/>
                      <a:pt x="141" y="109"/>
                      <a:pt x="146" y="110"/>
                    </a:cubicBezTo>
                    <a:cubicBezTo>
                      <a:pt x="146" y="113"/>
                      <a:pt x="144" y="122"/>
                      <a:pt x="151" y="122"/>
                    </a:cubicBezTo>
                    <a:cubicBezTo>
                      <a:pt x="160" y="122"/>
                      <a:pt x="168" y="102"/>
                      <a:pt x="175" y="102"/>
                    </a:cubicBezTo>
                    <a:cubicBezTo>
                      <a:pt x="181" y="102"/>
                      <a:pt x="210" y="126"/>
                      <a:pt x="214" y="131"/>
                    </a:cubicBezTo>
                    <a:cubicBezTo>
                      <a:pt x="211" y="131"/>
                      <a:pt x="202" y="132"/>
                      <a:pt x="202" y="138"/>
                    </a:cubicBezTo>
                    <a:cubicBezTo>
                      <a:pt x="202" y="139"/>
                      <a:pt x="204" y="144"/>
                      <a:pt x="206" y="144"/>
                    </a:cubicBezTo>
                    <a:cubicBezTo>
                      <a:pt x="213" y="144"/>
                      <a:pt x="216" y="138"/>
                      <a:pt x="223" y="138"/>
                    </a:cubicBezTo>
                    <a:cubicBezTo>
                      <a:pt x="234" y="138"/>
                      <a:pt x="268" y="163"/>
                      <a:pt x="268" y="177"/>
                    </a:cubicBezTo>
                    <a:cubicBezTo>
                      <a:pt x="268" y="185"/>
                      <a:pt x="257" y="196"/>
                      <a:pt x="252" y="201"/>
                    </a:cubicBezTo>
                    <a:cubicBezTo>
                      <a:pt x="248" y="205"/>
                      <a:pt x="239" y="200"/>
                      <a:pt x="239" y="209"/>
                    </a:cubicBezTo>
                    <a:cubicBezTo>
                      <a:pt x="239" y="213"/>
                      <a:pt x="246" y="218"/>
                      <a:pt x="248" y="220"/>
                    </a:cubicBezTo>
                    <a:cubicBezTo>
                      <a:pt x="242" y="224"/>
                      <a:pt x="229" y="227"/>
                      <a:pt x="224" y="227"/>
                    </a:cubicBezTo>
                    <a:cubicBezTo>
                      <a:pt x="220" y="227"/>
                      <a:pt x="211" y="227"/>
                      <a:pt x="202" y="227"/>
                    </a:cubicBezTo>
                    <a:cubicBezTo>
                      <a:pt x="194" y="227"/>
                      <a:pt x="181" y="236"/>
                      <a:pt x="181" y="242"/>
                    </a:cubicBezTo>
                    <a:cubicBezTo>
                      <a:pt x="181" y="249"/>
                      <a:pt x="198" y="256"/>
                      <a:pt x="203" y="256"/>
                    </a:cubicBezTo>
                    <a:cubicBezTo>
                      <a:pt x="210" y="256"/>
                      <a:pt x="213" y="248"/>
                      <a:pt x="219" y="248"/>
                    </a:cubicBezTo>
                    <a:cubicBezTo>
                      <a:pt x="224" y="248"/>
                      <a:pt x="223" y="252"/>
                      <a:pt x="228" y="252"/>
                    </a:cubicBezTo>
                    <a:cubicBezTo>
                      <a:pt x="233" y="252"/>
                      <a:pt x="236" y="248"/>
                      <a:pt x="239" y="244"/>
                    </a:cubicBezTo>
                    <a:cubicBezTo>
                      <a:pt x="254" y="253"/>
                      <a:pt x="262" y="263"/>
                      <a:pt x="280" y="271"/>
                    </a:cubicBezTo>
                    <a:cubicBezTo>
                      <a:pt x="271" y="288"/>
                      <a:pt x="303" y="287"/>
                      <a:pt x="315" y="294"/>
                    </a:cubicBezTo>
                    <a:cubicBezTo>
                      <a:pt x="328" y="302"/>
                      <a:pt x="338" y="299"/>
                      <a:pt x="354" y="306"/>
                    </a:cubicBezTo>
                    <a:cubicBezTo>
                      <a:pt x="355" y="307"/>
                      <a:pt x="356" y="313"/>
                      <a:pt x="359" y="313"/>
                    </a:cubicBezTo>
                    <a:cubicBezTo>
                      <a:pt x="361" y="313"/>
                      <a:pt x="364" y="310"/>
                      <a:pt x="364" y="306"/>
                    </a:cubicBezTo>
                    <a:cubicBezTo>
                      <a:pt x="364" y="292"/>
                      <a:pt x="335" y="281"/>
                      <a:pt x="326" y="270"/>
                    </a:cubicBezTo>
                    <a:cubicBezTo>
                      <a:pt x="334" y="270"/>
                      <a:pt x="334" y="270"/>
                      <a:pt x="334" y="270"/>
                    </a:cubicBezTo>
                    <a:cubicBezTo>
                      <a:pt x="340" y="277"/>
                      <a:pt x="373" y="290"/>
                      <a:pt x="383" y="291"/>
                    </a:cubicBezTo>
                    <a:cubicBezTo>
                      <a:pt x="385" y="285"/>
                      <a:pt x="391" y="275"/>
                      <a:pt x="391" y="270"/>
                    </a:cubicBezTo>
                    <a:cubicBezTo>
                      <a:pt x="391" y="264"/>
                      <a:pt x="381" y="261"/>
                      <a:pt x="381" y="257"/>
                    </a:cubicBezTo>
                    <a:cubicBezTo>
                      <a:pt x="381" y="255"/>
                      <a:pt x="381" y="255"/>
                      <a:pt x="381" y="247"/>
                    </a:cubicBezTo>
                    <a:cubicBezTo>
                      <a:pt x="378" y="247"/>
                      <a:pt x="378" y="247"/>
                      <a:pt x="372" y="247"/>
                    </a:cubicBezTo>
                    <a:cubicBezTo>
                      <a:pt x="372" y="242"/>
                      <a:pt x="371" y="242"/>
                      <a:pt x="368" y="242"/>
                    </a:cubicBezTo>
                    <a:cubicBezTo>
                      <a:pt x="368" y="242"/>
                      <a:pt x="367" y="242"/>
                      <a:pt x="367" y="242"/>
                    </a:cubicBezTo>
                    <a:cubicBezTo>
                      <a:pt x="366" y="242"/>
                      <a:pt x="365" y="242"/>
                      <a:pt x="365" y="242"/>
                    </a:cubicBezTo>
                    <a:cubicBezTo>
                      <a:pt x="363" y="242"/>
                      <a:pt x="360" y="242"/>
                      <a:pt x="357" y="241"/>
                    </a:cubicBezTo>
                    <a:cubicBezTo>
                      <a:pt x="353" y="239"/>
                      <a:pt x="347" y="227"/>
                      <a:pt x="346" y="220"/>
                    </a:cubicBezTo>
                    <a:cubicBezTo>
                      <a:pt x="339" y="220"/>
                      <a:pt x="339" y="220"/>
                      <a:pt x="339" y="220"/>
                    </a:cubicBezTo>
                    <a:cubicBezTo>
                      <a:pt x="339" y="213"/>
                      <a:pt x="339" y="213"/>
                      <a:pt x="339" y="213"/>
                    </a:cubicBezTo>
                    <a:cubicBezTo>
                      <a:pt x="340" y="213"/>
                      <a:pt x="341" y="214"/>
                      <a:pt x="342" y="214"/>
                    </a:cubicBezTo>
                    <a:cubicBezTo>
                      <a:pt x="344" y="214"/>
                      <a:pt x="345" y="213"/>
                      <a:pt x="347" y="213"/>
                    </a:cubicBezTo>
                    <a:cubicBezTo>
                      <a:pt x="347" y="206"/>
                      <a:pt x="347" y="206"/>
                      <a:pt x="347" y="206"/>
                    </a:cubicBezTo>
                    <a:cubicBezTo>
                      <a:pt x="345" y="207"/>
                      <a:pt x="343" y="207"/>
                      <a:pt x="342" y="207"/>
                    </a:cubicBezTo>
                    <a:cubicBezTo>
                      <a:pt x="340" y="207"/>
                      <a:pt x="339" y="207"/>
                      <a:pt x="336" y="205"/>
                    </a:cubicBezTo>
                    <a:cubicBezTo>
                      <a:pt x="337" y="205"/>
                      <a:pt x="344" y="199"/>
                      <a:pt x="347" y="199"/>
                    </a:cubicBezTo>
                    <a:cubicBezTo>
                      <a:pt x="372" y="199"/>
                      <a:pt x="373" y="235"/>
                      <a:pt x="400" y="235"/>
                    </a:cubicBezTo>
                    <a:cubicBezTo>
                      <a:pt x="406" y="235"/>
                      <a:pt x="407" y="226"/>
                      <a:pt x="407" y="220"/>
                    </a:cubicBezTo>
                    <a:cubicBezTo>
                      <a:pt x="417" y="220"/>
                      <a:pt x="418" y="216"/>
                      <a:pt x="418" y="214"/>
                    </a:cubicBezTo>
                    <a:cubicBezTo>
                      <a:pt x="418" y="211"/>
                      <a:pt x="419" y="213"/>
                      <a:pt x="418" y="207"/>
                    </a:cubicBezTo>
                    <a:cubicBezTo>
                      <a:pt x="425" y="207"/>
                      <a:pt x="434" y="205"/>
                      <a:pt x="434" y="198"/>
                    </a:cubicBezTo>
                    <a:cubicBezTo>
                      <a:pt x="434" y="190"/>
                      <a:pt x="430" y="186"/>
                      <a:pt x="420" y="186"/>
                    </a:cubicBezTo>
                    <a:cubicBezTo>
                      <a:pt x="417" y="186"/>
                      <a:pt x="413" y="186"/>
                      <a:pt x="410" y="184"/>
                    </a:cubicBezTo>
                    <a:cubicBezTo>
                      <a:pt x="409" y="179"/>
                      <a:pt x="407" y="178"/>
                      <a:pt x="405" y="178"/>
                    </a:cubicBezTo>
                    <a:cubicBezTo>
                      <a:pt x="402" y="178"/>
                      <a:pt x="399" y="181"/>
                      <a:pt x="392" y="181"/>
                    </a:cubicBezTo>
                    <a:cubicBezTo>
                      <a:pt x="384" y="181"/>
                      <a:pt x="381" y="172"/>
                      <a:pt x="380" y="162"/>
                    </a:cubicBezTo>
                    <a:cubicBezTo>
                      <a:pt x="369" y="161"/>
                      <a:pt x="355" y="156"/>
                      <a:pt x="354" y="144"/>
                    </a:cubicBezTo>
                    <a:cubicBezTo>
                      <a:pt x="347" y="144"/>
                      <a:pt x="344" y="142"/>
                      <a:pt x="339" y="140"/>
                    </a:cubicBezTo>
                    <a:cubicBezTo>
                      <a:pt x="344" y="132"/>
                      <a:pt x="348" y="132"/>
                      <a:pt x="356" y="128"/>
                    </a:cubicBezTo>
                    <a:cubicBezTo>
                      <a:pt x="355" y="124"/>
                      <a:pt x="351" y="123"/>
                      <a:pt x="348" y="123"/>
                    </a:cubicBezTo>
                    <a:cubicBezTo>
                      <a:pt x="344" y="123"/>
                      <a:pt x="342" y="123"/>
                      <a:pt x="333" y="122"/>
                    </a:cubicBezTo>
                    <a:cubicBezTo>
                      <a:pt x="337" y="115"/>
                      <a:pt x="344" y="116"/>
                      <a:pt x="351" y="114"/>
                    </a:cubicBezTo>
                    <a:cubicBezTo>
                      <a:pt x="348" y="107"/>
                      <a:pt x="344" y="102"/>
                      <a:pt x="336" y="102"/>
                    </a:cubicBezTo>
                    <a:cubicBezTo>
                      <a:pt x="336" y="102"/>
                      <a:pt x="331" y="102"/>
                      <a:pt x="327" y="102"/>
                    </a:cubicBezTo>
                    <a:cubicBezTo>
                      <a:pt x="327" y="93"/>
                      <a:pt x="327" y="93"/>
                      <a:pt x="327" y="93"/>
                    </a:cubicBezTo>
                    <a:cubicBezTo>
                      <a:pt x="313" y="91"/>
                      <a:pt x="305" y="83"/>
                      <a:pt x="290" y="78"/>
                    </a:cubicBezTo>
                    <a:cubicBezTo>
                      <a:pt x="292" y="69"/>
                      <a:pt x="279" y="67"/>
                      <a:pt x="273" y="67"/>
                    </a:cubicBezTo>
                    <a:cubicBezTo>
                      <a:pt x="269" y="67"/>
                      <a:pt x="268" y="67"/>
                      <a:pt x="260" y="67"/>
                    </a:cubicBezTo>
                    <a:cubicBezTo>
                      <a:pt x="242" y="67"/>
                      <a:pt x="239" y="49"/>
                      <a:pt x="227" y="41"/>
                    </a:cubicBezTo>
                    <a:cubicBezTo>
                      <a:pt x="220" y="36"/>
                      <a:pt x="198" y="33"/>
                      <a:pt x="187" y="33"/>
                    </a:cubicBezTo>
                    <a:cubicBezTo>
                      <a:pt x="178" y="33"/>
                      <a:pt x="175" y="46"/>
                      <a:pt x="166" y="46"/>
                    </a:cubicBezTo>
                    <a:cubicBezTo>
                      <a:pt x="162" y="46"/>
                      <a:pt x="160" y="41"/>
                      <a:pt x="154" y="41"/>
                    </a:cubicBezTo>
                    <a:cubicBezTo>
                      <a:pt x="149" y="41"/>
                      <a:pt x="147" y="46"/>
                      <a:pt x="144" y="46"/>
                    </a:cubicBezTo>
                    <a:cubicBezTo>
                      <a:pt x="141" y="46"/>
                      <a:pt x="144" y="38"/>
                      <a:pt x="144" y="36"/>
                    </a:cubicBezTo>
                    <a:cubicBezTo>
                      <a:pt x="144" y="24"/>
                      <a:pt x="136" y="6"/>
                      <a:pt x="123" y="6"/>
                    </a:cubicBezTo>
                    <a:cubicBezTo>
                      <a:pt x="101" y="6"/>
                      <a:pt x="66" y="12"/>
                      <a:pt x="66" y="32"/>
                    </a:cubicBezTo>
                    <a:cubicBezTo>
                      <a:pt x="66" y="37"/>
                      <a:pt x="71" y="41"/>
                      <a:pt x="71" y="46"/>
                    </a:cubicBezTo>
                    <a:cubicBezTo>
                      <a:pt x="71" y="50"/>
                      <a:pt x="64" y="57"/>
                      <a:pt x="61" y="57"/>
                    </a:cubicBezTo>
                    <a:cubicBezTo>
                      <a:pt x="54" y="57"/>
                      <a:pt x="55" y="52"/>
                      <a:pt x="55" y="48"/>
                    </a:cubicBezTo>
                    <a:cubicBezTo>
                      <a:pt x="55" y="48"/>
                      <a:pt x="54" y="42"/>
                      <a:pt x="55" y="38"/>
                    </a:cubicBezTo>
                    <a:cubicBezTo>
                      <a:pt x="53" y="38"/>
                      <a:pt x="51" y="36"/>
                      <a:pt x="51" y="33"/>
                    </a:cubicBezTo>
                    <a:cubicBezTo>
                      <a:pt x="51" y="18"/>
                      <a:pt x="69" y="17"/>
                      <a:pt x="74" y="6"/>
                    </a:cubicBezTo>
                    <a:cubicBezTo>
                      <a:pt x="73" y="6"/>
                      <a:pt x="57" y="0"/>
                      <a:pt x="5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Freeform 168">
                <a:extLst>
                  <a:ext uri="{FF2B5EF4-FFF2-40B4-BE49-F238E27FC236}">
                    <a16:creationId xmlns:a16="http://schemas.microsoft.com/office/drawing/2014/main" xmlns="" id="{B391E4DF-A7B3-4443-A013-0C277AEEA5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" y="442"/>
                <a:ext cx="28" cy="16"/>
              </a:xfrm>
              <a:custGeom>
                <a:avLst/>
                <a:gdLst>
                  <a:gd name="T0" fmla="*/ 5 w 12"/>
                  <a:gd name="T1" fmla="*/ 0 h 7"/>
                  <a:gd name="T2" fmla="*/ 0 w 12"/>
                  <a:gd name="T3" fmla="*/ 4 h 7"/>
                  <a:gd name="T4" fmla="*/ 6 w 12"/>
                  <a:gd name="T5" fmla="*/ 7 h 7"/>
                  <a:gd name="T6" fmla="*/ 12 w 12"/>
                  <a:gd name="T7" fmla="*/ 4 h 7"/>
                  <a:gd name="T8" fmla="*/ 5 w 12"/>
                  <a:gd name="T9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7">
                    <a:moveTo>
                      <a:pt x="5" y="0"/>
                    </a:moveTo>
                    <a:cubicBezTo>
                      <a:pt x="4" y="0"/>
                      <a:pt x="2" y="1"/>
                      <a:pt x="0" y="4"/>
                    </a:cubicBezTo>
                    <a:cubicBezTo>
                      <a:pt x="3" y="6"/>
                      <a:pt x="4" y="7"/>
                      <a:pt x="6" y="7"/>
                    </a:cubicBezTo>
                    <a:cubicBezTo>
                      <a:pt x="8" y="7"/>
                      <a:pt x="9" y="6"/>
                      <a:pt x="12" y="4"/>
                    </a:cubicBezTo>
                    <a:cubicBezTo>
                      <a:pt x="8" y="2"/>
                      <a:pt x="7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Freeform 169">
                <a:extLst>
                  <a:ext uri="{FF2B5EF4-FFF2-40B4-BE49-F238E27FC236}">
                    <a16:creationId xmlns:a16="http://schemas.microsoft.com/office/drawing/2014/main" xmlns="" id="{D411ED56-703C-4FD2-9F33-9EA3FEAE96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5" y="298"/>
                <a:ext cx="26" cy="21"/>
              </a:xfrm>
              <a:custGeom>
                <a:avLst/>
                <a:gdLst>
                  <a:gd name="T0" fmla="*/ 4 w 11"/>
                  <a:gd name="T1" fmla="*/ 0 h 9"/>
                  <a:gd name="T2" fmla="*/ 1 w 11"/>
                  <a:gd name="T3" fmla="*/ 1 h 9"/>
                  <a:gd name="T4" fmla="*/ 11 w 11"/>
                  <a:gd name="T5" fmla="*/ 9 h 9"/>
                  <a:gd name="T6" fmla="*/ 4 w 11"/>
                  <a:gd name="T7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9">
                    <a:moveTo>
                      <a:pt x="4" y="0"/>
                    </a:moveTo>
                    <a:cubicBezTo>
                      <a:pt x="3" y="0"/>
                      <a:pt x="2" y="0"/>
                      <a:pt x="1" y="1"/>
                    </a:cubicBezTo>
                    <a:cubicBezTo>
                      <a:pt x="0" y="4"/>
                      <a:pt x="4" y="8"/>
                      <a:pt x="11" y="9"/>
                    </a:cubicBezTo>
                    <a:cubicBezTo>
                      <a:pt x="8" y="5"/>
                      <a:pt x="8" y="0"/>
                      <a:pt x="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Freeform 170">
                <a:extLst>
                  <a:ext uri="{FF2B5EF4-FFF2-40B4-BE49-F238E27FC236}">
                    <a16:creationId xmlns:a16="http://schemas.microsoft.com/office/drawing/2014/main" xmlns="" id="{B9DC8AA5-9C1F-4288-BBE1-605A0C43E7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3" y="-947"/>
                <a:ext cx="1094" cy="575"/>
              </a:xfrm>
              <a:custGeom>
                <a:avLst/>
                <a:gdLst>
                  <a:gd name="T0" fmla="*/ 261 w 463"/>
                  <a:gd name="T1" fmla="*/ 9 h 243"/>
                  <a:gd name="T2" fmla="*/ 235 w 463"/>
                  <a:gd name="T3" fmla="*/ 7 h 243"/>
                  <a:gd name="T4" fmla="*/ 162 w 463"/>
                  <a:gd name="T5" fmla="*/ 13 h 243"/>
                  <a:gd name="T6" fmla="*/ 151 w 463"/>
                  <a:gd name="T7" fmla="*/ 14 h 243"/>
                  <a:gd name="T8" fmla="*/ 89 w 463"/>
                  <a:gd name="T9" fmla="*/ 27 h 243"/>
                  <a:gd name="T10" fmla="*/ 64 w 463"/>
                  <a:gd name="T11" fmla="*/ 42 h 243"/>
                  <a:gd name="T12" fmla="*/ 0 w 463"/>
                  <a:gd name="T13" fmla="*/ 62 h 243"/>
                  <a:gd name="T14" fmla="*/ 19 w 463"/>
                  <a:gd name="T15" fmla="*/ 58 h 243"/>
                  <a:gd name="T16" fmla="*/ 20 w 463"/>
                  <a:gd name="T17" fmla="*/ 67 h 243"/>
                  <a:gd name="T18" fmla="*/ 51 w 463"/>
                  <a:gd name="T19" fmla="*/ 62 h 243"/>
                  <a:gd name="T20" fmla="*/ 29 w 463"/>
                  <a:gd name="T21" fmla="*/ 79 h 243"/>
                  <a:gd name="T22" fmla="*/ 54 w 463"/>
                  <a:gd name="T23" fmla="*/ 79 h 243"/>
                  <a:gd name="T24" fmla="*/ 68 w 463"/>
                  <a:gd name="T25" fmla="*/ 96 h 243"/>
                  <a:gd name="T26" fmla="*/ 87 w 463"/>
                  <a:gd name="T27" fmla="*/ 91 h 243"/>
                  <a:gd name="T28" fmla="*/ 118 w 463"/>
                  <a:gd name="T29" fmla="*/ 96 h 243"/>
                  <a:gd name="T30" fmla="*/ 177 w 463"/>
                  <a:gd name="T31" fmla="*/ 88 h 243"/>
                  <a:gd name="T32" fmla="*/ 159 w 463"/>
                  <a:gd name="T33" fmla="*/ 103 h 243"/>
                  <a:gd name="T34" fmla="*/ 129 w 463"/>
                  <a:gd name="T35" fmla="*/ 108 h 243"/>
                  <a:gd name="T36" fmla="*/ 146 w 463"/>
                  <a:gd name="T37" fmla="*/ 125 h 243"/>
                  <a:gd name="T38" fmla="*/ 102 w 463"/>
                  <a:gd name="T39" fmla="*/ 105 h 243"/>
                  <a:gd name="T40" fmla="*/ 83 w 463"/>
                  <a:gd name="T41" fmla="*/ 105 h 243"/>
                  <a:gd name="T42" fmla="*/ 88 w 463"/>
                  <a:gd name="T43" fmla="*/ 112 h 243"/>
                  <a:gd name="T44" fmla="*/ 75 w 463"/>
                  <a:gd name="T45" fmla="*/ 116 h 243"/>
                  <a:gd name="T46" fmla="*/ 81 w 463"/>
                  <a:gd name="T47" fmla="*/ 157 h 243"/>
                  <a:gd name="T48" fmla="*/ 66 w 463"/>
                  <a:gd name="T49" fmla="*/ 181 h 243"/>
                  <a:gd name="T50" fmla="*/ 79 w 463"/>
                  <a:gd name="T51" fmla="*/ 177 h 243"/>
                  <a:gd name="T52" fmla="*/ 111 w 463"/>
                  <a:gd name="T53" fmla="*/ 203 h 243"/>
                  <a:gd name="T54" fmla="*/ 68 w 463"/>
                  <a:gd name="T55" fmla="*/ 189 h 243"/>
                  <a:gd name="T56" fmla="*/ 55 w 463"/>
                  <a:gd name="T57" fmla="*/ 194 h 243"/>
                  <a:gd name="T58" fmla="*/ 34 w 463"/>
                  <a:gd name="T59" fmla="*/ 231 h 243"/>
                  <a:gd name="T60" fmla="*/ 46 w 463"/>
                  <a:gd name="T61" fmla="*/ 230 h 243"/>
                  <a:gd name="T62" fmla="*/ 112 w 463"/>
                  <a:gd name="T63" fmla="*/ 235 h 243"/>
                  <a:gd name="T64" fmla="*/ 169 w 463"/>
                  <a:gd name="T65" fmla="*/ 243 h 243"/>
                  <a:gd name="T66" fmla="*/ 204 w 463"/>
                  <a:gd name="T67" fmla="*/ 220 h 243"/>
                  <a:gd name="T68" fmla="*/ 190 w 463"/>
                  <a:gd name="T69" fmla="*/ 220 h 243"/>
                  <a:gd name="T70" fmla="*/ 208 w 463"/>
                  <a:gd name="T71" fmla="*/ 188 h 243"/>
                  <a:gd name="T72" fmla="*/ 258 w 463"/>
                  <a:gd name="T73" fmla="*/ 163 h 243"/>
                  <a:gd name="T74" fmla="*/ 251 w 463"/>
                  <a:gd name="T75" fmla="*/ 151 h 243"/>
                  <a:gd name="T76" fmla="*/ 244 w 463"/>
                  <a:gd name="T77" fmla="*/ 141 h 243"/>
                  <a:gd name="T78" fmla="*/ 282 w 463"/>
                  <a:gd name="T79" fmla="*/ 129 h 243"/>
                  <a:gd name="T80" fmla="*/ 296 w 463"/>
                  <a:gd name="T81" fmla="*/ 130 h 243"/>
                  <a:gd name="T82" fmla="*/ 353 w 463"/>
                  <a:gd name="T83" fmla="*/ 88 h 243"/>
                  <a:gd name="T84" fmla="*/ 411 w 463"/>
                  <a:gd name="T85" fmla="*/ 62 h 243"/>
                  <a:gd name="T86" fmla="*/ 387 w 463"/>
                  <a:gd name="T87" fmla="*/ 64 h 243"/>
                  <a:gd name="T88" fmla="*/ 449 w 463"/>
                  <a:gd name="T89" fmla="*/ 41 h 243"/>
                  <a:gd name="T90" fmla="*/ 428 w 463"/>
                  <a:gd name="T91" fmla="*/ 20 h 243"/>
                  <a:gd name="T92" fmla="*/ 410 w 463"/>
                  <a:gd name="T93" fmla="*/ 7 h 243"/>
                  <a:gd name="T94" fmla="*/ 377 w 463"/>
                  <a:gd name="T95" fmla="*/ 13 h 243"/>
                  <a:gd name="T96" fmla="*/ 309 w 463"/>
                  <a:gd name="T97" fmla="*/ 4 h 243"/>
                  <a:gd name="T98" fmla="*/ 278 w 463"/>
                  <a:gd name="T99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63" h="243">
                    <a:moveTo>
                      <a:pt x="278" y="0"/>
                    </a:moveTo>
                    <a:cubicBezTo>
                      <a:pt x="270" y="0"/>
                      <a:pt x="268" y="9"/>
                      <a:pt x="261" y="9"/>
                    </a:cubicBezTo>
                    <a:cubicBezTo>
                      <a:pt x="253" y="9"/>
                      <a:pt x="250" y="3"/>
                      <a:pt x="241" y="3"/>
                    </a:cubicBezTo>
                    <a:cubicBezTo>
                      <a:pt x="238" y="3"/>
                      <a:pt x="236" y="4"/>
                      <a:pt x="235" y="7"/>
                    </a:cubicBezTo>
                    <a:cubicBezTo>
                      <a:pt x="207" y="7"/>
                      <a:pt x="201" y="7"/>
                      <a:pt x="174" y="7"/>
                    </a:cubicBezTo>
                    <a:cubicBezTo>
                      <a:pt x="169" y="7"/>
                      <a:pt x="164" y="8"/>
                      <a:pt x="162" y="13"/>
                    </a:cubicBezTo>
                    <a:cubicBezTo>
                      <a:pt x="159" y="16"/>
                      <a:pt x="158" y="16"/>
                      <a:pt x="158" y="16"/>
                    </a:cubicBezTo>
                    <a:cubicBezTo>
                      <a:pt x="157" y="16"/>
                      <a:pt x="157" y="14"/>
                      <a:pt x="151" y="14"/>
                    </a:cubicBezTo>
                    <a:cubicBezTo>
                      <a:pt x="136" y="14"/>
                      <a:pt x="130" y="26"/>
                      <a:pt x="125" y="38"/>
                    </a:cubicBezTo>
                    <a:cubicBezTo>
                      <a:pt x="120" y="37"/>
                      <a:pt x="99" y="27"/>
                      <a:pt x="89" y="27"/>
                    </a:cubicBezTo>
                    <a:cubicBezTo>
                      <a:pt x="78" y="27"/>
                      <a:pt x="85" y="38"/>
                      <a:pt x="68" y="38"/>
                    </a:cubicBezTo>
                    <a:cubicBezTo>
                      <a:pt x="68" y="40"/>
                      <a:pt x="66" y="42"/>
                      <a:pt x="64" y="42"/>
                    </a:cubicBezTo>
                    <a:cubicBezTo>
                      <a:pt x="63" y="42"/>
                      <a:pt x="59" y="42"/>
                      <a:pt x="52" y="42"/>
                    </a:cubicBezTo>
                    <a:cubicBezTo>
                      <a:pt x="37" y="42"/>
                      <a:pt x="3" y="49"/>
                      <a:pt x="0" y="62"/>
                    </a:cubicBezTo>
                    <a:cubicBezTo>
                      <a:pt x="3" y="62"/>
                      <a:pt x="9" y="62"/>
                      <a:pt x="11" y="62"/>
                    </a:cubicBezTo>
                    <a:cubicBezTo>
                      <a:pt x="13" y="61"/>
                      <a:pt x="16" y="59"/>
                      <a:pt x="19" y="58"/>
                    </a:cubicBezTo>
                    <a:cubicBezTo>
                      <a:pt x="35" y="58"/>
                      <a:pt x="35" y="58"/>
                      <a:pt x="35" y="58"/>
                    </a:cubicBezTo>
                    <a:cubicBezTo>
                      <a:pt x="29" y="60"/>
                      <a:pt x="26" y="62"/>
                      <a:pt x="20" y="67"/>
                    </a:cubicBezTo>
                    <a:cubicBezTo>
                      <a:pt x="21" y="68"/>
                      <a:pt x="27" y="71"/>
                      <a:pt x="30" y="71"/>
                    </a:cubicBezTo>
                    <a:cubicBezTo>
                      <a:pt x="40" y="71"/>
                      <a:pt x="40" y="62"/>
                      <a:pt x="51" y="62"/>
                    </a:cubicBezTo>
                    <a:cubicBezTo>
                      <a:pt x="55" y="62"/>
                      <a:pt x="57" y="62"/>
                      <a:pt x="61" y="63"/>
                    </a:cubicBezTo>
                    <a:cubicBezTo>
                      <a:pt x="48" y="67"/>
                      <a:pt x="35" y="66"/>
                      <a:pt x="29" y="79"/>
                    </a:cubicBezTo>
                    <a:cubicBezTo>
                      <a:pt x="30" y="79"/>
                      <a:pt x="32" y="79"/>
                      <a:pt x="35" y="79"/>
                    </a:cubicBezTo>
                    <a:cubicBezTo>
                      <a:pt x="40" y="79"/>
                      <a:pt x="47" y="79"/>
                      <a:pt x="54" y="79"/>
                    </a:cubicBezTo>
                    <a:cubicBezTo>
                      <a:pt x="47" y="80"/>
                      <a:pt x="43" y="83"/>
                      <a:pt x="39" y="85"/>
                    </a:cubicBezTo>
                    <a:cubicBezTo>
                      <a:pt x="43" y="90"/>
                      <a:pt x="58" y="96"/>
                      <a:pt x="68" y="96"/>
                    </a:cubicBezTo>
                    <a:cubicBezTo>
                      <a:pt x="73" y="96"/>
                      <a:pt x="76" y="94"/>
                      <a:pt x="80" y="91"/>
                    </a:cubicBezTo>
                    <a:cubicBezTo>
                      <a:pt x="87" y="91"/>
                      <a:pt x="87" y="91"/>
                      <a:pt x="87" y="91"/>
                    </a:cubicBezTo>
                    <a:cubicBezTo>
                      <a:pt x="84" y="98"/>
                      <a:pt x="97" y="102"/>
                      <a:pt x="108" y="102"/>
                    </a:cubicBezTo>
                    <a:cubicBezTo>
                      <a:pt x="112" y="102"/>
                      <a:pt x="114" y="96"/>
                      <a:pt x="118" y="96"/>
                    </a:cubicBezTo>
                    <a:cubicBezTo>
                      <a:pt x="124" y="96"/>
                      <a:pt x="127" y="100"/>
                      <a:pt x="137" y="100"/>
                    </a:cubicBezTo>
                    <a:cubicBezTo>
                      <a:pt x="154" y="100"/>
                      <a:pt x="166" y="97"/>
                      <a:pt x="177" y="88"/>
                    </a:cubicBezTo>
                    <a:cubicBezTo>
                      <a:pt x="184" y="88"/>
                      <a:pt x="184" y="88"/>
                      <a:pt x="184" y="88"/>
                    </a:cubicBezTo>
                    <a:cubicBezTo>
                      <a:pt x="178" y="96"/>
                      <a:pt x="169" y="99"/>
                      <a:pt x="159" y="103"/>
                    </a:cubicBezTo>
                    <a:cubicBezTo>
                      <a:pt x="133" y="103"/>
                      <a:pt x="133" y="103"/>
                      <a:pt x="133" y="103"/>
                    </a:cubicBezTo>
                    <a:cubicBezTo>
                      <a:pt x="132" y="105"/>
                      <a:pt x="129" y="106"/>
                      <a:pt x="129" y="108"/>
                    </a:cubicBezTo>
                    <a:cubicBezTo>
                      <a:pt x="129" y="112"/>
                      <a:pt x="146" y="122"/>
                      <a:pt x="149" y="125"/>
                    </a:cubicBezTo>
                    <a:cubicBezTo>
                      <a:pt x="148" y="125"/>
                      <a:pt x="147" y="125"/>
                      <a:pt x="146" y="125"/>
                    </a:cubicBezTo>
                    <a:cubicBezTo>
                      <a:pt x="133" y="125"/>
                      <a:pt x="128" y="111"/>
                      <a:pt x="116" y="107"/>
                    </a:cubicBezTo>
                    <a:cubicBezTo>
                      <a:pt x="111" y="105"/>
                      <a:pt x="107" y="105"/>
                      <a:pt x="102" y="105"/>
                    </a:cubicBezTo>
                    <a:cubicBezTo>
                      <a:pt x="96" y="105"/>
                      <a:pt x="91" y="106"/>
                      <a:pt x="88" y="106"/>
                    </a:cubicBezTo>
                    <a:cubicBezTo>
                      <a:pt x="86" y="106"/>
                      <a:pt x="84" y="105"/>
                      <a:pt x="83" y="105"/>
                    </a:cubicBezTo>
                    <a:cubicBezTo>
                      <a:pt x="82" y="105"/>
                      <a:pt x="81" y="105"/>
                      <a:pt x="80" y="106"/>
                    </a:cubicBezTo>
                    <a:cubicBezTo>
                      <a:pt x="81" y="110"/>
                      <a:pt x="82" y="112"/>
                      <a:pt x="88" y="112"/>
                    </a:cubicBezTo>
                    <a:cubicBezTo>
                      <a:pt x="86" y="112"/>
                      <a:pt x="85" y="112"/>
                      <a:pt x="83" y="112"/>
                    </a:cubicBezTo>
                    <a:cubicBezTo>
                      <a:pt x="79" y="112"/>
                      <a:pt x="75" y="113"/>
                      <a:pt x="75" y="116"/>
                    </a:cubicBezTo>
                    <a:cubicBezTo>
                      <a:pt x="75" y="126"/>
                      <a:pt x="111" y="126"/>
                      <a:pt x="111" y="143"/>
                    </a:cubicBezTo>
                    <a:cubicBezTo>
                      <a:pt x="111" y="158"/>
                      <a:pt x="95" y="153"/>
                      <a:pt x="81" y="157"/>
                    </a:cubicBezTo>
                    <a:cubicBezTo>
                      <a:pt x="74" y="160"/>
                      <a:pt x="70" y="165"/>
                      <a:pt x="66" y="174"/>
                    </a:cubicBezTo>
                    <a:cubicBezTo>
                      <a:pt x="66" y="181"/>
                      <a:pt x="66" y="181"/>
                      <a:pt x="66" y="181"/>
                    </a:cubicBezTo>
                    <a:cubicBezTo>
                      <a:pt x="74" y="181"/>
                      <a:pt x="74" y="181"/>
                      <a:pt x="74" y="181"/>
                    </a:cubicBezTo>
                    <a:cubicBezTo>
                      <a:pt x="76" y="179"/>
                      <a:pt x="76" y="179"/>
                      <a:pt x="79" y="177"/>
                    </a:cubicBezTo>
                    <a:cubicBezTo>
                      <a:pt x="87" y="177"/>
                      <a:pt x="87" y="177"/>
                      <a:pt x="87" y="177"/>
                    </a:cubicBezTo>
                    <a:cubicBezTo>
                      <a:pt x="87" y="190"/>
                      <a:pt x="103" y="196"/>
                      <a:pt x="111" y="203"/>
                    </a:cubicBezTo>
                    <a:cubicBezTo>
                      <a:pt x="101" y="203"/>
                      <a:pt x="101" y="203"/>
                      <a:pt x="101" y="203"/>
                    </a:cubicBezTo>
                    <a:cubicBezTo>
                      <a:pt x="91" y="198"/>
                      <a:pt x="85" y="189"/>
                      <a:pt x="68" y="189"/>
                    </a:cubicBezTo>
                    <a:cubicBezTo>
                      <a:pt x="66" y="189"/>
                      <a:pt x="64" y="188"/>
                      <a:pt x="62" y="188"/>
                    </a:cubicBezTo>
                    <a:cubicBezTo>
                      <a:pt x="58" y="188"/>
                      <a:pt x="55" y="189"/>
                      <a:pt x="55" y="194"/>
                    </a:cubicBezTo>
                    <a:cubicBezTo>
                      <a:pt x="55" y="203"/>
                      <a:pt x="66" y="205"/>
                      <a:pt x="73" y="210"/>
                    </a:cubicBezTo>
                    <a:cubicBezTo>
                      <a:pt x="61" y="218"/>
                      <a:pt x="34" y="210"/>
                      <a:pt x="34" y="231"/>
                    </a:cubicBezTo>
                    <a:cubicBezTo>
                      <a:pt x="34" y="232"/>
                      <a:pt x="36" y="235"/>
                      <a:pt x="39" y="235"/>
                    </a:cubicBezTo>
                    <a:cubicBezTo>
                      <a:pt x="42" y="235"/>
                      <a:pt x="44" y="232"/>
                      <a:pt x="46" y="230"/>
                    </a:cubicBezTo>
                    <a:cubicBezTo>
                      <a:pt x="64" y="236"/>
                      <a:pt x="78" y="240"/>
                      <a:pt x="96" y="240"/>
                    </a:cubicBezTo>
                    <a:cubicBezTo>
                      <a:pt x="104" y="240"/>
                      <a:pt x="107" y="235"/>
                      <a:pt x="112" y="235"/>
                    </a:cubicBezTo>
                    <a:cubicBezTo>
                      <a:pt x="125" y="235"/>
                      <a:pt x="136" y="235"/>
                      <a:pt x="151" y="235"/>
                    </a:cubicBezTo>
                    <a:cubicBezTo>
                      <a:pt x="162" y="235"/>
                      <a:pt x="156" y="243"/>
                      <a:pt x="169" y="243"/>
                    </a:cubicBezTo>
                    <a:cubicBezTo>
                      <a:pt x="181" y="243"/>
                      <a:pt x="211" y="234"/>
                      <a:pt x="211" y="225"/>
                    </a:cubicBezTo>
                    <a:cubicBezTo>
                      <a:pt x="211" y="221"/>
                      <a:pt x="207" y="220"/>
                      <a:pt x="204" y="220"/>
                    </a:cubicBezTo>
                    <a:cubicBezTo>
                      <a:pt x="204" y="220"/>
                      <a:pt x="203" y="220"/>
                      <a:pt x="203" y="220"/>
                    </a:cubicBezTo>
                    <a:cubicBezTo>
                      <a:pt x="199" y="220"/>
                      <a:pt x="198" y="220"/>
                      <a:pt x="190" y="220"/>
                    </a:cubicBezTo>
                    <a:cubicBezTo>
                      <a:pt x="190" y="202"/>
                      <a:pt x="212" y="212"/>
                      <a:pt x="212" y="196"/>
                    </a:cubicBezTo>
                    <a:cubicBezTo>
                      <a:pt x="212" y="192"/>
                      <a:pt x="209" y="191"/>
                      <a:pt x="208" y="188"/>
                    </a:cubicBezTo>
                    <a:cubicBezTo>
                      <a:pt x="212" y="188"/>
                      <a:pt x="212" y="188"/>
                      <a:pt x="235" y="188"/>
                    </a:cubicBezTo>
                    <a:cubicBezTo>
                      <a:pt x="244" y="181"/>
                      <a:pt x="247" y="169"/>
                      <a:pt x="258" y="163"/>
                    </a:cubicBezTo>
                    <a:cubicBezTo>
                      <a:pt x="255" y="156"/>
                      <a:pt x="249" y="154"/>
                      <a:pt x="243" y="151"/>
                    </a:cubicBezTo>
                    <a:cubicBezTo>
                      <a:pt x="246" y="151"/>
                      <a:pt x="249" y="151"/>
                      <a:pt x="251" y="151"/>
                    </a:cubicBezTo>
                    <a:cubicBezTo>
                      <a:pt x="256" y="151"/>
                      <a:pt x="259" y="149"/>
                      <a:pt x="258" y="141"/>
                    </a:cubicBezTo>
                    <a:cubicBezTo>
                      <a:pt x="244" y="141"/>
                      <a:pt x="244" y="141"/>
                      <a:pt x="244" y="141"/>
                    </a:cubicBezTo>
                    <a:cubicBezTo>
                      <a:pt x="252" y="134"/>
                      <a:pt x="265" y="133"/>
                      <a:pt x="277" y="130"/>
                    </a:cubicBezTo>
                    <a:cubicBezTo>
                      <a:pt x="278" y="129"/>
                      <a:pt x="280" y="129"/>
                      <a:pt x="282" y="129"/>
                    </a:cubicBezTo>
                    <a:cubicBezTo>
                      <a:pt x="284" y="129"/>
                      <a:pt x="287" y="129"/>
                      <a:pt x="289" y="129"/>
                    </a:cubicBezTo>
                    <a:cubicBezTo>
                      <a:pt x="291" y="130"/>
                      <a:pt x="294" y="130"/>
                      <a:pt x="296" y="130"/>
                    </a:cubicBezTo>
                    <a:cubicBezTo>
                      <a:pt x="299" y="130"/>
                      <a:pt x="302" y="130"/>
                      <a:pt x="304" y="128"/>
                    </a:cubicBezTo>
                    <a:cubicBezTo>
                      <a:pt x="320" y="116"/>
                      <a:pt x="332" y="95"/>
                      <a:pt x="353" y="88"/>
                    </a:cubicBezTo>
                    <a:cubicBezTo>
                      <a:pt x="372" y="82"/>
                      <a:pt x="402" y="75"/>
                      <a:pt x="414" y="62"/>
                    </a:cubicBezTo>
                    <a:cubicBezTo>
                      <a:pt x="413" y="62"/>
                      <a:pt x="412" y="62"/>
                      <a:pt x="411" y="62"/>
                    </a:cubicBezTo>
                    <a:cubicBezTo>
                      <a:pt x="408" y="62"/>
                      <a:pt x="403" y="63"/>
                      <a:pt x="399" y="63"/>
                    </a:cubicBezTo>
                    <a:cubicBezTo>
                      <a:pt x="395" y="63"/>
                      <a:pt x="391" y="64"/>
                      <a:pt x="387" y="64"/>
                    </a:cubicBezTo>
                    <a:cubicBezTo>
                      <a:pt x="381" y="64"/>
                      <a:pt x="377" y="63"/>
                      <a:pt x="374" y="61"/>
                    </a:cubicBezTo>
                    <a:cubicBezTo>
                      <a:pt x="402" y="47"/>
                      <a:pt x="428" y="57"/>
                      <a:pt x="449" y="41"/>
                    </a:cubicBezTo>
                    <a:cubicBezTo>
                      <a:pt x="453" y="38"/>
                      <a:pt x="463" y="40"/>
                      <a:pt x="463" y="33"/>
                    </a:cubicBezTo>
                    <a:cubicBezTo>
                      <a:pt x="463" y="23"/>
                      <a:pt x="435" y="26"/>
                      <a:pt x="428" y="20"/>
                    </a:cubicBezTo>
                    <a:cubicBezTo>
                      <a:pt x="425" y="17"/>
                      <a:pt x="425" y="12"/>
                      <a:pt x="419" y="11"/>
                    </a:cubicBezTo>
                    <a:cubicBezTo>
                      <a:pt x="416" y="10"/>
                      <a:pt x="414" y="9"/>
                      <a:pt x="410" y="7"/>
                    </a:cubicBezTo>
                    <a:cubicBezTo>
                      <a:pt x="370" y="18"/>
                      <a:pt x="370" y="18"/>
                      <a:pt x="370" y="18"/>
                    </a:cubicBezTo>
                    <a:cubicBezTo>
                      <a:pt x="373" y="17"/>
                      <a:pt x="374" y="16"/>
                      <a:pt x="377" y="13"/>
                    </a:cubicBezTo>
                    <a:cubicBezTo>
                      <a:pt x="369" y="5"/>
                      <a:pt x="340" y="4"/>
                      <a:pt x="322" y="4"/>
                    </a:cubicBezTo>
                    <a:cubicBezTo>
                      <a:pt x="316" y="4"/>
                      <a:pt x="311" y="4"/>
                      <a:pt x="309" y="4"/>
                    </a:cubicBezTo>
                    <a:cubicBezTo>
                      <a:pt x="303" y="4"/>
                      <a:pt x="300" y="4"/>
                      <a:pt x="294" y="4"/>
                    </a:cubicBezTo>
                    <a:cubicBezTo>
                      <a:pt x="289" y="4"/>
                      <a:pt x="286" y="0"/>
                      <a:pt x="27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Freeform 171">
                <a:extLst>
                  <a:ext uri="{FF2B5EF4-FFF2-40B4-BE49-F238E27FC236}">
                    <a16:creationId xmlns:a16="http://schemas.microsoft.com/office/drawing/2014/main" xmlns="" id="{55D40F14-8F0A-490C-8B11-A187F7BB2A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8" y="-1001"/>
                <a:ext cx="2139" cy="1627"/>
              </a:xfrm>
              <a:custGeom>
                <a:avLst/>
                <a:gdLst>
                  <a:gd name="T0" fmla="*/ 489 w 905"/>
                  <a:gd name="T1" fmla="*/ 15 h 688"/>
                  <a:gd name="T2" fmla="*/ 468 w 905"/>
                  <a:gd name="T3" fmla="*/ 22 h 688"/>
                  <a:gd name="T4" fmla="*/ 425 w 905"/>
                  <a:gd name="T5" fmla="*/ 18 h 688"/>
                  <a:gd name="T6" fmla="*/ 370 w 905"/>
                  <a:gd name="T7" fmla="*/ 43 h 688"/>
                  <a:gd name="T8" fmla="*/ 328 w 905"/>
                  <a:gd name="T9" fmla="*/ 45 h 688"/>
                  <a:gd name="T10" fmla="*/ 312 w 905"/>
                  <a:gd name="T11" fmla="*/ 64 h 688"/>
                  <a:gd name="T12" fmla="*/ 284 w 905"/>
                  <a:gd name="T13" fmla="*/ 66 h 688"/>
                  <a:gd name="T14" fmla="*/ 173 w 905"/>
                  <a:gd name="T15" fmla="*/ 71 h 688"/>
                  <a:gd name="T16" fmla="*/ 86 w 905"/>
                  <a:gd name="T17" fmla="*/ 122 h 688"/>
                  <a:gd name="T18" fmla="*/ 100 w 905"/>
                  <a:gd name="T19" fmla="*/ 168 h 688"/>
                  <a:gd name="T20" fmla="*/ 67 w 905"/>
                  <a:gd name="T21" fmla="*/ 170 h 688"/>
                  <a:gd name="T22" fmla="*/ 0 w 905"/>
                  <a:gd name="T23" fmla="*/ 198 h 688"/>
                  <a:gd name="T24" fmla="*/ 77 w 905"/>
                  <a:gd name="T25" fmla="*/ 216 h 688"/>
                  <a:gd name="T26" fmla="*/ 61 w 905"/>
                  <a:gd name="T27" fmla="*/ 227 h 688"/>
                  <a:gd name="T28" fmla="*/ 22 w 905"/>
                  <a:gd name="T29" fmla="*/ 242 h 688"/>
                  <a:gd name="T30" fmla="*/ 62 w 905"/>
                  <a:gd name="T31" fmla="*/ 251 h 688"/>
                  <a:gd name="T32" fmla="*/ 89 w 905"/>
                  <a:gd name="T33" fmla="*/ 273 h 688"/>
                  <a:gd name="T34" fmla="*/ 98 w 905"/>
                  <a:gd name="T35" fmla="*/ 264 h 688"/>
                  <a:gd name="T36" fmla="*/ 146 w 905"/>
                  <a:gd name="T37" fmla="*/ 262 h 688"/>
                  <a:gd name="T38" fmla="*/ 270 w 905"/>
                  <a:gd name="T39" fmla="*/ 370 h 688"/>
                  <a:gd name="T40" fmla="*/ 286 w 905"/>
                  <a:gd name="T41" fmla="*/ 393 h 688"/>
                  <a:gd name="T42" fmla="*/ 288 w 905"/>
                  <a:gd name="T43" fmla="*/ 423 h 688"/>
                  <a:gd name="T44" fmla="*/ 335 w 905"/>
                  <a:gd name="T45" fmla="*/ 446 h 688"/>
                  <a:gd name="T46" fmla="*/ 305 w 905"/>
                  <a:gd name="T47" fmla="*/ 482 h 688"/>
                  <a:gd name="T48" fmla="*/ 284 w 905"/>
                  <a:gd name="T49" fmla="*/ 525 h 688"/>
                  <a:gd name="T50" fmla="*/ 289 w 905"/>
                  <a:gd name="T51" fmla="*/ 538 h 688"/>
                  <a:gd name="T52" fmla="*/ 315 w 905"/>
                  <a:gd name="T53" fmla="*/ 587 h 688"/>
                  <a:gd name="T54" fmla="*/ 331 w 905"/>
                  <a:gd name="T55" fmla="*/ 587 h 688"/>
                  <a:gd name="T56" fmla="*/ 357 w 905"/>
                  <a:gd name="T57" fmla="*/ 655 h 688"/>
                  <a:gd name="T58" fmla="*/ 422 w 905"/>
                  <a:gd name="T59" fmla="*/ 687 h 688"/>
                  <a:gd name="T60" fmla="*/ 459 w 905"/>
                  <a:gd name="T61" fmla="*/ 655 h 688"/>
                  <a:gd name="T62" fmla="*/ 478 w 905"/>
                  <a:gd name="T63" fmla="*/ 586 h 688"/>
                  <a:gd name="T64" fmla="*/ 520 w 905"/>
                  <a:gd name="T65" fmla="*/ 551 h 688"/>
                  <a:gd name="T66" fmla="*/ 539 w 905"/>
                  <a:gd name="T67" fmla="*/ 548 h 688"/>
                  <a:gd name="T68" fmla="*/ 610 w 905"/>
                  <a:gd name="T69" fmla="*/ 497 h 688"/>
                  <a:gd name="T70" fmla="*/ 700 w 905"/>
                  <a:gd name="T71" fmla="*/ 475 h 688"/>
                  <a:gd name="T72" fmla="*/ 702 w 905"/>
                  <a:gd name="T73" fmla="*/ 422 h 688"/>
                  <a:gd name="T74" fmla="*/ 711 w 905"/>
                  <a:gd name="T75" fmla="*/ 402 h 688"/>
                  <a:gd name="T76" fmla="*/ 772 w 905"/>
                  <a:gd name="T77" fmla="*/ 422 h 688"/>
                  <a:gd name="T78" fmla="*/ 723 w 905"/>
                  <a:gd name="T79" fmla="*/ 356 h 688"/>
                  <a:gd name="T80" fmla="*/ 763 w 905"/>
                  <a:gd name="T81" fmla="*/ 365 h 688"/>
                  <a:gd name="T82" fmla="*/ 758 w 905"/>
                  <a:gd name="T83" fmla="*/ 353 h 688"/>
                  <a:gd name="T84" fmla="*/ 805 w 905"/>
                  <a:gd name="T85" fmla="*/ 311 h 688"/>
                  <a:gd name="T86" fmla="*/ 801 w 905"/>
                  <a:gd name="T87" fmla="*/ 282 h 688"/>
                  <a:gd name="T88" fmla="*/ 787 w 905"/>
                  <a:gd name="T89" fmla="*/ 242 h 688"/>
                  <a:gd name="T90" fmla="*/ 801 w 905"/>
                  <a:gd name="T91" fmla="*/ 216 h 688"/>
                  <a:gd name="T92" fmla="*/ 779 w 905"/>
                  <a:gd name="T93" fmla="*/ 204 h 688"/>
                  <a:gd name="T94" fmla="*/ 804 w 905"/>
                  <a:gd name="T95" fmla="*/ 158 h 688"/>
                  <a:gd name="T96" fmla="*/ 827 w 905"/>
                  <a:gd name="T97" fmla="*/ 130 h 688"/>
                  <a:gd name="T98" fmla="*/ 840 w 905"/>
                  <a:gd name="T99" fmla="*/ 113 h 688"/>
                  <a:gd name="T100" fmla="*/ 874 w 905"/>
                  <a:gd name="T101" fmla="*/ 61 h 688"/>
                  <a:gd name="T102" fmla="*/ 818 w 905"/>
                  <a:gd name="T103" fmla="*/ 79 h 688"/>
                  <a:gd name="T104" fmla="*/ 771 w 905"/>
                  <a:gd name="T105" fmla="*/ 77 h 688"/>
                  <a:gd name="T106" fmla="*/ 744 w 905"/>
                  <a:gd name="T107" fmla="*/ 60 h 688"/>
                  <a:gd name="T108" fmla="*/ 693 w 905"/>
                  <a:gd name="T109" fmla="*/ 63 h 688"/>
                  <a:gd name="T110" fmla="*/ 595 w 905"/>
                  <a:gd name="T111" fmla="*/ 64 h 688"/>
                  <a:gd name="T112" fmla="*/ 718 w 905"/>
                  <a:gd name="T113" fmla="*/ 31 h 6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905" h="688">
                    <a:moveTo>
                      <a:pt x="639" y="0"/>
                    </a:moveTo>
                    <a:cubicBezTo>
                      <a:pt x="612" y="0"/>
                      <a:pt x="592" y="0"/>
                      <a:pt x="562" y="0"/>
                    </a:cubicBezTo>
                    <a:cubicBezTo>
                      <a:pt x="535" y="0"/>
                      <a:pt x="515" y="15"/>
                      <a:pt x="489" y="15"/>
                    </a:cubicBezTo>
                    <a:cubicBezTo>
                      <a:pt x="484" y="15"/>
                      <a:pt x="480" y="15"/>
                      <a:pt x="476" y="15"/>
                    </a:cubicBezTo>
                    <a:cubicBezTo>
                      <a:pt x="473" y="15"/>
                      <a:pt x="471" y="15"/>
                      <a:pt x="468" y="15"/>
                    </a:cubicBezTo>
                    <a:cubicBezTo>
                      <a:pt x="468" y="22"/>
                      <a:pt x="468" y="22"/>
                      <a:pt x="468" y="22"/>
                    </a:cubicBezTo>
                    <a:cubicBezTo>
                      <a:pt x="458" y="22"/>
                      <a:pt x="458" y="22"/>
                      <a:pt x="458" y="22"/>
                    </a:cubicBezTo>
                    <a:cubicBezTo>
                      <a:pt x="449" y="18"/>
                      <a:pt x="441" y="18"/>
                      <a:pt x="432" y="18"/>
                    </a:cubicBezTo>
                    <a:cubicBezTo>
                      <a:pt x="430" y="18"/>
                      <a:pt x="428" y="18"/>
                      <a:pt x="425" y="18"/>
                    </a:cubicBezTo>
                    <a:cubicBezTo>
                      <a:pt x="408" y="18"/>
                      <a:pt x="394" y="22"/>
                      <a:pt x="380" y="28"/>
                    </a:cubicBezTo>
                    <a:cubicBezTo>
                      <a:pt x="383" y="32"/>
                      <a:pt x="387" y="33"/>
                      <a:pt x="391" y="36"/>
                    </a:cubicBezTo>
                    <a:cubicBezTo>
                      <a:pt x="386" y="37"/>
                      <a:pt x="370" y="35"/>
                      <a:pt x="370" y="43"/>
                    </a:cubicBezTo>
                    <a:cubicBezTo>
                      <a:pt x="370" y="53"/>
                      <a:pt x="391" y="60"/>
                      <a:pt x="400" y="64"/>
                    </a:cubicBezTo>
                    <a:cubicBezTo>
                      <a:pt x="376" y="64"/>
                      <a:pt x="376" y="64"/>
                      <a:pt x="376" y="64"/>
                    </a:cubicBezTo>
                    <a:cubicBezTo>
                      <a:pt x="363" y="57"/>
                      <a:pt x="350" y="45"/>
                      <a:pt x="328" y="45"/>
                    </a:cubicBezTo>
                    <a:cubicBezTo>
                      <a:pt x="323" y="45"/>
                      <a:pt x="315" y="46"/>
                      <a:pt x="315" y="52"/>
                    </a:cubicBezTo>
                    <a:cubicBezTo>
                      <a:pt x="315" y="56"/>
                      <a:pt x="318" y="60"/>
                      <a:pt x="319" y="64"/>
                    </a:cubicBezTo>
                    <a:cubicBezTo>
                      <a:pt x="319" y="64"/>
                      <a:pt x="314" y="64"/>
                      <a:pt x="312" y="64"/>
                    </a:cubicBezTo>
                    <a:cubicBezTo>
                      <a:pt x="301" y="60"/>
                      <a:pt x="292" y="61"/>
                      <a:pt x="286" y="51"/>
                    </a:cubicBezTo>
                    <a:cubicBezTo>
                      <a:pt x="281" y="56"/>
                      <a:pt x="281" y="56"/>
                      <a:pt x="281" y="56"/>
                    </a:cubicBezTo>
                    <a:cubicBezTo>
                      <a:pt x="281" y="60"/>
                      <a:pt x="284" y="63"/>
                      <a:pt x="284" y="66"/>
                    </a:cubicBezTo>
                    <a:cubicBezTo>
                      <a:pt x="274" y="66"/>
                      <a:pt x="271" y="51"/>
                      <a:pt x="261" y="51"/>
                    </a:cubicBezTo>
                    <a:cubicBezTo>
                      <a:pt x="247" y="51"/>
                      <a:pt x="237" y="59"/>
                      <a:pt x="222" y="63"/>
                    </a:cubicBezTo>
                    <a:cubicBezTo>
                      <a:pt x="202" y="63"/>
                      <a:pt x="194" y="68"/>
                      <a:pt x="173" y="71"/>
                    </a:cubicBezTo>
                    <a:cubicBezTo>
                      <a:pt x="156" y="73"/>
                      <a:pt x="170" y="97"/>
                      <a:pt x="152" y="97"/>
                    </a:cubicBezTo>
                    <a:cubicBezTo>
                      <a:pt x="146" y="97"/>
                      <a:pt x="142" y="96"/>
                      <a:pt x="138" y="93"/>
                    </a:cubicBezTo>
                    <a:cubicBezTo>
                      <a:pt x="127" y="103"/>
                      <a:pt x="104" y="116"/>
                      <a:pt x="86" y="122"/>
                    </a:cubicBezTo>
                    <a:cubicBezTo>
                      <a:pt x="83" y="122"/>
                      <a:pt x="75" y="125"/>
                      <a:pt x="75" y="130"/>
                    </a:cubicBezTo>
                    <a:cubicBezTo>
                      <a:pt x="75" y="140"/>
                      <a:pt x="105" y="139"/>
                      <a:pt x="115" y="140"/>
                    </a:cubicBezTo>
                    <a:cubicBezTo>
                      <a:pt x="115" y="154"/>
                      <a:pt x="109" y="163"/>
                      <a:pt x="100" y="168"/>
                    </a:cubicBezTo>
                    <a:cubicBezTo>
                      <a:pt x="96" y="171"/>
                      <a:pt x="92" y="171"/>
                      <a:pt x="86" y="171"/>
                    </a:cubicBezTo>
                    <a:cubicBezTo>
                      <a:pt x="83" y="171"/>
                      <a:pt x="80" y="171"/>
                      <a:pt x="77" y="171"/>
                    </a:cubicBezTo>
                    <a:cubicBezTo>
                      <a:pt x="74" y="171"/>
                      <a:pt x="71" y="170"/>
                      <a:pt x="67" y="170"/>
                    </a:cubicBezTo>
                    <a:cubicBezTo>
                      <a:pt x="63" y="170"/>
                      <a:pt x="59" y="171"/>
                      <a:pt x="55" y="172"/>
                    </a:cubicBezTo>
                    <a:cubicBezTo>
                      <a:pt x="45" y="175"/>
                      <a:pt x="40" y="181"/>
                      <a:pt x="30" y="184"/>
                    </a:cubicBezTo>
                    <a:cubicBezTo>
                      <a:pt x="19" y="188"/>
                      <a:pt x="0" y="182"/>
                      <a:pt x="0" y="198"/>
                    </a:cubicBezTo>
                    <a:cubicBezTo>
                      <a:pt x="0" y="207"/>
                      <a:pt x="51" y="221"/>
                      <a:pt x="53" y="221"/>
                    </a:cubicBezTo>
                    <a:cubicBezTo>
                      <a:pt x="60" y="221"/>
                      <a:pt x="63" y="221"/>
                      <a:pt x="71" y="221"/>
                    </a:cubicBezTo>
                    <a:cubicBezTo>
                      <a:pt x="74" y="221"/>
                      <a:pt x="76" y="219"/>
                      <a:pt x="77" y="216"/>
                    </a:cubicBezTo>
                    <a:cubicBezTo>
                      <a:pt x="98" y="216"/>
                      <a:pt x="98" y="216"/>
                      <a:pt x="98" y="216"/>
                    </a:cubicBezTo>
                    <a:cubicBezTo>
                      <a:pt x="96" y="222"/>
                      <a:pt x="96" y="224"/>
                      <a:pt x="91" y="227"/>
                    </a:cubicBezTo>
                    <a:cubicBezTo>
                      <a:pt x="61" y="227"/>
                      <a:pt x="61" y="227"/>
                      <a:pt x="61" y="227"/>
                    </a:cubicBezTo>
                    <a:cubicBezTo>
                      <a:pt x="58" y="231"/>
                      <a:pt x="57" y="232"/>
                      <a:pt x="51" y="232"/>
                    </a:cubicBezTo>
                    <a:cubicBezTo>
                      <a:pt x="48" y="232"/>
                      <a:pt x="44" y="232"/>
                      <a:pt x="38" y="232"/>
                    </a:cubicBezTo>
                    <a:cubicBezTo>
                      <a:pt x="34" y="232"/>
                      <a:pt x="23" y="235"/>
                      <a:pt x="22" y="242"/>
                    </a:cubicBezTo>
                    <a:cubicBezTo>
                      <a:pt x="26" y="243"/>
                      <a:pt x="27" y="244"/>
                      <a:pt x="29" y="244"/>
                    </a:cubicBezTo>
                    <a:cubicBezTo>
                      <a:pt x="32" y="244"/>
                      <a:pt x="33" y="242"/>
                      <a:pt x="41" y="242"/>
                    </a:cubicBezTo>
                    <a:cubicBezTo>
                      <a:pt x="47" y="242"/>
                      <a:pt x="53" y="248"/>
                      <a:pt x="62" y="251"/>
                    </a:cubicBezTo>
                    <a:cubicBezTo>
                      <a:pt x="60" y="256"/>
                      <a:pt x="56" y="257"/>
                      <a:pt x="51" y="260"/>
                    </a:cubicBezTo>
                    <a:cubicBezTo>
                      <a:pt x="58" y="268"/>
                      <a:pt x="74" y="272"/>
                      <a:pt x="86" y="272"/>
                    </a:cubicBezTo>
                    <a:cubicBezTo>
                      <a:pt x="88" y="272"/>
                      <a:pt x="89" y="273"/>
                      <a:pt x="89" y="273"/>
                    </a:cubicBezTo>
                    <a:cubicBezTo>
                      <a:pt x="90" y="273"/>
                      <a:pt x="91" y="272"/>
                      <a:pt x="92" y="271"/>
                    </a:cubicBezTo>
                    <a:cubicBezTo>
                      <a:pt x="91" y="270"/>
                      <a:pt x="89" y="268"/>
                      <a:pt x="87" y="267"/>
                    </a:cubicBezTo>
                    <a:cubicBezTo>
                      <a:pt x="90" y="265"/>
                      <a:pt x="92" y="264"/>
                      <a:pt x="98" y="264"/>
                    </a:cubicBezTo>
                    <a:cubicBezTo>
                      <a:pt x="104" y="264"/>
                      <a:pt x="109" y="269"/>
                      <a:pt x="114" y="269"/>
                    </a:cubicBezTo>
                    <a:cubicBezTo>
                      <a:pt x="120" y="269"/>
                      <a:pt x="124" y="262"/>
                      <a:pt x="130" y="262"/>
                    </a:cubicBezTo>
                    <a:cubicBezTo>
                      <a:pt x="135" y="262"/>
                      <a:pt x="137" y="262"/>
                      <a:pt x="146" y="262"/>
                    </a:cubicBezTo>
                    <a:cubicBezTo>
                      <a:pt x="205" y="262"/>
                      <a:pt x="242" y="308"/>
                      <a:pt x="257" y="353"/>
                    </a:cubicBezTo>
                    <a:cubicBezTo>
                      <a:pt x="257" y="361"/>
                      <a:pt x="257" y="361"/>
                      <a:pt x="257" y="361"/>
                    </a:cubicBezTo>
                    <a:cubicBezTo>
                      <a:pt x="262" y="362"/>
                      <a:pt x="270" y="362"/>
                      <a:pt x="270" y="370"/>
                    </a:cubicBezTo>
                    <a:cubicBezTo>
                      <a:pt x="270" y="382"/>
                      <a:pt x="259" y="381"/>
                      <a:pt x="259" y="393"/>
                    </a:cubicBezTo>
                    <a:cubicBezTo>
                      <a:pt x="259" y="401"/>
                      <a:pt x="263" y="402"/>
                      <a:pt x="273" y="402"/>
                    </a:cubicBezTo>
                    <a:cubicBezTo>
                      <a:pt x="280" y="402"/>
                      <a:pt x="281" y="393"/>
                      <a:pt x="286" y="393"/>
                    </a:cubicBezTo>
                    <a:cubicBezTo>
                      <a:pt x="304" y="393"/>
                      <a:pt x="308" y="418"/>
                      <a:pt x="325" y="423"/>
                    </a:cubicBezTo>
                    <a:cubicBezTo>
                      <a:pt x="324" y="426"/>
                      <a:pt x="325" y="431"/>
                      <a:pt x="319" y="431"/>
                    </a:cubicBezTo>
                    <a:cubicBezTo>
                      <a:pt x="307" y="431"/>
                      <a:pt x="299" y="423"/>
                      <a:pt x="288" y="423"/>
                    </a:cubicBezTo>
                    <a:cubicBezTo>
                      <a:pt x="285" y="423"/>
                      <a:pt x="284" y="422"/>
                      <a:pt x="282" y="422"/>
                    </a:cubicBezTo>
                    <a:cubicBezTo>
                      <a:pt x="281" y="422"/>
                      <a:pt x="280" y="422"/>
                      <a:pt x="278" y="423"/>
                    </a:cubicBezTo>
                    <a:cubicBezTo>
                      <a:pt x="280" y="438"/>
                      <a:pt x="319" y="440"/>
                      <a:pt x="335" y="446"/>
                    </a:cubicBezTo>
                    <a:cubicBezTo>
                      <a:pt x="331" y="460"/>
                      <a:pt x="323" y="466"/>
                      <a:pt x="319" y="481"/>
                    </a:cubicBezTo>
                    <a:cubicBezTo>
                      <a:pt x="316" y="480"/>
                      <a:pt x="314" y="479"/>
                      <a:pt x="313" y="479"/>
                    </a:cubicBezTo>
                    <a:cubicBezTo>
                      <a:pt x="311" y="479"/>
                      <a:pt x="309" y="480"/>
                      <a:pt x="305" y="482"/>
                    </a:cubicBezTo>
                    <a:cubicBezTo>
                      <a:pt x="305" y="484"/>
                      <a:pt x="305" y="484"/>
                      <a:pt x="305" y="484"/>
                    </a:cubicBezTo>
                    <a:cubicBezTo>
                      <a:pt x="294" y="492"/>
                      <a:pt x="291" y="503"/>
                      <a:pt x="284" y="513"/>
                    </a:cubicBezTo>
                    <a:cubicBezTo>
                      <a:pt x="284" y="525"/>
                      <a:pt x="284" y="525"/>
                      <a:pt x="284" y="525"/>
                    </a:cubicBezTo>
                    <a:cubicBezTo>
                      <a:pt x="285" y="523"/>
                      <a:pt x="287" y="523"/>
                      <a:pt x="288" y="523"/>
                    </a:cubicBezTo>
                    <a:cubicBezTo>
                      <a:pt x="290" y="523"/>
                      <a:pt x="292" y="524"/>
                      <a:pt x="294" y="525"/>
                    </a:cubicBezTo>
                    <a:cubicBezTo>
                      <a:pt x="293" y="530"/>
                      <a:pt x="289" y="533"/>
                      <a:pt x="289" y="538"/>
                    </a:cubicBezTo>
                    <a:cubicBezTo>
                      <a:pt x="289" y="552"/>
                      <a:pt x="303" y="558"/>
                      <a:pt x="306" y="568"/>
                    </a:cubicBezTo>
                    <a:cubicBezTo>
                      <a:pt x="308" y="573"/>
                      <a:pt x="309" y="583"/>
                      <a:pt x="312" y="585"/>
                    </a:cubicBezTo>
                    <a:cubicBezTo>
                      <a:pt x="313" y="586"/>
                      <a:pt x="314" y="587"/>
                      <a:pt x="315" y="587"/>
                    </a:cubicBezTo>
                    <a:cubicBezTo>
                      <a:pt x="317" y="587"/>
                      <a:pt x="319" y="586"/>
                      <a:pt x="321" y="585"/>
                    </a:cubicBezTo>
                    <a:cubicBezTo>
                      <a:pt x="322" y="584"/>
                      <a:pt x="324" y="583"/>
                      <a:pt x="325" y="583"/>
                    </a:cubicBezTo>
                    <a:cubicBezTo>
                      <a:pt x="327" y="583"/>
                      <a:pt x="329" y="584"/>
                      <a:pt x="331" y="587"/>
                    </a:cubicBezTo>
                    <a:cubicBezTo>
                      <a:pt x="327" y="591"/>
                      <a:pt x="323" y="590"/>
                      <a:pt x="323" y="597"/>
                    </a:cubicBezTo>
                    <a:cubicBezTo>
                      <a:pt x="323" y="612"/>
                      <a:pt x="343" y="636"/>
                      <a:pt x="354" y="645"/>
                    </a:cubicBezTo>
                    <a:cubicBezTo>
                      <a:pt x="355" y="646"/>
                      <a:pt x="354" y="653"/>
                      <a:pt x="357" y="655"/>
                    </a:cubicBezTo>
                    <a:cubicBezTo>
                      <a:pt x="366" y="661"/>
                      <a:pt x="371" y="658"/>
                      <a:pt x="375" y="670"/>
                    </a:cubicBezTo>
                    <a:cubicBezTo>
                      <a:pt x="381" y="669"/>
                      <a:pt x="390" y="663"/>
                      <a:pt x="397" y="663"/>
                    </a:cubicBezTo>
                    <a:cubicBezTo>
                      <a:pt x="410" y="663"/>
                      <a:pt x="409" y="687"/>
                      <a:pt x="422" y="687"/>
                    </a:cubicBezTo>
                    <a:cubicBezTo>
                      <a:pt x="426" y="687"/>
                      <a:pt x="427" y="684"/>
                      <a:pt x="433" y="683"/>
                    </a:cubicBezTo>
                    <a:cubicBezTo>
                      <a:pt x="434" y="686"/>
                      <a:pt x="436" y="688"/>
                      <a:pt x="439" y="688"/>
                    </a:cubicBezTo>
                    <a:cubicBezTo>
                      <a:pt x="454" y="688"/>
                      <a:pt x="447" y="661"/>
                      <a:pt x="459" y="655"/>
                    </a:cubicBezTo>
                    <a:cubicBezTo>
                      <a:pt x="458" y="649"/>
                      <a:pt x="459" y="636"/>
                      <a:pt x="459" y="626"/>
                    </a:cubicBezTo>
                    <a:cubicBezTo>
                      <a:pt x="459" y="611"/>
                      <a:pt x="484" y="617"/>
                      <a:pt x="484" y="599"/>
                    </a:cubicBezTo>
                    <a:cubicBezTo>
                      <a:pt x="484" y="593"/>
                      <a:pt x="478" y="590"/>
                      <a:pt x="478" y="586"/>
                    </a:cubicBezTo>
                    <a:cubicBezTo>
                      <a:pt x="478" y="584"/>
                      <a:pt x="480" y="582"/>
                      <a:pt x="482" y="580"/>
                    </a:cubicBezTo>
                    <a:cubicBezTo>
                      <a:pt x="482" y="579"/>
                      <a:pt x="480" y="576"/>
                      <a:pt x="480" y="575"/>
                    </a:cubicBezTo>
                    <a:cubicBezTo>
                      <a:pt x="480" y="557"/>
                      <a:pt x="509" y="562"/>
                      <a:pt x="520" y="551"/>
                    </a:cubicBezTo>
                    <a:cubicBezTo>
                      <a:pt x="525" y="546"/>
                      <a:pt x="523" y="541"/>
                      <a:pt x="531" y="538"/>
                    </a:cubicBezTo>
                    <a:cubicBezTo>
                      <a:pt x="531" y="548"/>
                      <a:pt x="531" y="548"/>
                      <a:pt x="531" y="548"/>
                    </a:cubicBezTo>
                    <a:cubicBezTo>
                      <a:pt x="539" y="548"/>
                      <a:pt x="539" y="548"/>
                      <a:pt x="539" y="548"/>
                    </a:cubicBezTo>
                    <a:cubicBezTo>
                      <a:pt x="550" y="541"/>
                      <a:pt x="568" y="543"/>
                      <a:pt x="578" y="533"/>
                    </a:cubicBezTo>
                    <a:cubicBezTo>
                      <a:pt x="586" y="525"/>
                      <a:pt x="587" y="514"/>
                      <a:pt x="597" y="506"/>
                    </a:cubicBezTo>
                    <a:cubicBezTo>
                      <a:pt x="610" y="497"/>
                      <a:pt x="610" y="497"/>
                      <a:pt x="610" y="497"/>
                    </a:cubicBezTo>
                    <a:cubicBezTo>
                      <a:pt x="610" y="493"/>
                      <a:pt x="615" y="491"/>
                      <a:pt x="620" y="488"/>
                    </a:cubicBezTo>
                    <a:cubicBezTo>
                      <a:pt x="645" y="488"/>
                      <a:pt x="645" y="488"/>
                      <a:pt x="645" y="488"/>
                    </a:cubicBezTo>
                    <a:cubicBezTo>
                      <a:pt x="665" y="479"/>
                      <a:pt x="681" y="481"/>
                      <a:pt x="700" y="475"/>
                    </a:cubicBezTo>
                    <a:cubicBezTo>
                      <a:pt x="715" y="470"/>
                      <a:pt x="720" y="455"/>
                      <a:pt x="738" y="449"/>
                    </a:cubicBezTo>
                    <a:cubicBezTo>
                      <a:pt x="747" y="446"/>
                      <a:pt x="752" y="446"/>
                      <a:pt x="760" y="439"/>
                    </a:cubicBezTo>
                    <a:cubicBezTo>
                      <a:pt x="749" y="435"/>
                      <a:pt x="702" y="438"/>
                      <a:pt x="702" y="422"/>
                    </a:cubicBezTo>
                    <a:cubicBezTo>
                      <a:pt x="705" y="421"/>
                      <a:pt x="714" y="420"/>
                      <a:pt x="714" y="415"/>
                    </a:cubicBezTo>
                    <a:cubicBezTo>
                      <a:pt x="714" y="411"/>
                      <a:pt x="709" y="409"/>
                      <a:pt x="709" y="402"/>
                    </a:cubicBezTo>
                    <a:cubicBezTo>
                      <a:pt x="709" y="402"/>
                      <a:pt x="710" y="402"/>
                      <a:pt x="711" y="402"/>
                    </a:cubicBezTo>
                    <a:cubicBezTo>
                      <a:pt x="713" y="402"/>
                      <a:pt x="715" y="402"/>
                      <a:pt x="716" y="402"/>
                    </a:cubicBezTo>
                    <a:cubicBezTo>
                      <a:pt x="738" y="402"/>
                      <a:pt x="733" y="428"/>
                      <a:pt x="758" y="428"/>
                    </a:cubicBezTo>
                    <a:cubicBezTo>
                      <a:pt x="763" y="428"/>
                      <a:pt x="772" y="428"/>
                      <a:pt x="772" y="422"/>
                    </a:cubicBezTo>
                    <a:cubicBezTo>
                      <a:pt x="772" y="392"/>
                      <a:pt x="738" y="383"/>
                      <a:pt x="719" y="364"/>
                    </a:cubicBezTo>
                    <a:cubicBezTo>
                      <a:pt x="719" y="356"/>
                      <a:pt x="719" y="356"/>
                      <a:pt x="719" y="356"/>
                    </a:cubicBezTo>
                    <a:cubicBezTo>
                      <a:pt x="720" y="356"/>
                      <a:pt x="721" y="356"/>
                      <a:pt x="723" y="356"/>
                    </a:cubicBezTo>
                    <a:cubicBezTo>
                      <a:pt x="723" y="356"/>
                      <a:pt x="725" y="356"/>
                      <a:pt x="726" y="356"/>
                    </a:cubicBezTo>
                    <a:cubicBezTo>
                      <a:pt x="729" y="366"/>
                      <a:pt x="746" y="380"/>
                      <a:pt x="755" y="380"/>
                    </a:cubicBezTo>
                    <a:cubicBezTo>
                      <a:pt x="761" y="380"/>
                      <a:pt x="763" y="371"/>
                      <a:pt x="763" y="365"/>
                    </a:cubicBezTo>
                    <a:cubicBezTo>
                      <a:pt x="763" y="350"/>
                      <a:pt x="739" y="355"/>
                      <a:pt x="734" y="341"/>
                    </a:cubicBezTo>
                    <a:cubicBezTo>
                      <a:pt x="742" y="341"/>
                      <a:pt x="742" y="341"/>
                      <a:pt x="742" y="341"/>
                    </a:cubicBezTo>
                    <a:cubicBezTo>
                      <a:pt x="746" y="347"/>
                      <a:pt x="752" y="349"/>
                      <a:pt x="758" y="353"/>
                    </a:cubicBezTo>
                    <a:cubicBezTo>
                      <a:pt x="762" y="342"/>
                      <a:pt x="783" y="349"/>
                      <a:pt x="787" y="333"/>
                    </a:cubicBezTo>
                    <a:cubicBezTo>
                      <a:pt x="784" y="332"/>
                      <a:pt x="781" y="329"/>
                      <a:pt x="781" y="325"/>
                    </a:cubicBezTo>
                    <a:cubicBezTo>
                      <a:pt x="791" y="324"/>
                      <a:pt x="802" y="319"/>
                      <a:pt x="805" y="311"/>
                    </a:cubicBezTo>
                    <a:cubicBezTo>
                      <a:pt x="799" y="309"/>
                      <a:pt x="784" y="309"/>
                      <a:pt x="784" y="300"/>
                    </a:cubicBezTo>
                    <a:cubicBezTo>
                      <a:pt x="784" y="293"/>
                      <a:pt x="792" y="293"/>
                      <a:pt x="801" y="293"/>
                    </a:cubicBezTo>
                    <a:cubicBezTo>
                      <a:pt x="798" y="290"/>
                      <a:pt x="801" y="286"/>
                      <a:pt x="801" y="282"/>
                    </a:cubicBezTo>
                    <a:cubicBezTo>
                      <a:pt x="801" y="274"/>
                      <a:pt x="793" y="271"/>
                      <a:pt x="793" y="259"/>
                    </a:cubicBezTo>
                    <a:cubicBezTo>
                      <a:pt x="786" y="259"/>
                      <a:pt x="776" y="259"/>
                      <a:pt x="776" y="250"/>
                    </a:cubicBezTo>
                    <a:cubicBezTo>
                      <a:pt x="776" y="246"/>
                      <a:pt x="781" y="242"/>
                      <a:pt x="787" y="242"/>
                    </a:cubicBezTo>
                    <a:cubicBezTo>
                      <a:pt x="791" y="242"/>
                      <a:pt x="798" y="243"/>
                      <a:pt x="805" y="243"/>
                    </a:cubicBezTo>
                    <a:cubicBezTo>
                      <a:pt x="815" y="243"/>
                      <a:pt x="824" y="242"/>
                      <a:pt x="824" y="234"/>
                    </a:cubicBezTo>
                    <a:cubicBezTo>
                      <a:pt x="824" y="222"/>
                      <a:pt x="803" y="224"/>
                      <a:pt x="801" y="216"/>
                    </a:cubicBezTo>
                    <a:cubicBezTo>
                      <a:pt x="804" y="216"/>
                      <a:pt x="808" y="214"/>
                      <a:pt x="810" y="213"/>
                    </a:cubicBezTo>
                    <a:cubicBezTo>
                      <a:pt x="805" y="208"/>
                      <a:pt x="798" y="203"/>
                      <a:pt x="789" y="203"/>
                    </a:cubicBezTo>
                    <a:cubicBezTo>
                      <a:pt x="785" y="203"/>
                      <a:pt x="782" y="204"/>
                      <a:pt x="779" y="204"/>
                    </a:cubicBezTo>
                    <a:cubicBezTo>
                      <a:pt x="777" y="204"/>
                      <a:pt x="775" y="204"/>
                      <a:pt x="773" y="203"/>
                    </a:cubicBezTo>
                    <a:cubicBezTo>
                      <a:pt x="777" y="197"/>
                      <a:pt x="776" y="185"/>
                      <a:pt x="782" y="180"/>
                    </a:cubicBezTo>
                    <a:cubicBezTo>
                      <a:pt x="792" y="173"/>
                      <a:pt x="804" y="169"/>
                      <a:pt x="804" y="158"/>
                    </a:cubicBezTo>
                    <a:cubicBezTo>
                      <a:pt x="804" y="156"/>
                      <a:pt x="804" y="156"/>
                      <a:pt x="804" y="150"/>
                    </a:cubicBezTo>
                    <a:cubicBezTo>
                      <a:pt x="814" y="147"/>
                      <a:pt x="827" y="145"/>
                      <a:pt x="827" y="137"/>
                    </a:cubicBezTo>
                    <a:cubicBezTo>
                      <a:pt x="827" y="131"/>
                      <a:pt x="831" y="137"/>
                      <a:pt x="827" y="130"/>
                    </a:cubicBezTo>
                    <a:cubicBezTo>
                      <a:pt x="837" y="128"/>
                      <a:pt x="851" y="128"/>
                      <a:pt x="851" y="113"/>
                    </a:cubicBezTo>
                    <a:cubicBezTo>
                      <a:pt x="849" y="115"/>
                      <a:pt x="848" y="115"/>
                      <a:pt x="846" y="115"/>
                    </a:cubicBezTo>
                    <a:cubicBezTo>
                      <a:pt x="845" y="115"/>
                      <a:pt x="843" y="115"/>
                      <a:pt x="840" y="113"/>
                    </a:cubicBezTo>
                    <a:cubicBezTo>
                      <a:pt x="864" y="113"/>
                      <a:pt x="875" y="98"/>
                      <a:pt x="892" y="92"/>
                    </a:cubicBezTo>
                    <a:cubicBezTo>
                      <a:pt x="895" y="91"/>
                      <a:pt x="905" y="86"/>
                      <a:pt x="905" y="80"/>
                    </a:cubicBezTo>
                    <a:cubicBezTo>
                      <a:pt x="905" y="73"/>
                      <a:pt x="881" y="61"/>
                      <a:pt x="874" y="61"/>
                    </a:cubicBezTo>
                    <a:cubicBezTo>
                      <a:pt x="869" y="61"/>
                      <a:pt x="865" y="62"/>
                      <a:pt x="863" y="68"/>
                    </a:cubicBezTo>
                    <a:cubicBezTo>
                      <a:pt x="838" y="68"/>
                      <a:pt x="838" y="68"/>
                      <a:pt x="838" y="68"/>
                    </a:cubicBezTo>
                    <a:cubicBezTo>
                      <a:pt x="829" y="72"/>
                      <a:pt x="828" y="75"/>
                      <a:pt x="818" y="79"/>
                    </a:cubicBezTo>
                    <a:cubicBezTo>
                      <a:pt x="818" y="79"/>
                      <a:pt x="818" y="79"/>
                      <a:pt x="817" y="79"/>
                    </a:cubicBezTo>
                    <a:cubicBezTo>
                      <a:pt x="814" y="79"/>
                      <a:pt x="806" y="77"/>
                      <a:pt x="806" y="77"/>
                    </a:cubicBezTo>
                    <a:cubicBezTo>
                      <a:pt x="806" y="77"/>
                      <a:pt x="785" y="77"/>
                      <a:pt x="771" y="77"/>
                    </a:cubicBezTo>
                    <a:cubicBezTo>
                      <a:pt x="762" y="83"/>
                      <a:pt x="736" y="118"/>
                      <a:pt x="722" y="122"/>
                    </a:cubicBezTo>
                    <a:cubicBezTo>
                      <a:pt x="724" y="117"/>
                      <a:pt x="758" y="81"/>
                      <a:pt x="758" y="76"/>
                    </a:cubicBezTo>
                    <a:cubicBezTo>
                      <a:pt x="758" y="68"/>
                      <a:pt x="754" y="60"/>
                      <a:pt x="744" y="60"/>
                    </a:cubicBezTo>
                    <a:cubicBezTo>
                      <a:pt x="727" y="60"/>
                      <a:pt x="696" y="90"/>
                      <a:pt x="682" y="90"/>
                    </a:cubicBezTo>
                    <a:cubicBezTo>
                      <a:pt x="678" y="90"/>
                      <a:pt x="701" y="68"/>
                      <a:pt x="702" y="64"/>
                    </a:cubicBezTo>
                    <a:cubicBezTo>
                      <a:pt x="701" y="63"/>
                      <a:pt x="697" y="63"/>
                      <a:pt x="693" y="63"/>
                    </a:cubicBezTo>
                    <a:cubicBezTo>
                      <a:pt x="684" y="63"/>
                      <a:pt x="670" y="64"/>
                      <a:pt x="656" y="65"/>
                    </a:cubicBezTo>
                    <a:cubicBezTo>
                      <a:pt x="642" y="65"/>
                      <a:pt x="627" y="66"/>
                      <a:pt x="615" y="66"/>
                    </a:cubicBezTo>
                    <a:cubicBezTo>
                      <a:pt x="605" y="66"/>
                      <a:pt x="598" y="66"/>
                      <a:pt x="595" y="64"/>
                    </a:cubicBezTo>
                    <a:cubicBezTo>
                      <a:pt x="711" y="57"/>
                      <a:pt x="711" y="57"/>
                      <a:pt x="711" y="57"/>
                    </a:cubicBezTo>
                    <a:cubicBezTo>
                      <a:pt x="725" y="52"/>
                      <a:pt x="761" y="55"/>
                      <a:pt x="764" y="36"/>
                    </a:cubicBezTo>
                    <a:cubicBezTo>
                      <a:pt x="751" y="33"/>
                      <a:pt x="732" y="37"/>
                      <a:pt x="718" y="31"/>
                    </a:cubicBezTo>
                    <a:cubicBezTo>
                      <a:pt x="693" y="21"/>
                      <a:pt x="670" y="0"/>
                      <a:pt x="63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Freeform 172">
                <a:extLst>
                  <a:ext uri="{FF2B5EF4-FFF2-40B4-BE49-F238E27FC236}">
                    <a16:creationId xmlns:a16="http://schemas.microsoft.com/office/drawing/2014/main" xmlns="" id="{7B7ACE4A-D5B3-473D-9672-74EA02B72B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94" y="23"/>
                <a:ext cx="104" cy="69"/>
              </a:xfrm>
              <a:custGeom>
                <a:avLst/>
                <a:gdLst>
                  <a:gd name="T0" fmla="*/ 12 w 44"/>
                  <a:gd name="T1" fmla="*/ 0 h 29"/>
                  <a:gd name="T2" fmla="*/ 0 w 44"/>
                  <a:gd name="T3" fmla="*/ 11 h 29"/>
                  <a:gd name="T4" fmla="*/ 11 w 44"/>
                  <a:gd name="T5" fmla="*/ 29 h 29"/>
                  <a:gd name="T6" fmla="*/ 22 w 44"/>
                  <a:gd name="T7" fmla="*/ 29 h 29"/>
                  <a:gd name="T8" fmla="*/ 44 w 44"/>
                  <a:gd name="T9" fmla="*/ 19 h 29"/>
                  <a:gd name="T10" fmla="*/ 12 w 44"/>
                  <a:gd name="T11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4" h="29">
                    <a:moveTo>
                      <a:pt x="12" y="0"/>
                    </a:moveTo>
                    <a:cubicBezTo>
                      <a:pt x="7" y="0"/>
                      <a:pt x="0" y="3"/>
                      <a:pt x="0" y="11"/>
                    </a:cubicBezTo>
                    <a:cubicBezTo>
                      <a:pt x="0" y="17"/>
                      <a:pt x="6" y="29"/>
                      <a:pt x="11" y="29"/>
                    </a:cubicBezTo>
                    <a:cubicBezTo>
                      <a:pt x="22" y="29"/>
                      <a:pt x="22" y="29"/>
                      <a:pt x="22" y="29"/>
                    </a:cubicBezTo>
                    <a:cubicBezTo>
                      <a:pt x="31" y="29"/>
                      <a:pt x="43" y="28"/>
                      <a:pt x="44" y="19"/>
                    </a:cubicBezTo>
                    <a:cubicBezTo>
                      <a:pt x="30" y="15"/>
                      <a:pt x="26" y="0"/>
                      <a:pt x="1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Freeform 173">
                <a:extLst>
                  <a:ext uri="{FF2B5EF4-FFF2-40B4-BE49-F238E27FC236}">
                    <a16:creationId xmlns:a16="http://schemas.microsoft.com/office/drawing/2014/main" xmlns="" id="{0F4161FD-226B-48D6-B7E1-2923E73F1B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70" y="-325"/>
                <a:ext cx="57" cy="34"/>
              </a:xfrm>
              <a:custGeom>
                <a:avLst/>
                <a:gdLst>
                  <a:gd name="T0" fmla="*/ 15 w 24"/>
                  <a:gd name="T1" fmla="*/ 0 h 14"/>
                  <a:gd name="T2" fmla="*/ 5 w 24"/>
                  <a:gd name="T3" fmla="*/ 0 h 14"/>
                  <a:gd name="T4" fmla="*/ 0 w 24"/>
                  <a:gd name="T5" fmla="*/ 6 h 14"/>
                  <a:gd name="T6" fmla="*/ 7 w 24"/>
                  <a:gd name="T7" fmla="*/ 14 h 14"/>
                  <a:gd name="T8" fmla="*/ 24 w 24"/>
                  <a:gd name="T9" fmla="*/ 6 h 14"/>
                  <a:gd name="T10" fmla="*/ 15 w 24"/>
                  <a:gd name="T11" fmla="*/ 6 h 14"/>
                  <a:gd name="T12" fmla="*/ 15 w 24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14">
                    <a:moveTo>
                      <a:pt x="1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4" y="1"/>
                      <a:pt x="0" y="3"/>
                      <a:pt x="0" y="6"/>
                    </a:cubicBezTo>
                    <a:cubicBezTo>
                      <a:pt x="0" y="9"/>
                      <a:pt x="3" y="14"/>
                      <a:pt x="7" y="14"/>
                    </a:cubicBezTo>
                    <a:cubicBezTo>
                      <a:pt x="12" y="14"/>
                      <a:pt x="21" y="8"/>
                      <a:pt x="24" y="6"/>
                    </a:cubicBezTo>
                    <a:cubicBezTo>
                      <a:pt x="15" y="6"/>
                      <a:pt x="15" y="6"/>
                      <a:pt x="15" y="6"/>
                    </a:cubicBezTo>
                    <a:cubicBezTo>
                      <a:pt x="15" y="4"/>
                      <a:pt x="15" y="3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Freeform 174">
                <a:extLst>
                  <a:ext uri="{FF2B5EF4-FFF2-40B4-BE49-F238E27FC236}">
                    <a16:creationId xmlns:a16="http://schemas.microsoft.com/office/drawing/2014/main" xmlns="" id="{08D9BEAC-2165-47EF-A57B-E16FBD18EB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40" y="1057"/>
                <a:ext cx="234" cy="227"/>
              </a:xfrm>
              <a:custGeom>
                <a:avLst/>
                <a:gdLst>
                  <a:gd name="T0" fmla="*/ 50 w 99"/>
                  <a:gd name="T1" fmla="*/ 0 h 96"/>
                  <a:gd name="T2" fmla="*/ 34 w 99"/>
                  <a:gd name="T3" fmla="*/ 16 h 96"/>
                  <a:gd name="T4" fmla="*/ 6 w 99"/>
                  <a:gd name="T5" fmla="*/ 59 h 96"/>
                  <a:gd name="T6" fmla="*/ 10 w 99"/>
                  <a:gd name="T7" fmla="*/ 62 h 96"/>
                  <a:gd name="T8" fmla="*/ 10 w 99"/>
                  <a:gd name="T9" fmla="*/ 65 h 96"/>
                  <a:gd name="T10" fmla="*/ 0 w 99"/>
                  <a:gd name="T11" fmla="*/ 75 h 96"/>
                  <a:gd name="T12" fmla="*/ 6 w 99"/>
                  <a:gd name="T13" fmla="*/ 80 h 96"/>
                  <a:gd name="T14" fmla="*/ 22 w 99"/>
                  <a:gd name="T15" fmla="*/ 77 h 96"/>
                  <a:gd name="T16" fmla="*/ 38 w 99"/>
                  <a:gd name="T17" fmla="*/ 81 h 96"/>
                  <a:gd name="T18" fmla="*/ 48 w 99"/>
                  <a:gd name="T19" fmla="*/ 78 h 96"/>
                  <a:gd name="T20" fmla="*/ 54 w 99"/>
                  <a:gd name="T21" fmla="*/ 81 h 96"/>
                  <a:gd name="T22" fmla="*/ 63 w 99"/>
                  <a:gd name="T23" fmla="*/ 80 h 96"/>
                  <a:gd name="T24" fmla="*/ 57 w 99"/>
                  <a:gd name="T25" fmla="*/ 89 h 96"/>
                  <a:gd name="T26" fmla="*/ 58 w 99"/>
                  <a:gd name="T27" fmla="*/ 89 h 96"/>
                  <a:gd name="T28" fmla="*/ 61 w 99"/>
                  <a:gd name="T29" fmla="*/ 89 h 96"/>
                  <a:gd name="T30" fmla="*/ 76 w 99"/>
                  <a:gd name="T31" fmla="*/ 74 h 96"/>
                  <a:gd name="T32" fmla="*/ 81 w 99"/>
                  <a:gd name="T33" fmla="*/ 89 h 96"/>
                  <a:gd name="T34" fmla="*/ 85 w 99"/>
                  <a:gd name="T35" fmla="*/ 90 h 96"/>
                  <a:gd name="T36" fmla="*/ 90 w 99"/>
                  <a:gd name="T37" fmla="*/ 96 h 96"/>
                  <a:gd name="T38" fmla="*/ 99 w 99"/>
                  <a:gd name="T39" fmla="*/ 83 h 96"/>
                  <a:gd name="T40" fmla="*/ 95 w 99"/>
                  <a:gd name="T41" fmla="*/ 72 h 96"/>
                  <a:gd name="T42" fmla="*/ 88 w 99"/>
                  <a:gd name="T43" fmla="*/ 75 h 96"/>
                  <a:gd name="T44" fmla="*/ 84 w 99"/>
                  <a:gd name="T45" fmla="*/ 67 h 96"/>
                  <a:gd name="T46" fmla="*/ 90 w 99"/>
                  <a:gd name="T47" fmla="*/ 59 h 96"/>
                  <a:gd name="T48" fmla="*/ 84 w 99"/>
                  <a:gd name="T49" fmla="*/ 61 h 96"/>
                  <a:gd name="T50" fmla="*/ 84 w 99"/>
                  <a:gd name="T51" fmla="*/ 43 h 96"/>
                  <a:gd name="T52" fmla="*/ 78 w 99"/>
                  <a:gd name="T53" fmla="*/ 44 h 96"/>
                  <a:gd name="T54" fmla="*/ 69 w 99"/>
                  <a:gd name="T55" fmla="*/ 43 h 96"/>
                  <a:gd name="T56" fmla="*/ 63 w 99"/>
                  <a:gd name="T57" fmla="*/ 45 h 96"/>
                  <a:gd name="T58" fmla="*/ 63 w 99"/>
                  <a:gd name="T59" fmla="*/ 43 h 96"/>
                  <a:gd name="T60" fmla="*/ 53 w 99"/>
                  <a:gd name="T61" fmla="*/ 43 h 96"/>
                  <a:gd name="T62" fmla="*/ 53 w 99"/>
                  <a:gd name="T63" fmla="*/ 38 h 96"/>
                  <a:gd name="T64" fmla="*/ 56 w 99"/>
                  <a:gd name="T65" fmla="*/ 35 h 96"/>
                  <a:gd name="T66" fmla="*/ 47 w 99"/>
                  <a:gd name="T67" fmla="*/ 33 h 96"/>
                  <a:gd name="T68" fmla="*/ 39 w 99"/>
                  <a:gd name="T69" fmla="*/ 37 h 96"/>
                  <a:gd name="T70" fmla="*/ 39 w 99"/>
                  <a:gd name="T71" fmla="*/ 32 h 96"/>
                  <a:gd name="T72" fmla="*/ 54 w 99"/>
                  <a:gd name="T73" fmla="*/ 5 h 96"/>
                  <a:gd name="T74" fmla="*/ 50 w 99"/>
                  <a:gd name="T75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99" h="96">
                    <a:moveTo>
                      <a:pt x="50" y="0"/>
                    </a:moveTo>
                    <a:cubicBezTo>
                      <a:pt x="42" y="0"/>
                      <a:pt x="38" y="9"/>
                      <a:pt x="34" y="16"/>
                    </a:cubicBezTo>
                    <a:cubicBezTo>
                      <a:pt x="26" y="28"/>
                      <a:pt x="20" y="52"/>
                      <a:pt x="6" y="59"/>
                    </a:cubicBezTo>
                    <a:cubicBezTo>
                      <a:pt x="6" y="61"/>
                      <a:pt x="8" y="62"/>
                      <a:pt x="10" y="62"/>
                    </a:cubicBezTo>
                    <a:cubicBezTo>
                      <a:pt x="10" y="65"/>
                      <a:pt x="10" y="65"/>
                      <a:pt x="10" y="65"/>
                    </a:cubicBezTo>
                    <a:cubicBezTo>
                      <a:pt x="10" y="65"/>
                      <a:pt x="0" y="73"/>
                      <a:pt x="0" y="75"/>
                    </a:cubicBezTo>
                    <a:cubicBezTo>
                      <a:pt x="0" y="77"/>
                      <a:pt x="3" y="80"/>
                      <a:pt x="6" y="80"/>
                    </a:cubicBezTo>
                    <a:cubicBezTo>
                      <a:pt x="12" y="80"/>
                      <a:pt x="14" y="77"/>
                      <a:pt x="22" y="77"/>
                    </a:cubicBezTo>
                    <a:cubicBezTo>
                      <a:pt x="28" y="77"/>
                      <a:pt x="31" y="81"/>
                      <a:pt x="38" y="81"/>
                    </a:cubicBezTo>
                    <a:cubicBezTo>
                      <a:pt x="42" y="81"/>
                      <a:pt x="45" y="80"/>
                      <a:pt x="48" y="78"/>
                    </a:cubicBezTo>
                    <a:cubicBezTo>
                      <a:pt x="50" y="81"/>
                      <a:pt x="52" y="81"/>
                      <a:pt x="54" y="81"/>
                    </a:cubicBezTo>
                    <a:cubicBezTo>
                      <a:pt x="57" y="81"/>
                      <a:pt x="60" y="80"/>
                      <a:pt x="63" y="80"/>
                    </a:cubicBezTo>
                    <a:cubicBezTo>
                      <a:pt x="62" y="83"/>
                      <a:pt x="57" y="83"/>
                      <a:pt x="57" y="89"/>
                    </a:cubicBezTo>
                    <a:cubicBezTo>
                      <a:pt x="57" y="89"/>
                      <a:pt x="58" y="89"/>
                      <a:pt x="58" y="89"/>
                    </a:cubicBezTo>
                    <a:cubicBezTo>
                      <a:pt x="59" y="89"/>
                      <a:pt x="60" y="89"/>
                      <a:pt x="61" y="89"/>
                    </a:cubicBezTo>
                    <a:cubicBezTo>
                      <a:pt x="67" y="89"/>
                      <a:pt x="72" y="81"/>
                      <a:pt x="76" y="74"/>
                    </a:cubicBezTo>
                    <a:cubicBezTo>
                      <a:pt x="80" y="79"/>
                      <a:pt x="77" y="89"/>
                      <a:pt x="81" y="89"/>
                    </a:cubicBezTo>
                    <a:cubicBezTo>
                      <a:pt x="83" y="89"/>
                      <a:pt x="84" y="90"/>
                      <a:pt x="85" y="90"/>
                    </a:cubicBezTo>
                    <a:cubicBezTo>
                      <a:pt x="85" y="92"/>
                      <a:pt x="86" y="96"/>
                      <a:pt x="90" y="96"/>
                    </a:cubicBezTo>
                    <a:cubicBezTo>
                      <a:pt x="95" y="96"/>
                      <a:pt x="99" y="90"/>
                      <a:pt x="99" y="83"/>
                    </a:cubicBezTo>
                    <a:cubicBezTo>
                      <a:pt x="99" y="78"/>
                      <a:pt x="95" y="79"/>
                      <a:pt x="95" y="72"/>
                    </a:cubicBezTo>
                    <a:cubicBezTo>
                      <a:pt x="92" y="74"/>
                      <a:pt x="93" y="75"/>
                      <a:pt x="88" y="75"/>
                    </a:cubicBezTo>
                    <a:cubicBezTo>
                      <a:pt x="88" y="72"/>
                      <a:pt x="84" y="70"/>
                      <a:pt x="84" y="67"/>
                    </a:cubicBezTo>
                    <a:cubicBezTo>
                      <a:pt x="84" y="65"/>
                      <a:pt x="89" y="64"/>
                      <a:pt x="90" y="59"/>
                    </a:cubicBezTo>
                    <a:cubicBezTo>
                      <a:pt x="87" y="59"/>
                      <a:pt x="85" y="60"/>
                      <a:pt x="84" y="61"/>
                    </a:cubicBezTo>
                    <a:cubicBezTo>
                      <a:pt x="84" y="53"/>
                      <a:pt x="84" y="48"/>
                      <a:pt x="84" y="43"/>
                    </a:cubicBezTo>
                    <a:cubicBezTo>
                      <a:pt x="83" y="44"/>
                      <a:pt x="81" y="44"/>
                      <a:pt x="78" y="44"/>
                    </a:cubicBezTo>
                    <a:cubicBezTo>
                      <a:pt x="75" y="44"/>
                      <a:pt x="72" y="44"/>
                      <a:pt x="69" y="43"/>
                    </a:cubicBezTo>
                    <a:cubicBezTo>
                      <a:pt x="63" y="45"/>
                      <a:pt x="63" y="45"/>
                      <a:pt x="63" y="45"/>
                    </a:cubicBezTo>
                    <a:cubicBezTo>
                      <a:pt x="63" y="45"/>
                      <a:pt x="63" y="43"/>
                      <a:pt x="63" y="43"/>
                    </a:cubicBezTo>
                    <a:cubicBezTo>
                      <a:pt x="53" y="43"/>
                      <a:pt x="53" y="43"/>
                      <a:pt x="53" y="43"/>
                    </a:cubicBezTo>
                    <a:cubicBezTo>
                      <a:pt x="53" y="38"/>
                      <a:pt x="53" y="38"/>
                      <a:pt x="53" y="38"/>
                    </a:cubicBezTo>
                    <a:cubicBezTo>
                      <a:pt x="56" y="35"/>
                      <a:pt x="56" y="35"/>
                      <a:pt x="56" y="35"/>
                    </a:cubicBezTo>
                    <a:cubicBezTo>
                      <a:pt x="54" y="33"/>
                      <a:pt x="50" y="33"/>
                      <a:pt x="47" y="33"/>
                    </a:cubicBezTo>
                    <a:cubicBezTo>
                      <a:pt x="44" y="33"/>
                      <a:pt x="44" y="36"/>
                      <a:pt x="39" y="37"/>
                    </a:cubicBezTo>
                    <a:cubicBezTo>
                      <a:pt x="39" y="32"/>
                      <a:pt x="39" y="32"/>
                      <a:pt x="39" y="32"/>
                    </a:cubicBezTo>
                    <a:cubicBezTo>
                      <a:pt x="43" y="23"/>
                      <a:pt x="54" y="17"/>
                      <a:pt x="54" y="5"/>
                    </a:cubicBezTo>
                    <a:cubicBezTo>
                      <a:pt x="54" y="3"/>
                      <a:pt x="52" y="0"/>
                      <a:pt x="5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Freeform 175">
                <a:extLst>
                  <a:ext uri="{FF2B5EF4-FFF2-40B4-BE49-F238E27FC236}">
                    <a16:creationId xmlns:a16="http://schemas.microsoft.com/office/drawing/2014/main" xmlns="" id="{31118B81-A396-4115-A665-06725E1884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08" y="-398"/>
                <a:ext cx="275" cy="107"/>
              </a:xfrm>
              <a:custGeom>
                <a:avLst/>
                <a:gdLst>
                  <a:gd name="T0" fmla="*/ 24 w 116"/>
                  <a:gd name="T1" fmla="*/ 0 h 45"/>
                  <a:gd name="T2" fmla="*/ 0 w 116"/>
                  <a:gd name="T3" fmla="*/ 22 h 45"/>
                  <a:gd name="T4" fmla="*/ 26 w 116"/>
                  <a:gd name="T5" fmla="*/ 45 h 45"/>
                  <a:gd name="T6" fmla="*/ 38 w 116"/>
                  <a:gd name="T7" fmla="*/ 37 h 45"/>
                  <a:gd name="T8" fmla="*/ 47 w 116"/>
                  <a:gd name="T9" fmla="*/ 43 h 45"/>
                  <a:gd name="T10" fmla="*/ 59 w 116"/>
                  <a:gd name="T11" fmla="*/ 38 h 45"/>
                  <a:gd name="T12" fmla="*/ 70 w 116"/>
                  <a:gd name="T13" fmla="*/ 35 h 45"/>
                  <a:gd name="T14" fmla="*/ 79 w 116"/>
                  <a:gd name="T15" fmla="*/ 40 h 45"/>
                  <a:gd name="T16" fmla="*/ 92 w 116"/>
                  <a:gd name="T17" fmla="*/ 35 h 45"/>
                  <a:gd name="T18" fmla="*/ 107 w 116"/>
                  <a:gd name="T19" fmla="*/ 35 h 45"/>
                  <a:gd name="T20" fmla="*/ 116 w 116"/>
                  <a:gd name="T21" fmla="*/ 17 h 45"/>
                  <a:gd name="T22" fmla="*/ 64 w 116"/>
                  <a:gd name="T23" fmla="*/ 3 h 45"/>
                  <a:gd name="T24" fmla="*/ 55 w 116"/>
                  <a:gd name="T25" fmla="*/ 17 h 45"/>
                  <a:gd name="T26" fmla="*/ 24 w 116"/>
                  <a:gd name="T27" fmla="*/ 0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16" h="45">
                    <a:moveTo>
                      <a:pt x="24" y="0"/>
                    </a:moveTo>
                    <a:cubicBezTo>
                      <a:pt x="13" y="0"/>
                      <a:pt x="0" y="9"/>
                      <a:pt x="0" y="22"/>
                    </a:cubicBezTo>
                    <a:cubicBezTo>
                      <a:pt x="0" y="34"/>
                      <a:pt x="13" y="45"/>
                      <a:pt x="26" y="45"/>
                    </a:cubicBezTo>
                    <a:cubicBezTo>
                      <a:pt x="32" y="45"/>
                      <a:pt x="34" y="41"/>
                      <a:pt x="38" y="37"/>
                    </a:cubicBezTo>
                    <a:cubicBezTo>
                      <a:pt x="41" y="41"/>
                      <a:pt x="43" y="43"/>
                      <a:pt x="47" y="43"/>
                    </a:cubicBezTo>
                    <a:cubicBezTo>
                      <a:pt x="53" y="43"/>
                      <a:pt x="56" y="38"/>
                      <a:pt x="59" y="38"/>
                    </a:cubicBezTo>
                    <a:cubicBezTo>
                      <a:pt x="63" y="38"/>
                      <a:pt x="65" y="35"/>
                      <a:pt x="70" y="35"/>
                    </a:cubicBezTo>
                    <a:cubicBezTo>
                      <a:pt x="73" y="35"/>
                      <a:pt x="75" y="40"/>
                      <a:pt x="79" y="40"/>
                    </a:cubicBezTo>
                    <a:cubicBezTo>
                      <a:pt x="85" y="40"/>
                      <a:pt x="88" y="35"/>
                      <a:pt x="92" y="35"/>
                    </a:cubicBezTo>
                    <a:cubicBezTo>
                      <a:pt x="107" y="35"/>
                      <a:pt x="107" y="35"/>
                      <a:pt x="107" y="35"/>
                    </a:cubicBezTo>
                    <a:cubicBezTo>
                      <a:pt x="107" y="31"/>
                      <a:pt x="114" y="25"/>
                      <a:pt x="116" y="17"/>
                    </a:cubicBezTo>
                    <a:cubicBezTo>
                      <a:pt x="105" y="14"/>
                      <a:pt x="74" y="3"/>
                      <a:pt x="64" y="3"/>
                    </a:cubicBezTo>
                    <a:cubicBezTo>
                      <a:pt x="58" y="3"/>
                      <a:pt x="55" y="9"/>
                      <a:pt x="55" y="17"/>
                    </a:cubicBezTo>
                    <a:cubicBezTo>
                      <a:pt x="41" y="17"/>
                      <a:pt x="40" y="0"/>
                      <a:pt x="2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Freeform 176">
                <a:extLst>
                  <a:ext uri="{FF2B5EF4-FFF2-40B4-BE49-F238E27FC236}">
                    <a16:creationId xmlns:a16="http://schemas.microsoft.com/office/drawing/2014/main" xmlns="" id="{2D3C0394-F037-4CAB-8912-B257B1E207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-721" y="1877"/>
                <a:ext cx="1426" cy="958"/>
              </a:xfrm>
              <a:custGeom>
                <a:avLst/>
                <a:gdLst>
                  <a:gd name="T0" fmla="*/ 298 w 603"/>
                  <a:gd name="T1" fmla="*/ 109 h 405"/>
                  <a:gd name="T2" fmla="*/ 296 w 603"/>
                  <a:gd name="T3" fmla="*/ 104 h 405"/>
                  <a:gd name="T4" fmla="*/ 1 w 603"/>
                  <a:gd name="T5" fmla="*/ 0 h 405"/>
                  <a:gd name="T6" fmla="*/ 0 w 603"/>
                  <a:gd name="T7" fmla="*/ 4 h 405"/>
                  <a:gd name="T8" fmla="*/ 48 w 603"/>
                  <a:gd name="T9" fmla="*/ 82 h 405"/>
                  <a:gd name="T10" fmla="*/ 62 w 603"/>
                  <a:gd name="T11" fmla="*/ 101 h 405"/>
                  <a:gd name="T12" fmla="*/ 83 w 603"/>
                  <a:gd name="T13" fmla="*/ 136 h 405"/>
                  <a:gd name="T14" fmla="*/ 115 w 603"/>
                  <a:gd name="T15" fmla="*/ 156 h 405"/>
                  <a:gd name="T16" fmla="*/ 88 w 603"/>
                  <a:gd name="T17" fmla="*/ 114 h 405"/>
                  <a:gd name="T18" fmla="*/ 43 w 603"/>
                  <a:gd name="T19" fmla="*/ 50 h 405"/>
                  <a:gd name="T20" fmla="*/ 59 w 603"/>
                  <a:gd name="T21" fmla="*/ 27 h 405"/>
                  <a:gd name="T22" fmla="*/ 93 w 603"/>
                  <a:gd name="T23" fmla="*/ 82 h 405"/>
                  <a:gd name="T24" fmla="*/ 119 w 603"/>
                  <a:gd name="T25" fmla="*/ 105 h 405"/>
                  <a:gd name="T26" fmla="*/ 178 w 603"/>
                  <a:gd name="T27" fmla="*/ 179 h 405"/>
                  <a:gd name="T28" fmla="*/ 185 w 603"/>
                  <a:gd name="T29" fmla="*/ 217 h 405"/>
                  <a:gd name="T30" fmla="*/ 233 w 603"/>
                  <a:gd name="T31" fmla="*/ 243 h 405"/>
                  <a:gd name="T32" fmla="*/ 256 w 603"/>
                  <a:gd name="T33" fmla="*/ 255 h 405"/>
                  <a:gd name="T34" fmla="*/ 294 w 603"/>
                  <a:gd name="T35" fmla="*/ 271 h 405"/>
                  <a:gd name="T36" fmla="*/ 317 w 603"/>
                  <a:gd name="T37" fmla="*/ 277 h 405"/>
                  <a:gd name="T38" fmla="*/ 352 w 603"/>
                  <a:gd name="T39" fmla="*/ 271 h 405"/>
                  <a:gd name="T40" fmla="*/ 435 w 603"/>
                  <a:gd name="T41" fmla="*/ 314 h 405"/>
                  <a:gd name="T42" fmla="*/ 468 w 603"/>
                  <a:gd name="T43" fmla="*/ 337 h 405"/>
                  <a:gd name="T44" fmla="*/ 486 w 603"/>
                  <a:gd name="T45" fmla="*/ 367 h 405"/>
                  <a:gd name="T46" fmla="*/ 515 w 603"/>
                  <a:gd name="T47" fmla="*/ 387 h 405"/>
                  <a:gd name="T48" fmla="*/ 534 w 603"/>
                  <a:gd name="T49" fmla="*/ 391 h 405"/>
                  <a:gd name="T50" fmla="*/ 556 w 603"/>
                  <a:gd name="T51" fmla="*/ 393 h 405"/>
                  <a:gd name="T52" fmla="*/ 584 w 603"/>
                  <a:gd name="T53" fmla="*/ 394 h 405"/>
                  <a:gd name="T54" fmla="*/ 591 w 603"/>
                  <a:gd name="T55" fmla="*/ 397 h 405"/>
                  <a:gd name="T56" fmla="*/ 574 w 603"/>
                  <a:gd name="T57" fmla="*/ 368 h 405"/>
                  <a:gd name="T58" fmla="*/ 506 w 603"/>
                  <a:gd name="T59" fmla="*/ 346 h 405"/>
                  <a:gd name="T60" fmla="*/ 510 w 603"/>
                  <a:gd name="T61" fmla="*/ 282 h 405"/>
                  <a:gd name="T62" fmla="*/ 428 w 603"/>
                  <a:gd name="T63" fmla="*/ 269 h 405"/>
                  <a:gd name="T64" fmla="*/ 437 w 603"/>
                  <a:gd name="T65" fmla="*/ 230 h 405"/>
                  <a:gd name="T66" fmla="*/ 448 w 603"/>
                  <a:gd name="T67" fmla="*/ 216 h 405"/>
                  <a:gd name="T68" fmla="*/ 445 w 603"/>
                  <a:gd name="T69" fmla="*/ 184 h 405"/>
                  <a:gd name="T70" fmla="*/ 391 w 603"/>
                  <a:gd name="T71" fmla="*/ 224 h 405"/>
                  <a:gd name="T72" fmla="*/ 345 w 603"/>
                  <a:gd name="T73" fmla="*/ 236 h 405"/>
                  <a:gd name="T74" fmla="*/ 300 w 603"/>
                  <a:gd name="T75" fmla="*/ 192 h 405"/>
                  <a:gd name="T76" fmla="*/ 294 w 603"/>
                  <a:gd name="T77" fmla="*/ 139 h 405"/>
                  <a:gd name="T78" fmla="*/ 297 w 603"/>
                  <a:gd name="T79" fmla="*/ 108 h 405"/>
                  <a:gd name="T80" fmla="*/ 206 w 603"/>
                  <a:gd name="T81" fmla="*/ 60 h 405"/>
                  <a:gd name="T82" fmla="*/ 135 w 603"/>
                  <a:gd name="T83" fmla="*/ 13 h 405"/>
                  <a:gd name="T84" fmla="*/ 34 w 603"/>
                  <a:gd name="T85" fmla="*/ 0 h 4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603" h="405">
                    <a:moveTo>
                      <a:pt x="296" y="104"/>
                    </a:moveTo>
                    <a:cubicBezTo>
                      <a:pt x="297" y="108"/>
                      <a:pt x="297" y="108"/>
                      <a:pt x="297" y="108"/>
                    </a:cubicBezTo>
                    <a:cubicBezTo>
                      <a:pt x="298" y="108"/>
                      <a:pt x="298" y="109"/>
                      <a:pt x="298" y="109"/>
                    </a:cubicBezTo>
                    <a:cubicBezTo>
                      <a:pt x="298" y="107"/>
                      <a:pt x="297" y="106"/>
                      <a:pt x="296" y="104"/>
                    </a:cubicBezTo>
                    <a:moveTo>
                      <a:pt x="296" y="103"/>
                    </a:moveTo>
                    <a:cubicBezTo>
                      <a:pt x="296" y="104"/>
                      <a:pt x="296" y="104"/>
                      <a:pt x="296" y="104"/>
                    </a:cubicBezTo>
                    <a:cubicBezTo>
                      <a:pt x="296" y="103"/>
                      <a:pt x="296" y="103"/>
                      <a:pt x="296" y="103"/>
                    </a:cubicBezTo>
                    <a:moveTo>
                      <a:pt x="34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4" y="16"/>
                      <a:pt x="9" y="19"/>
                      <a:pt x="13" y="29"/>
                    </a:cubicBezTo>
                    <a:cubicBezTo>
                      <a:pt x="17" y="35"/>
                      <a:pt x="16" y="50"/>
                      <a:pt x="22" y="54"/>
                    </a:cubicBezTo>
                    <a:cubicBezTo>
                      <a:pt x="32" y="60"/>
                      <a:pt x="40" y="71"/>
                      <a:pt x="48" y="82"/>
                    </a:cubicBezTo>
                    <a:cubicBezTo>
                      <a:pt x="51" y="86"/>
                      <a:pt x="47" y="87"/>
                      <a:pt x="43" y="87"/>
                    </a:cubicBezTo>
                    <a:cubicBezTo>
                      <a:pt x="41" y="87"/>
                      <a:pt x="39" y="87"/>
                      <a:pt x="38" y="87"/>
                    </a:cubicBezTo>
                    <a:cubicBezTo>
                      <a:pt x="43" y="95"/>
                      <a:pt x="55" y="93"/>
                      <a:pt x="62" y="101"/>
                    </a:cubicBezTo>
                    <a:cubicBezTo>
                      <a:pt x="67" y="106"/>
                      <a:pt x="71" y="112"/>
                      <a:pt x="77" y="118"/>
                    </a:cubicBezTo>
                    <a:cubicBezTo>
                      <a:pt x="77" y="131"/>
                      <a:pt x="77" y="131"/>
                      <a:pt x="77" y="131"/>
                    </a:cubicBezTo>
                    <a:cubicBezTo>
                      <a:pt x="79" y="134"/>
                      <a:pt x="79" y="134"/>
                      <a:pt x="83" y="136"/>
                    </a:cubicBezTo>
                    <a:cubicBezTo>
                      <a:pt x="88" y="140"/>
                      <a:pt x="93" y="152"/>
                      <a:pt x="103" y="152"/>
                    </a:cubicBezTo>
                    <a:cubicBezTo>
                      <a:pt x="103" y="154"/>
                      <a:pt x="111" y="164"/>
                      <a:pt x="112" y="164"/>
                    </a:cubicBezTo>
                    <a:cubicBezTo>
                      <a:pt x="113" y="164"/>
                      <a:pt x="115" y="158"/>
                      <a:pt x="115" y="156"/>
                    </a:cubicBezTo>
                    <a:cubicBezTo>
                      <a:pt x="115" y="152"/>
                      <a:pt x="111" y="146"/>
                      <a:pt x="107" y="146"/>
                    </a:cubicBezTo>
                    <a:cubicBezTo>
                      <a:pt x="106" y="146"/>
                      <a:pt x="105" y="146"/>
                      <a:pt x="105" y="147"/>
                    </a:cubicBezTo>
                    <a:cubicBezTo>
                      <a:pt x="95" y="140"/>
                      <a:pt x="92" y="127"/>
                      <a:pt x="88" y="114"/>
                    </a:cubicBezTo>
                    <a:cubicBezTo>
                      <a:pt x="84" y="103"/>
                      <a:pt x="74" y="97"/>
                      <a:pt x="70" y="85"/>
                    </a:cubicBezTo>
                    <a:cubicBezTo>
                      <a:pt x="67" y="76"/>
                      <a:pt x="66" y="71"/>
                      <a:pt x="59" y="63"/>
                    </a:cubicBezTo>
                    <a:cubicBezTo>
                      <a:pt x="53" y="58"/>
                      <a:pt x="47" y="58"/>
                      <a:pt x="43" y="50"/>
                    </a:cubicBezTo>
                    <a:cubicBezTo>
                      <a:pt x="39" y="41"/>
                      <a:pt x="33" y="34"/>
                      <a:pt x="33" y="23"/>
                    </a:cubicBezTo>
                    <a:cubicBezTo>
                      <a:pt x="33" y="22"/>
                      <a:pt x="33" y="18"/>
                      <a:pt x="34" y="16"/>
                    </a:cubicBezTo>
                    <a:cubicBezTo>
                      <a:pt x="41" y="23"/>
                      <a:pt x="50" y="23"/>
                      <a:pt x="59" y="27"/>
                    </a:cubicBezTo>
                    <a:cubicBezTo>
                      <a:pt x="63" y="29"/>
                      <a:pt x="62" y="41"/>
                      <a:pt x="67" y="45"/>
                    </a:cubicBezTo>
                    <a:cubicBezTo>
                      <a:pt x="71" y="50"/>
                      <a:pt x="70" y="59"/>
                      <a:pt x="75" y="64"/>
                    </a:cubicBezTo>
                    <a:cubicBezTo>
                      <a:pt x="80" y="70"/>
                      <a:pt x="86" y="75"/>
                      <a:pt x="93" y="82"/>
                    </a:cubicBezTo>
                    <a:cubicBezTo>
                      <a:pt x="93" y="82"/>
                      <a:pt x="94" y="81"/>
                      <a:pt x="94" y="81"/>
                    </a:cubicBezTo>
                    <a:cubicBezTo>
                      <a:pt x="95" y="81"/>
                      <a:pt x="96" y="82"/>
                      <a:pt x="98" y="82"/>
                    </a:cubicBezTo>
                    <a:cubicBezTo>
                      <a:pt x="98" y="95"/>
                      <a:pt x="115" y="96"/>
                      <a:pt x="119" y="105"/>
                    </a:cubicBezTo>
                    <a:cubicBezTo>
                      <a:pt x="122" y="111"/>
                      <a:pt x="118" y="117"/>
                      <a:pt x="123" y="121"/>
                    </a:cubicBezTo>
                    <a:cubicBezTo>
                      <a:pt x="128" y="126"/>
                      <a:pt x="136" y="128"/>
                      <a:pt x="142" y="133"/>
                    </a:cubicBezTo>
                    <a:cubicBezTo>
                      <a:pt x="153" y="145"/>
                      <a:pt x="171" y="160"/>
                      <a:pt x="178" y="179"/>
                    </a:cubicBezTo>
                    <a:cubicBezTo>
                      <a:pt x="179" y="183"/>
                      <a:pt x="183" y="185"/>
                      <a:pt x="183" y="192"/>
                    </a:cubicBezTo>
                    <a:cubicBezTo>
                      <a:pt x="183" y="197"/>
                      <a:pt x="178" y="201"/>
                      <a:pt x="178" y="206"/>
                    </a:cubicBezTo>
                    <a:cubicBezTo>
                      <a:pt x="178" y="211"/>
                      <a:pt x="181" y="217"/>
                      <a:pt x="185" y="217"/>
                    </a:cubicBezTo>
                    <a:cubicBezTo>
                      <a:pt x="187" y="224"/>
                      <a:pt x="203" y="227"/>
                      <a:pt x="210" y="234"/>
                    </a:cubicBezTo>
                    <a:cubicBezTo>
                      <a:pt x="211" y="235"/>
                      <a:pt x="212" y="236"/>
                      <a:pt x="216" y="237"/>
                    </a:cubicBezTo>
                    <a:cubicBezTo>
                      <a:pt x="222" y="241"/>
                      <a:pt x="226" y="240"/>
                      <a:pt x="233" y="243"/>
                    </a:cubicBezTo>
                    <a:cubicBezTo>
                      <a:pt x="240" y="246"/>
                      <a:pt x="242" y="253"/>
                      <a:pt x="249" y="255"/>
                    </a:cubicBezTo>
                    <a:cubicBezTo>
                      <a:pt x="251" y="255"/>
                      <a:pt x="252" y="255"/>
                      <a:pt x="253" y="255"/>
                    </a:cubicBezTo>
                    <a:cubicBezTo>
                      <a:pt x="254" y="255"/>
                      <a:pt x="255" y="255"/>
                      <a:pt x="256" y="255"/>
                    </a:cubicBezTo>
                    <a:cubicBezTo>
                      <a:pt x="257" y="255"/>
                      <a:pt x="258" y="255"/>
                      <a:pt x="260" y="255"/>
                    </a:cubicBezTo>
                    <a:cubicBezTo>
                      <a:pt x="261" y="255"/>
                      <a:pt x="263" y="255"/>
                      <a:pt x="265" y="256"/>
                    </a:cubicBezTo>
                    <a:cubicBezTo>
                      <a:pt x="270" y="259"/>
                      <a:pt x="288" y="271"/>
                      <a:pt x="294" y="271"/>
                    </a:cubicBezTo>
                    <a:cubicBezTo>
                      <a:pt x="296" y="271"/>
                      <a:pt x="298" y="271"/>
                      <a:pt x="300" y="271"/>
                    </a:cubicBezTo>
                    <a:cubicBezTo>
                      <a:pt x="302" y="271"/>
                      <a:pt x="304" y="271"/>
                      <a:pt x="306" y="272"/>
                    </a:cubicBezTo>
                    <a:cubicBezTo>
                      <a:pt x="308" y="273"/>
                      <a:pt x="313" y="277"/>
                      <a:pt x="317" y="277"/>
                    </a:cubicBezTo>
                    <a:cubicBezTo>
                      <a:pt x="326" y="277"/>
                      <a:pt x="327" y="266"/>
                      <a:pt x="337" y="266"/>
                    </a:cubicBezTo>
                    <a:cubicBezTo>
                      <a:pt x="341" y="266"/>
                      <a:pt x="344" y="268"/>
                      <a:pt x="349" y="271"/>
                    </a:cubicBezTo>
                    <a:cubicBezTo>
                      <a:pt x="352" y="271"/>
                      <a:pt x="352" y="271"/>
                      <a:pt x="352" y="271"/>
                    </a:cubicBezTo>
                    <a:cubicBezTo>
                      <a:pt x="366" y="278"/>
                      <a:pt x="368" y="290"/>
                      <a:pt x="385" y="298"/>
                    </a:cubicBezTo>
                    <a:cubicBezTo>
                      <a:pt x="395" y="303"/>
                      <a:pt x="402" y="300"/>
                      <a:pt x="413" y="305"/>
                    </a:cubicBezTo>
                    <a:cubicBezTo>
                      <a:pt x="419" y="308"/>
                      <a:pt x="425" y="314"/>
                      <a:pt x="435" y="314"/>
                    </a:cubicBezTo>
                    <a:cubicBezTo>
                      <a:pt x="438" y="314"/>
                      <a:pt x="441" y="311"/>
                      <a:pt x="445" y="311"/>
                    </a:cubicBezTo>
                    <a:cubicBezTo>
                      <a:pt x="446" y="311"/>
                      <a:pt x="447" y="311"/>
                      <a:pt x="448" y="311"/>
                    </a:cubicBezTo>
                    <a:cubicBezTo>
                      <a:pt x="451" y="324"/>
                      <a:pt x="460" y="329"/>
                      <a:pt x="468" y="337"/>
                    </a:cubicBezTo>
                    <a:cubicBezTo>
                      <a:pt x="471" y="340"/>
                      <a:pt x="474" y="341"/>
                      <a:pt x="475" y="346"/>
                    </a:cubicBezTo>
                    <a:cubicBezTo>
                      <a:pt x="478" y="354"/>
                      <a:pt x="473" y="362"/>
                      <a:pt x="481" y="367"/>
                    </a:cubicBezTo>
                    <a:cubicBezTo>
                      <a:pt x="486" y="367"/>
                      <a:pt x="486" y="367"/>
                      <a:pt x="486" y="367"/>
                    </a:cubicBezTo>
                    <a:cubicBezTo>
                      <a:pt x="485" y="366"/>
                      <a:pt x="485" y="364"/>
                      <a:pt x="486" y="362"/>
                    </a:cubicBezTo>
                    <a:cubicBezTo>
                      <a:pt x="486" y="362"/>
                      <a:pt x="504" y="373"/>
                      <a:pt x="506" y="376"/>
                    </a:cubicBezTo>
                    <a:cubicBezTo>
                      <a:pt x="508" y="381"/>
                      <a:pt x="508" y="386"/>
                      <a:pt x="515" y="387"/>
                    </a:cubicBezTo>
                    <a:cubicBezTo>
                      <a:pt x="515" y="388"/>
                      <a:pt x="517" y="391"/>
                      <a:pt x="518" y="391"/>
                    </a:cubicBezTo>
                    <a:cubicBezTo>
                      <a:pt x="520" y="391"/>
                      <a:pt x="525" y="389"/>
                      <a:pt x="528" y="389"/>
                    </a:cubicBezTo>
                    <a:cubicBezTo>
                      <a:pt x="531" y="389"/>
                      <a:pt x="533" y="390"/>
                      <a:pt x="534" y="391"/>
                    </a:cubicBezTo>
                    <a:cubicBezTo>
                      <a:pt x="538" y="395"/>
                      <a:pt x="543" y="405"/>
                      <a:pt x="552" y="405"/>
                    </a:cubicBezTo>
                    <a:cubicBezTo>
                      <a:pt x="556" y="405"/>
                      <a:pt x="559" y="403"/>
                      <a:pt x="560" y="397"/>
                    </a:cubicBezTo>
                    <a:cubicBezTo>
                      <a:pt x="559" y="397"/>
                      <a:pt x="556" y="395"/>
                      <a:pt x="556" y="393"/>
                    </a:cubicBezTo>
                    <a:cubicBezTo>
                      <a:pt x="556" y="389"/>
                      <a:pt x="570" y="379"/>
                      <a:pt x="574" y="379"/>
                    </a:cubicBezTo>
                    <a:cubicBezTo>
                      <a:pt x="580" y="379"/>
                      <a:pt x="581" y="386"/>
                      <a:pt x="587" y="388"/>
                    </a:cubicBezTo>
                    <a:cubicBezTo>
                      <a:pt x="586" y="391"/>
                      <a:pt x="584" y="392"/>
                      <a:pt x="584" y="394"/>
                    </a:cubicBezTo>
                    <a:cubicBezTo>
                      <a:pt x="584" y="395"/>
                      <a:pt x="589" y="397"/>
                      <a:pt x="590" y="398"/>
                    </a:cubicBezTo>
                    <a:cubicBezTo>
                      <a:pt x="590" y="398"/>
                      <a:pt x="590" y="398"/>
                      <a:pt x="590" y="398"/>
                    </a:cubicBezTo>
                    <a:cubicBezTo>
                      <a:pt x="590" y="398"/>
                      <a:pt x="591" y="398"/>
                      <a:pt x="591" y="397"/>
                    </a:cubicBezTo>
                    <a:cubicBezTo>
                      <a:pt x="593" y="396"/>
                      <a:pt x="597" y="392"/>
                      <a:pt x="600" y="389"/>
                    </a:cubicBezTo>
                    <a:cubicBezTo>
                      <a:pt x="602" y="387"/>
                      <a:pt x="603" y="386"/>
                      <a:pt x="603" y="385"/>
                    </a:cubicBezTo>
                    <a:cubicBezTo>
                      <a:pt x="595" y="379"/>
                      <a:pt x="588" y="368"/>
                      <a:pt x="574" y="368"/>
                    </a:cubicBezTo>
                    <a:cubicBezTo>
                      <a:pt x="561" y="368"/>
                      <a:pt x="554" y="379"/>
                      <a:pt x="540" y="379"/>
                    </a:cubicBezTo>
                    <a:cubicBezTo>
                      <a:pt x="531" y="379"/>
                      <a:pt x="531" y="369"/>
                      <a:pt x="525" y="366"/>
                    </a:cubicBezTo>
                    <a:cubicBezTo>
                      <a:pt x="517" y="362"/>
                      <a:pt x="506" y="357"/>
                      <a:pt x="506" y="346"/>
                    </a:cubicBezTo>
                    <a:cubicBezTo>
                      <a:pt x="506" y="337"/>
                      <a:pt x="506" y="326"/>
                      <a:pt x="506" y="313"/>
                    </a:cubicBezTo>
                    <a:cubicBezTo>
                      <a:pt x="509" y="308"/>
                      <a:pt x="510" y="295"/>
                      <a:pt x="510" y="290"/>
                    </a:cubicBezTo>
                    <a:cubicBezTo>
                      <a:pt x="510" y="288"/>
                      <a:pt x="510" y="285"/>
                      <a:pt x="510" y="282"/>
                    </a:cubicBezTo>
                    <a:cubicBezTo>
                      <a:pt x="500" y="280"/>
                      <a:pt x="497" y="271"/>
                      <a:pt x="484" y="271"/>
                    </a:cubicBezTo>
                    <a:cubicBezTo>
                      <a:pt x="466" y="271"/>
                      <a:pt x="452" y="274"/>
                      <a:pt x="434" y="274"/>
                    </a:cubicBezTo>
                    <a:cubicBezTo>
                      <a:pt x="431" y="274"/>
                      <a:pt x="428" y="272"/>
                      <a:pt x="428" y="269"/>
                    </a:cubicBezTo>
                    <a:cubicBezTo>
                      <a:pt x="428" y="268"/>
                      <a:pt x="428" y="267"/>
                      <a:pt x="428" y="266"/>
                    </a:cubicBezTo>
                    <a:cubicBezTo>
                      <a:pt x="431" y="263"/>
                      <a:pt x="437" y="261"/>
                      <a:pt x="437" y="255"/>
                    </a:cubicBezTo>
                    <a:cubicBezTo>
                      <a:pt x="437" y="248"/>
                      <a:pt x="437" y="236"/>
                      <a:pt x="437" y="230"/>
                    </a:cubicBezTo>
                    <a:cubicBezTo>
                      <a:pt x="439" y="230"/>
                      <a:pt x="440" y="230"/>
                      <a:pt x="442" y="230"/>
                    </a:cubicBezTo>
                    <a:cubicBezTo>
                      <a:pt x="442" y="231"/>
                      <a:pt x="442" y="233"/>
                      <a:pt x="442" y="234"/>
                    </a:cubicBezTo>
                    <a:cubicBezTo>
                      <a:pt x="445" y="228"/>
                      <a:pt x="448" y="225"/>
                      <a:pt x="448" y="216"/>
                    </a:cubicBezTo>
                    <a:cubicBezTo>
                      <a:pt x="448" y="206"/>
                      <a:pt x="457" y="197"/>
                      <a:pt x="457" y="189"/>
                    </a:cubicBezTo>
                    <a:cubicBezTo>
                      <a:pt x="457" y="188"/>
                      <a:pt x="457" y="186"/>
                      <a:pt x="457" y="185"/>
                    </a:cubicBezTo>
                    <a:cubicBezTo>
                      <a:pt x="454" y="185"/>
                      <a:pt x="447" y="184"/>
                      <a:pt x="445" y="184"/>
                    </a:cubicBezTo>
                    <a:cubicBezTo>
                      <a:pt x="443" y="183"/>
                      <a:pt x="439" y="182"/>
                      <a:pt x="434" y="182"/>
                    </a:cubicBezTo>
                    <a:cubicBezTo>
                      <a:pt x="420" y="182"/>
                      <a:pt x="402" y="187"/>
                      <a:pt x="402" y="203"/>
                    </a:cubicBezTo>
                    <a:cubicBezTo>
                      <a:pt x="402" y="211"/>
                      <a:pt x="393" y="217"/>
                      <a:pt x="391" y="224"/>
                    </a:cubicBezTo>
                    <a:cubicBezTo>
                      <a:pt x="391" y="226"/>
                      <a:pt x="388" y="232"/>
                      <a:pt x="384" y="232"/>
                    </a:cubicBezTo>
                    <a:cubicBezTo>
                      <a:pt x="382" y="232"/>
                      <a:pt x="380" y="229"/>
                      <a:pt x="374" y="229"/>
                    </a:cubicBezTo>
                    <a:cubicBezTo>
                      <a:pt x="363" y="229"/>
                      <a:pt x="355" y="236"/>
                      <a:pt x="345" y="236"/>
                    </a:cubicBezTo>
                    <a:cubicBezTo>
                      <a:pt x="341" y="236"/>
                      <a:pt x="341" y="232"/>
                      <a:pt x="336" y="230"/>
                    </a:cubicBezTo>
                    <a:cubicBezTo>
                      <a:pt x="322" y="226"/>
                      <a:pt x="322" y="217"/>
                      <a:pt x="313" y="207"/>
                    </a:cubicBezTo>
                    <a:cubicBezTo>
                      <a:pt x="309" y="204"/>
                      <a:pt x="302" y="196"/>
                      <a:pt x="300" y="192"/>
                    </a:cubicBezTo>
                    <a:cubicBezTo>
                      <a:pt x="298" y="187"/>
                      <a:pt x="301" y="184"/>
                      <a:pt x="298" y="179"/>
                    </a:cubicBezTo>
                    <a:cubicBezTo>
                      <a:pt x="297" y="177"/>
                      <a:pt x="293" y="173"/>
                      <a:pt x="294" y="169"/>
                    </a:cubicBezTo>
                    <a:cubicBezTo>
                      <a:pt x="294" y="139"/>
                      <a:pt x="294" y="139"/>
                      <a:pt x="294" y="139"/>
                    </a:cubicBezTo>
                    <a:cubicBezTo>
                      <a:pt x="296" y="131"/>
                      <a:pt x="300" y="128"/>
                      <a:pt x="300" y="118"/>
                    </a:cubicBezTo>
                    <a:cubicBezTo>
                      <a:pt x="300" y="115"/>
                      <a:pt x="298" y="113"/>
                      <a:pt x="297" y="110"/>
                    </a:cubicBezTo>
                    <a:cubicBezTo>
                      <a:pt x="297" y="108"/>
                      <a:pt x="297" y="108"/>
                      <a:pt x="297" y="108"/>
                    </a:cubicBezTo>
                    <a:cubicBezTo>
                      <a:pt x="288" y="107"/>
                      <a:pt x="276" y="105"/>
                      <a:pt x="272" y="101"/>
                    </a:cubicBezTo>
                    <a:cubicBezTo>
                      <a:pt x="255" y="84"/>
                      <a:pt x="256" y="45"/>
                      <a:pt x="225" y="45"/>
                    </a:cubicBezTo>
                    <a:cubicBezTo>
                      <a:pt x="213" y="45"/>
                      <a:pt x="216" y="60"/>
                      <a:pt x="206" y="60"/>
                    </a:cubicBezTo>
                    <a:cubicBezTo>
                      <a:pt x="195" y="60"/>
                      <a:pt x="187" y="42"/>
                      <a:pt x="182" y="35"/>
                    </a:cubicBezTo>
                    <a:cubicBezTo>
                      <a:pt x="173" y="19"/>
                      <a:pt x="163" y="17"/>
                      <a:pt x="145" y="13"/>
                    </a:cubicBezTo>
                    <a:cubicBezTo>
                      <a:pt x="135" y="13"/>
                      <a:pt x="135" y="13"/>
                      <a:pt x="135" y="13"/>
                    </a:cubicBezTo>
                    <a:cubicBezTo>
                      <a:pt x="135" y="19"/>
                      <a:pt x="135" y="19"/>
                      <a:pt x="135" y="19"/>
                    </a:cubicBezTo>
                    <a:cubicBezTo>
                      <a:pt x="91" y="19"/>
                      <a:pt x="91" y="19"/>
                      <a:pt x="91" y="19"/>
                    </a:cubicBezTo>
                    <a:cubicBezTo>
                      <a:pt x="34" y="0"/>
                      <a:pt x="34" y="0"/>
                      <a:pt x="3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6" name="Freeform 177">
                <a:extLst>
                  <a:ext uri="{FF2B5EF4-FFF2-40B4-BE49-F238E27FC236}">
                    <a16:creationId xmlns:a16="http://schemas.microsoft.com/office/drawing/2014/main" xmlns="" id="{7995281A-5A39-4671-B0D0-DD2978FF03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" y="986"/>
                <a:ext cx="43" cy="21"/>
              </a:xfrm>
              <a:custGeom>
                <a:avLst/>
                <a:gdLst>
                  <a:gd name="T0" fmla="*/ 0 w 18"/>
                  <a:gd name="T1" fmla="*/ 0 h 9"/>
                  <a:gd name="T2" fmla="*/ 0 w 18"/>
                  <a:gd name="T3" fmla="*/ 4 h 9"/>
                  <a:gd name="T4" fmla="*/ 15 w 18"/>
                  <a:gd name="T5" fmla="*/ 9 h 9"/>
                  <a:gd name="T6" fmla="*/ 17 w 18"/>
                  <a:gd name="T7" fmla="*/ 9 h 9"/>
                  <a:gd name="T8" fmla="*/ 18 w 18"/>
                  <a:gd name="T9" fmla="*/ 9 h 9"/>
                  <a:gd name="T10" fmla="*/ 0 w 18"/>
                  <a:gd name="T11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" h="9">
                    <a:moveTo>
                      <a:pt x="0" y="0"/>
                    </a:moveTo>
                    <a:cubicBezTo>
                      <a:pt x="0" y="1"/>
                      <a:pt x="0" y="3"/>
                      <a:pt x="0" y="4"/>
                    </a:cubicBezTo>
                    <a:cubicBezTo>
                      <a:pt x="3" y="7"/>
                      <a:pt x="10" y="9"/>
                      <a:pt x="15" y="9"/>
                    </a:cubicBezTo>
                    <a:cubicBezTo>
                      <a:pt x="15" y="9"/>
                      <a:pt x="16" y="9"/>
                      <a:pt x="17" y="9"/>
                    </a:cubicBezTo>
                    <a:cubicBezTo>
                      <a:pt x="17" y="9"/>
                      <a:pt x="18" y="9"/>
                      <a:pt x="18" y="9"/>
                    </a:cubicBezTo>
                    <a:cubicBezTo>
                      <a:pt x="18" y="1"/>
                      <a:pt x="9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Freeform 178">
                <a:extLst>
                  <a:ext uri="{FF2B5EF4-FFF2-40B4-BE49-F238E27FC236}">
                    <a16:creationId xmlns:a16="http://schemas.microsoft.com/office/drawing/2014/main" xmlns="" id="{E7EF2507-9C99-41C2-B99D-2A056E2C56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118" y="1104"/>
                <a:ext cx="168" cy="109"/>
              </a:xfrm>
              <a:custGeom>
                <a:avLst/>
                <a:gdLst>
                  <a:gd name="T0" fmla="*/ 8 w 71"/>
                  <a:gd name="T1" fmla="*/ 0 h 46"/>
                  <a:gd name="T2" fmla="*/ 0 w 71"/>
                  <a:gd name="T3" fmla="*/ 3 h 46"/>
                  <a:gd name="T4" fmla="*/ 2 w 71"/>
                  <a:gd name="T5" fmla="*/ 3 h 46"/>
                  <a:gd name="T6" fmla="*/ 10 w 71"/>
                  <a:gd name="T7" fmla="*/ 5 h 46"/>
                  <a:gd name="T8" fmla="*/ 5 w 71"/>
                  <a:gd name="T9" fmla="*/ 10 h 46"/>
                  <a:gd name="T10" fmla="*/ 32 w 71"/>
                  <a:gd name="T11" fmla="*/ 21 h 46"/>
                  <a:gd name="T12" fmla="*/ 27 w 71"/>
                  <a:gd name="T13" fmla="*/ 26 h 46"/>
                  <a:gd name="T14" fmla="*/ 66 w 71"/>
                  <a:gd name="T15" fmla="*/ 46 h 46"/>
                  <a:gd name="T16" fmla="*/ 71 w 71"/>
                  <a:gd name="T17" fmla="*/ 46 h 46"/>
                  <a:gd name="T18" fmla="*/ 71 w 71"/>
                  <a:gd name="T19" fmla="*/ 41 h 46"/>
                  <a:gd name="T20" fmla="*/ 22 w 71"/>
                  <a:gd name="T21" fmla="*/ 7 h 46"/>
                  <a:gd name="T22" fmla="*/ 8 w 71"/>
                  <a:gd name="T23" fmla="*/ 0 h 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1" h="46">
                    <a:moveTo>
                      <a:pt x="8" y="0"/>
                    </a:moveTo>
                    <a:cubicBezTo>
                      <a:pt x="5" y="0"/>
                      <a:pt x="2" y="2"/>
                      <a:pt x="0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3"/>
                      <a:pt x="8" y="4"/>
                      <a:pt x="10" y="5"/>
                    </a:cubicBezTo>
                    <a:cubicBezTo>
                      <a:pt x="10" y="6"/>
                      <a:pt x="8" y="9"/>
                      <a:pt x="5" y="10"/>
                    </a:cubicBezTo>
                    <a:cubicBezTo>
                      <a:pt x="7" y="16"/>
                      <a:pt x="22" y="21"/>
                      <a:pt x="32" y="21"/>
                    </a:cubicBezTo>
                    <a:cubicBezTo>
                      <a:pt x="31" y="23"/>
                      <a:pt x="28" y="23"/>
                      <a:pt x="27" y="26"/>
                    </a:cubicBezTo>
                    <a:cubicBezTo>
                      <a:pt x="36" y="32"/>
                      <a:pt x="54" y="46"/>
                      <a:pt x="66" y="46"/>
                    </a:cubicBezTo>
                    <a:cubicBezTo>
                      <a:pt x="68" y="46"/>
                      <a:pt x="69" y="46"/>
                      <a:pt x="71" y="46"/>
                    </a:cubicBezTo>
                    <a:cubicBezTo>
                      <a:pt x="71" y="41"/>
                      <a:pt x="71" y="41"/>
                      <a:pt x="71" y="41"/>
                    </a:cubicBezTo>
                    <a:cubicBezTo>
                      <a:pt x="57" y="28"/>
                      <a:pt x="45" y="15"/>
                      <a:pt x="22" y="7"/>
                    </a:cubicBezTo>
                    <a:cubicBezTo>
                      <a:pt x="18" y="6"/>
                      <a:pt x="13" y="0"/>
                      <a:pt x="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Freeform 179">
                <a:extLst>
                  <a:ext uri="{FF2B5EF4-FFF2-40B4-BE49-F238E27FC236}">
                    <a16:creationId xmlns:a16="http://schemas.microsoft.com/office/drawing/2014/main" xmlns="" id="{94893638-C2AE-49AE-A45F-9859995E56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1283" y="948"/>
                <a:ext cx="59" cy="85"/>
              </a:xfrm>
              <a:custGeom>
                <a:avLst/>
                <a:gdLst>
                  <a:gd name="T0" fmla="*/ 0 w 25"/>
                  <a:gd name="T1" fmla="*/ 0 h 36"/>
                  <a:gd name="T2" fmla="*/ 0 w 25"/>
                  <a:gd name="T3" fmla="*/ 4 h 36"/>
                  <a:gd name="T4" fmla="*/ 6 w 25"/>
                  <a:gd name="T5" fmla="*/ 13 h 36"/>
                  <a:gd name="T6" fmla="*/ 14 w 25"/>
                  <a:gd name="T7" fmla="*/ 20 h 36"/>
                  <a:gd name="T8" fmla="*/ 12 w 25"/>
                  <a:gd name="T9" fmla="*/ 26 h 36"/>
                  <a:gd name="T10" fmla="*/ 20 w 25"/>
                  <a:gd name="T11" fmla="*/ 36 h 36"/>
                  <a:gd name="T12" fmla="*/ 15 w 25"/>
                  <a:gd name="T13" fmla="*/ 26 h 36"/>
                  <a:gd name="T14" fmla="*/ 18 w 25"/>
                  <a:gd name="T15" fmla="*/ 21 h 36"/>
                  <a:gd name="T16" fmla="*/ 15 w 25"/>
                  <a:gd name="T17" fmla="*/ 14 h 36"/>
                  <a:gd name="T18" fmla="*/ 15 w 25"/>
                  <a:gd name="T19" fmla="*/ 3 h 36"/>
                  <a:gd name="T20" fmla="*/ 8 w 25"/>
                  <a:gd name="T21" fmla="*/ 10 h 36"/>
                  <a:gd name="T22" fmla="*/ 12 w 25"/>
                  <a:gd name="T23" fmla="*/ 3 h 36"/>
                  <a:gd name="T24" fmla="*/ 0 w 25"/>
                  <a:gd name="T25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5" h="36">
                    <a:moveTo>
                      <a:pt x="0" y="0"/>
                    </a:moveTo>
                    <a:cubicBezTo>
                      <a:pt x="0" y="4"/>
                      <a:pt x="0" y="4"/>
                      <a:pt x="0" y="4"/>
                    </a:cubicBezTo>
                    <a:cubicBezTo>
                      <a:pt x="2" y="7"/>
                      <a:pt x="4" y="13"/>
                      <a:pt x="6" y="13"/>
                    </a:cubicBezTo>
                    <a:cubicBezTo>
                      <a:pt x="9" y="13"/>
                      <a:pt x="10" y="19"/>
                      <a:pt x="14" y="20"/>
                    </a:cubicBezTo>
                    <a:cubicBezTo>
                      <a:pt x="14" y="21"/>
                      <a:pt x="12" y="23"/>
                      <a:pt x="12" y="26"/>
                    </a:cubicBezTo>
                    <a:cubicBezTo>
                      <a:pt x="12" y="30"/>
                      <a:pt x="15" y="36"/>
                      <a:pt x="20" y="36"/>
                    </a:cubicBezTo>
                    <a:cubicBezTo>
                      <a:pt x="25" y="36"/>
                      <a:pt x="15" y="28"/>
                      <a:pt x="15" y="26"/>
                    </a:cubicBezTo>
                    <a:cubicBezTo>
                      <a:pt x="15" y="24"/>
                      <a:pt x="18" y="23"/>
                      <a:pt x="18" y="21"/>
                    </a:cubicBezTo>
                    <a:cubicBezTo>
                      <a:pt x="18" y="18"/>
                      <a:pt x="15" y="17"/>
                      <a:pt x="15" y="14"/>
                    </a:cubicBezTo>
                    <a:cubicBezTo>
                      <a:pt x="15" y="9"/>
                      <a:pt x="16" y="6"/>
                      <a:pt x="15" y="3"/>
                    </a:cubicBezTo>
                    <a:cubicBezTo>
                      <a:pt x="14" y="5"/>
                      <a:pt x="12" y="10"/>
                      <a:pt x="8" y="10"/>
                    </a:cubicBezTo>
                    <a:cubicBezTo>
                      <a:pt x="5" y="10"/>
                      <a:pt x="12" y="4"/>
                      <a:pt x="12" y="3"/>
                    </a:cubicBezTo>
                    <a:cubicBezTo>
                      <a:pt x="7" y="3"/>
                      <a:pt x="4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Freeform 180">
                <a:extLst>
                  <a:ext uri="{FF2B5EF4-FFF2-40B4-BE49-F238E27FC236}">
                    <a16:creationId xmlns:a16="http://schemas.microsoft.com/office/drawing/2014/main" xmlns="" id="{D1E27D09-3490-400D-9DEF-FF1A82719B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047" y="759"/>
                <a:ext cx="76" cy="49"/>
              </a:xfrm>
              <a:custGeom>
                <a:avLst/>
                <a:gdLst>
                  <a:gd name="T0" fmla="*/ 32 w 32"/>
                  <a:gd name="T1" fmla="*/ 0 h 21"/>
                  <a:gd name="T2" fmla="*/ 25 w 32"/>
                  <a:gd name="T3" fmla="*/ 0 h 21"/>
                  <a:gd name="T4" fmla="*/ 0 w 32"/>
                  <a:gd name="T5" fmla="*/ 8 h 21"/>
                  <a:gd name="T6" fmla="*/ 0 w 32"/>
                  <a:gd name="T7" fmla="*/ 14 h 21"/>
                  <a:gd name="T8" fmla="*/ 11 w 32"/>
                  <a:gd name="T9" fmla="*/ 21 h 21"/>
                  <a:gd name="T10" fmla="*/ 32 w 32"/>
                  <a:gd name="T11" fmla="*/ 6 h 21"/>
                  <a:gd name="T12" fmla="*/ 32 w 32"/>
                  <a:gd name="T13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21">
                    <a:moveTo>
                      <a:pt x="32" y="0"/>
                    </a:moveTo>
                    <a:cubicBezTo>
                      <a:pt x="29" y="0"/>
                      <a:pt x="29" y="0"/>
                      <a:pt x="25" y="0"/>
                    </a:cubicBezTo>
                    <a:cubicBezTo>
                      <a:pt x="16" y="0"/>
                      <a:pt x="9" y="5"/>
                      <a:pt x="0" y="8"/>
                    </a:cubicBezTo>
                    <a:cubicBezTo>
                      <a:pt x="0" y="14"/>
                      <a:pt x="0" y="14"/>
                      <a:pt x="0" y="14"/>
                    </a:cubicBezTo>
                    <a:cubicBezTo>
                      <a:pt x="4" y="17"/>
                      <a:pt x="6" y="17"/>
                      <a:pt x="11" y="21"/>
                    </a:cubicBezTo>
                    <a:cubicBezTo>
                      <a:pt x="19" y="15"/>
                      <a:pt x="22" y="11"/>
                      <a:pt x="32" y="6"/>
                    </a:cubicBezTo>
                    <a:cubicBezTo>
                      <a:pt x="32" y="0"/>
                      <a:pt x="32" y="0"/>
                      <a:pt x="3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Freeform 181">
                <a:extLst>
                  <a:ext uri="{FF2B5EF4-FFF2-40B4-BE49-F238E27FC236}">
                    <a16:creationId xmlns:a16="http://schemas.microsoft.com/office/drawing/2014/main" xmlns="" id="{2483B039-0D29-4B32-BD64-E035141ECB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81" y="1648"/>
                <a:ext cx="97" cy="59"/>
              </a:xfrm>
              <a:custGeom>
                <a:avLst/>
                <a:gdLst>
                  <a:gd name="T0" fmla="*/ 38 w 41"/>
                  <a:gd name="T1" fmla="*/ 0 h 25"/>
                  <a:gd name="T2" fmla="*/ 23 w 41"/>
                  <a:gd name="T3" fmla="*/ 4 h 25"/>
                  <a:gd name="T4" fmla="*/ 8 w 41"/>
                  <a:gd name="T5" fmla="*/ 0 h 25"/>
                  <a:gd name="T6" fmla="*/ 0 w 41"/>
                  <a:gd name="T7" fmla="*/ 2 h 25"/>
                  <a:gd name="T8" fmla="*/ 0 w 41"/>
                  <a:gd name="T9" fmla="*/ 6 h 25"/>
                  <a:gd name="T10" fmla="*/ 7 w 41"/>
                  <a:gd name="T11" fmla="*/ 9 h 25"/>
                  <a:gd name="T12" fmla="*/ 31 w 41"/>
                  <a:gd name="T13" fmla="*/ 22 h 25"/>
                  <a:gd name="T14" fmla="*/ 36 w 41"/>
                  <a:gd name="T15" fmla="*/ 25 h 25"/>
                  <a:gd name="T16" fmla="*/ 39 w 41"/>
                  <a:gd name="T17" fmla="*/ 21 h 25"/>
                  <a:gd name="T18" fmla="*/ 36 w 41"/>
                  <a:gd name="T19" fmla="*/ 12 h 25"/>
                  <a:gd name="T20" fmla="*/ 39 w 41"/>
                  <a:gd name="T21" fmla="*/ 7 h 25"/>
                  <a:gd name="T22" fmla="*/ 41 w 41"/>
                  <a:gd name="T23" fmla="*/ 0 h 25"/>
                  <a:gd name="T24" fmla="*/ 38 w 41"/>
                  <a:gd name="T25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1" h="25">
                    <a:moveTo>
                      <a:pt x="38" y="0"/>
                    </a:moveTo>
                    <a:cubicBezTo>
                      <a:pt x="32" y="0"/>
                      <a:pt x="29" y="4"/>
                      <a:pt x="23" y="4"/>
                    </a:cubicBezTo>
                    <a:cubicBezTo>
                      <a:pt x="18" y="4"/>
                      <a:pt x="14" y="0"/>
                      <a:pt x="8" y="0"/>
                    </a:cubicBezTo>
                    <a:cubicBezTo>
                      <a:pt x="5" y="0"/>
                      <a:pt x="3" y="1"/>
                      <a:pt x="0" y="2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1" y="9"/>
                      <a:pt x="6" y="8"/>
                      <a:pt x="7" y="9"/>
                    </a:cubicBezTo>
                    <a:cubicBezTo>
                      <a:pt x="16" y="11"/>
                      <a:pt x="22" y="20"/>
                      <a:pt x="31" y="22"/>
                    </a:cubicBezTo>
                    <a:cubicBezTo>
                      <a:pt x="31" y="24"/>
                      <a:pt x="34" y="25"/>
                      <a:pt x="36" y="25"/>
                    </a:cubicBezTo>
                    <a:cubicBezTo>
                      <a:pt x="37" y="25"/>
                      <a:pt x="39" y="22"/>
                      <a:pt x="39" y="21"/>
                    </a:cubicBezTo>
                    <a:cubicBezTo>
                      <a:pt x="39" y="17"/>
                      <a:pt x="36" y="16"/>
                      <a:pt x="36" y="12"/>
                    </a:cubicBezTo>
                    <a:cubicBezTo>
                      <a:pt x="36" y="10"/>
                      <a:pt x="39" y="7"/>
                      <a:pt x="39" y="7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40" y="0"/>
                      <a:pt x="39" y="0"/>
                      <a:pt x="3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Freeform 182">
                <a:extLst>
                  <a:ext uri="{FF2B5EF4-FFF2-40B4-BE49-F238E27FC236}">
                    <a16:creationId xmlns:a16="http://schemas.microsoft.com/office/drawing/2014/main" xmlns="" id="{88CDD785-9124-4091-A8FD-ACF8820F28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44" y="1447"/>
                <a:ext cx="33" cy="64"/>
              </a:xfrm>
              <a:custGeom>
                <a:avLst/>
                <a:gdLst>
                  <a:gd name="T0" fmla="*/ 12 w 14"/>
                  <a:gd name="T1" fmla="*/ 0 h 27"/>
                  <a:gd name="T2" fmla="*/ 4 w 14"/>
                  <a:gd name="T3" fmla="*/ 5 h 27"/>
                  <a:gd name="T4" fmla="*/ 0 w 14"/>
                  <a:gd name="T5" fmla="*/ 6 h 27"/>
                  <a:gd name="T6" fmla="*/ 10 w 14"/>
                  <a:gd name="T7" fmla="*/ 27 h 27"/>
                  <a:gd name="T8" fmla="*/ 14 w 14"/>
                  <a:gd name="T9" fmla="*/ 6 h 27"/>
                  <a:gd name="T10" fmla="*/ 12 w 14"/>
                  <a:gd name="T11" fmla="*/ 0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" h="27">
                    <a:moveTo>
                      <a:pt x="12" y="0"/>
                    </a:moveTo>
                    <a:cubicBezTo>
                      <a:pt x="10" y="0"/>
                      <a:pt x="8" y="5"/>
                      <a:pt x="4" y="5"/>
                    </a:cubicBezTo>
                    <a:cubicBezTo>
                      <a:pt x="3" y="5"/>
                      <a:pt x="1" y="6"/>
                      <a:pt x="0" y="6"/>
                    </a:cubicBezTo>
                    <a:cubicBezTo>
                      <a:pt x="3" y="10"/>
                      <a:pt x="4" y="26"/>
                      <a:pt x="10" y="27"/>
                    </a:cubicBezTo>
                    <a:cubicBezTo>
                      <a:pt x="11" y="23"/>
                      <a:pt x="13" y="12"/>
                      <a:pt x="14" y="6"/>
                    </a:cubicBezTo>
                    <a:cubicBezTo>
                      <a:pt x="13" y="5"/>
                      <a:pt x="12" y="2"/>
                      <a:pt x="1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183">
                <a:extLst>
                  <a:ext uri="{FF2B5EF4-FFF2-40B4-BE49-F238E27FC236}">
                    <a16:creationId xmlns:a16="http://schemas.microsoft.com/office/drawing/2014/main" xmlns="" id="{E82AC3D8-A68A-4C20-B1C5-B51FF4070E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5" y="1518"/>
                <a:ext cx="54" cy="95"/>
              </a:xfrm>
              <a:custGeom>
                <a:avLst/>
                <a:gdLst>
                  <a:gd name="T0" fmla="*/ 12 w 23"/>
                  <a:gd name="T1" fmla="*/ 0 h 40"/>
                  <a:gd name="T2" fmla="*/ 0 w 23"/>
                  <a:gd name="T3" fmla="*/ 7 h 40"/>
                  <a:gd name="T4" fmla="*/ 6 w 23"/>
                  <a:gd name="T5" fmla="*/ 18 h 40"/>
                  <a:gd name="T6" fmla="*/ 3 w 23"/>
                  <a:gd name="T7" fmla="*/ 29 h 40"/>
                  <a:gd name="T8" fmla="*/ 8 w 23"/>
                  <a:gd name="T9" fmla="*/ 40 h 40"/>
                  <a:gd name="T10" fmla="*/ 22 w 23"/>
                  <a:gd name="T11" fmla="*/ 25 h 40"/>
                  <a:gd name="T12" fmla="*/ 18 w 23"/>
                  <a:gd name="T13" fmla="*/ 4 h 40"/>
                  <a:gd name="T14" fmla="*/ 12 w 23"/>
                  <a:gd name="T15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3" h="40">
                    <a:moveTo>
                      <a:pt x="12" y="0"/>
                    </a:moveTo>
                    <a:cubicBezTo>
                      <a:pt x="7" y="0"/>
                      <a:pt x="6" y="6"/>
                      <a:pt x="0" y="7"/>
                    </a:cubicBezTo>
                    <a:cubicBezTo>
                      <a:pt x="1" y="11"/>
                      <a:pt x="6" y="14"/>
                      <a:pt x="6" y="18"/>
                    </a:cubicBezTo>
                    <a:cubicBezTo>
                      <a:pt x="6" y="22"/>
                      <a:pt x="3" y="25"/>
                      <a:pt x="3" y="29"/>
                    </a:cubicBezTo>
                    <a:cubicBezTo>
                      <a:pt x="3" y="33"/>
                      <a:pt x="3" y="40"/>
                      <a:pt x="8" y="40"/>
                    </a:cubicBezTo>
                    <a:cubicBezTo>
                      <a:pt x="12" y="40"/>
                      <a:pt x="22" y="33"/>
                      <a:pt x="22" y="25"/>
                    </a:cubicBezTo>
                    <a:cubicBezTo>
                      <a:pt x="22" y="17"/>
                      <a:pt x="23" y="12"/>
                      <a:pt x="18" y="4"/>
                    </a:cubicBezTo>
                    <a:cubicBezTo>
                      <a:pt x="17" y="4"/>
                      <a:pt x="15" y="0"/>
                      <a:pt x="1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Freeform 184">
                <a:extLst>
                  <a:ext uri="{FF2B5EF4-FFF2-40B4-BE49-F238E27FC236}">
                    <a16:creationId xmlns:a16="http://schemas.microsoft.com/office/drawing/2014/main" xmlns="" id="{AA6BB425-A112-44D5-BFBF-ACF4B5E587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4" y="1575"/>
                <a:ext cx="28" cy="21"/>
              </a:xfrm>
              <a:custGeom>
                <a:avLst/>
                <a:gdLst>
                  <a:gd name="T0" fmla="*/ 9 w 12"/>
                  <a:gd name="T1" fmla="*/ 0 h 9"/>
                  <a:gd name="T2" fmla="*/ 0 w 12"/>
                  <a:gd name="T3" fmla="*/ 4 h 9"/>
                  <a:gd name="T4" fmla="*/ 7 w 12"/>
                  <a:gd name="T5" fmla="*/ 9 h 9"/>
                  <a:gd name="T6" fmla="*/ 12 w 12"/>
                  <a:gd name="T7" fmla="*/ 6 h 9"/>
                  <a:gd name="T8" fmla="*/ 9 w 12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" h="9">
                    <a:moveTo>
                      <a:pt x="9" y="0"/>
                    </a:moveTo>
                    <a:cubicBezTo>
                      <a:pt x="6" y="1"/>
                      <a:pt x="4" y="2"/>
                      <a:pt x="0" y="4"/>
                    </a:cubicBezTo>
                    <a:cubicBezTo>
                      <a:pt x="1" y="4"/>
                      <a:pt x="5" y="9"/>
                      <a:pt x="7" y="9"/>
                    </a:cubicBezTo>
                    <a:cubicBezTo>
                      <a:pt x="9" y="9"/>
                      <a:pt x="12" y="7"/>
                      <a:pt x="12" y="6"/>
                    </a:cubicBezTo>
                    <a:cubicBezTo>
                      <a:pt x="12" y="4"/>
                      <a:pt x="9" y="1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185">
                <a:extLst>
                  <a:ext uri="{FF2B5EF4-FFF2-40B4-BE49-F238E27FC236}">
                    <a16:creationId xmlns:a16="http://schemas.microsoft.com/office/drawing/2014/main" xmlns="" id="{6FDAB6D3-F480-42D3-AC1D-DE00E4140C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94" y="858"/>
                <a:ext cx="31" cy="38"/>
              </a:xfrm>
              <a:custGeom>
                <a:avLst/>
                <a:gdLst>
                  <a:gd name="T0" fmla="*/ 10 w 13"/>
                  <a:gd name="T1" fmla="*/ 0 h 16"/>
                  <a:gd name="T2" fmla="*/ 0 w 13"/>
                  <a:gd name="T3" fmla="*/ 0 h 16"/>
                  <a:gd name="T4" fmla="*/ 0 w 13"/>
                  <a:gd name="T5" fmla="*/ 5 h 16"/>
                  <a:gd name="T6" fmla="*/ 12 w 13"/>
                  <a:gd name="T7" fmla="*/ 12 h 16"/>
                  <a:gd name="T8" fmla="*/ 12 w 13"/>
                  <a:gd name="T9" fmla="*/ 16 h 16"/>
                  <a:gd name="T10" fmla="*/ 13 w 13"/>
                  <a:gd name="T11" fmla="*/ 10 h 16"/>
                  <a:gd name="T12" fmla="*/ 10 w 13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16">
                    <a:moveTo>
                      <a:pt x="1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3"/>
                      <a:pt x="0" y="5"/>
                    </a:cubicBezTo>
                    <a:cubicBezTo>
                      <a:pt x="0" y="10"/>
                      <a:pt x="6" y="12"/>
                      <a:pt x="12" y="12"/>
                    </a:cubicBezTo>
                    <a:cubicBezTo>
                      <a:pt x="12" y="13"/>
                      <a:pt x="12" y="14"/>
                      <a:pt x="12" y="16"/>
                    </a:cubicBezTo>
                    <a:cubicBezTo>
                      <a:pt x="12" y="13"/>
                      <a:pt x="13" y="14"/>
                      <a:pt x="13" y="10"/>
                    </a:cubicBezTo>
                    <a:cubicBezTo>
                      <a:pt x="13" y="5"/>
                      <a:pt x="10" y="6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186">
                <a:extLst>
                  <a:ext uri="{FF2B5EF4-FFF2-40B4-BE49-F238E27FC236}">
                    <a16:creationId xmlns:a16="http://schemas.microsoft.com/office/drawing/2014/main" xmlns="" id="{0FD7D55D-B613-4EE7-A55F-2E7A3036D8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32" y="820"/>
                <a:ext cx="56" cy="83"/>
              </a:xfrm>
              <a:custGeom>
                <a:avLst/>
                <a:gdLst>
                  <a:gd name="T0" fmla="*/ 10 w 24"/>
                  <a:gd name="T1" fmla="*/ 0 h 35"/>
                  <a:gd name="T2" fmla="*/ 0 w 24"/>
                  <a:gd name="T3" fmla="*/ 16 h 35"/>
                  <a:gd name="T4" fmla="*/ 11 w 24"/>
                  <a:gd name="T5" fmla="*/ 24 h 35"/>
                  <a:gd name="T6" fmla="*/ 4 w 24"/>
                  <a:gd name="T7" fmla="*/ 31 h 35"/>
                  <a:gd name="T8" fmla="*/ 3 w 24"/>
                  <a:gd name="T9" fmla="*/ 29 h 35"/>
                  <a:gd name="T10" fmla="*/ 0 w 24"/>
                  <a:gd name="T11" fmla="*/ 32 h 35"/>
                  <a:gd name="T12" fmla="*/ 8 w 24"/>
                  <a:gd name="T13" fmla="*/ 35 h 35"/>
                  <a:gd name="T14" fmla="*/ 24 w 24"/>
                  <a:gd name="T15" fmla="*/ 14 h 35"/>
                  <a:gd name="T16" fmla="*/ 10 w 24"/>
                  <a:gd name="T1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" h="35">
                    <a:moveTo>
                      <a:pt x="10" y="0"/>
                    </a:moveTo>
                    <a:cubicBezTo>
                      <a:pt x="7" y="0"/>
                      <a:pt x="0" y="14"/>
                      <a:pt x="0" y="16"/>
                    </a:cubicBezTo>
                    <a:cubicBezTo>
                      <a:pt x="0" y="19"/>
                      <a:pt x="6" y="23"/>
                      <a:pt x="11" y="24"/>
                    </a:cubicBezTo>
                    <a:cubicBezTo>
                      <a:pt x="11" y="27"/>
                      <a:pt x="8" y="31"/>
                      <a:pt x="4" y="31"/>
                    </a:cubicBezTo>
                    <a:cubicBezTo>
                      <a:pt x="3" y="29"/>
                      <a:pt x="3" y="29"/>
                      <a:pt x="3" y="29"/>
                    </a:cubicBezTo>
                    <a:cubicBezTo>
                      <a:pt x="2" y="30"/>
                      <a:pt x="1" y="31"/>
                      <a:pt x="0" y="32"/>
                    </a:cubicBezTo>
                    <a:cubicBezTo>
                      <a:pt x="1" y="32"/>
                      <a:pt x="4" y="35"/>
                      <a:pt x="8" y="35"/>
                    </a:cubicBezTo>
                    <a:cubicBezTo>
                      <a:pt x="19" y="35"/>
                      <a:pt x="15" y="17"/>
                      <a:pt x="24" y="14"/>
                    </a:cubicBezTo>
                    <a:cubicBezTo>
                      <a:pt x="21" y="5"/>
                      <a:pt x="21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187">
                <a:extLst>
                  <a:ext uri="{FF2B5EF4-FFF2-40B4-BE49-F238E27FC236}">
                    <a16:creationId xmlns:a16="http://schemas.microsoft.com/office/drawing/2014/main" xmlns="" id="{37188797-1445-4B01-A56C-47F6CF8AD1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7" y="730"/>
                <a:ext cx="31" cy="48"/>
              </a:xfrm>
              <a:custGeom>
                <a:avLst/>
                <a:gdLst>
                  <a:gd name="T0" fmla="*/ 13 w 13"/>
                  <a:gd name="T1" fmla="*/ 0 h 20"/>
                  <a:gd name="T2" fmla="*/ 1 w 13"/>
                  <a:gd name="T3" fmla="*/ 13 h 20"/>
                  <a:gd name="T4" fmla="*/ 1 w 13"/>
                  <a:gd name="T5" fmla="*/ 20 h 20"/>
                  <a:gd name="T6" fmla="*/ 9 w 13"/>
                  <a:gd name="T7" fmla="*/ 7 h 20"/>
                  <a:gd name="T8" fmla="*/ 13 w 13"/>
                  <a:gd name="T9" fmla="*/ 0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" h="20">
                    <a:moveTo>
                      <a:pt x="13" y="0"/>
                    </a:moveTo>
                    <a:cubicBezTo>
                      <a:pt x="4" y="0"/>
                      <a:pt x="1" y="10"/>
                      <a:pt x="1" y="13"/>
                    </a:cubicBezTo>
                    <a:cubicBezTo>
                      <a:pt x="1" y="15"/>
                      <a:pt x="0" y="18"/>
                      <a:pt x="1" y="20"/>
                    </a:cubicBezTo>
                    <a:cubicBezTo>
                      <a:pt x="5" y="15"/>
                      <a:pt x="9" y="12"/>
                      <a:pt x="9" y="7"/>
                    </a:cubicBezTo>
                    <a:cubicBezTo>
                      <a:pt x="9" y="4"/>
                      <a:pt x="12" y="2"/>
                      <a:pt x="1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188">
                <a:extLst>
                  <a:ext uri="{FF2B5EF4-FFF2-40B4-BE49-F238E27FC236}">
                    <a16:creationId xmlns:a16="http://schemas.microsoft.com/office/drawing/2014/main" xmlns="" id="{0EA90310-BA8D-4D45-9868-2414083FB8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0" y="666"/>
                <a:ext cx="42" cy="57"/>
              </a:xfrm>
              <a:custGeom>
                <a:avLst/>
                <a:gdLst>
                  <a:gd name="T0" fmla="*/ 12 w 18"/>
                  <a:gd name="T1" fmla="*/ 0 h 24"/>
                  <a:gd name="T2" fmla="*/ 8 w 18"/>
                  <a:gd name="T3" fmla="*/ 6 h 24"/>
                  <a:gd name="T4" fmla="*/ 11 w 18"/>
                  <a:gd name="T5" fmla="*/ 12 h 24"/>
                  <a:gd name="T6" fmla="*/ 0 w 18"/>
                  <a:gd name="T7" fmla="*/ 16 h 24"/>
                  <a:gd name="T8" fmla="*/ 5 w 18"/>
                  <a:gd name="T9" fmla="*/ 24 h 24"/>
                  <a:gd name="T10" fmla="*/ 14 w 18"/>
                  <a:gd name="T11" fmla="*/ 19 h 24"/>
                  <a:gd name="T12" fmla="*/ 14 w 18"/>
                  <a:gd name="T13" fmla="*/ 12 h 24"/>
                  <a:gd name="T14" fmla="*/ 18 w 18"/>
                  <a:gd name="T15" fmla="*/ 6 h 24"/>
                  <a:gd name="T16" fmla="*/ 12 w 18"/>
                  <a:gd name="T17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24">
                    <a:moveTo>
                      <a:pt x="12" y="0"/>
                    </a:moveTo>
                    <a:cubicBezTo>
                      <a:pt x="12" y="0"/>
                      <a:pt x="8" y="3"/>
                      <a:pt x="8" y="6"/>
                    </a:cubicBezTo>
                    <a:cubicBezTo>
                      <a:pt x="8" y="8"/>
                      <a:pt x="10" y="10"/>
                      <a:pt x="11" y="12"/>
                    </a:cubicBezTo>
                    <a:cubicBezTo>
                      <a:pt x="7" y="12"/>
                      <a:pt x="4" y="16"/>
                      <a:pt x="0" y="16"/>
                    </a:cubicBezTo>
                    <a:cubicBezTo>
                      <a:pt x="0" y="19"/>
                      <a:pt x="0" y="24"/>
                      <a:pt x="5" y="24"/>
                    </a:cubicBezTo>
                    <a:cubicBezTo>
                      <a:pt x="7" y="24"/>
                      <a:pt x="14" y="20"/>
                      <a:pt x="14" y="19"/>
                    </a:cubicBezTo>
                    <a:cubicBezTo>
                      <a:pt x="14" y="17"/>
                      <a:pt x="14" y="15"/>
                      <a:pt x="14" y="12"/>
                    </a:cubicBezTo>
                    <a:cubicBezTo>
                      <a:pt x="15" y="12"/>
                      <a:pt x="18" y="8"/>
                      <a:pt x="18" y="6"/>
                    </a:cubicBezTo>
                    <a:cubicBezTo>
                      <a:pt x="16" y="5"/>
                      <a:pt x="15" y="3"/>
                      <a:pt x="1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189">
                <a:extLst>
                  <a:ext uri="{FF2B5EF4-FFF2-40B4-BE49-F238E27FC236}">
                    <a16:creationId xmlns:a16="http://schemas.microsoft.com/office/drawing/2014/main" xmlns="" id="{DC1C0B0C-8D4C-4221-8105-978657594A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5" y="1762"/>
                <a:ext cx="81" cy="11"/>
              </a:xfrm>
              <a:custGeom>
                <a:avLst/>
                <a:gdLst>
                  <a:gd name="T0" fmla="*/ 9 w 34"/>
                  <a:gd name="T1" fmla="*/ 0 h 5"/>
                  <a:gd name="T2" fmla="*/ 0 w 34"/>
                  <a:gd name="T3" fmla="*/ 0 h 5"/>
                  <a:gd name="T4" fmla="*/ 20 w 34"/>
                  <a:gd name="T5" fmla="*/ 5 h 5"/>
                  <a:gd name="T6" fmla="*/ 27 w 34"/>
                  <a:gd name="T7" fmla="*/ 5 h 5"/>
                  <a:gd name="T8" fmla="*/ 34 w 34"/>
                  <a:gd name="T9" fmla="*/ 3 h 5"/>
                  <a:gd name="T10" fmla="*/ 9 w 34"/>
                  <a:gd name="T11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4" h="5">
                    <a:moveTo>
                      <a:pt x="9" y="0"/>
                    </a:moveTo>
                    <a:cubicBezTo>
                      <a:pt x="6" y="0"/>
                      <a:pt x="3" y="0"/>
                      <a:pt x="0" y="0"/>
                    </a:cubicBezTo>
                    <a:cubicBezTo>
                      <a:pt x="6" y="3"/>
                      <a:pt x="16" y="5"/>
                      <a:pt x="20" y="5"/>
                    </a:cubicBezTo>
                    <a:cubicBezTo>
                      <a:pt x="23" y="5"/>
                      <a:pt x="24" y="5"/>
                      <a:pt x="27" y="5"/>
                    </a:cubicBezTo>
                    <a:cubicBezTo>
                      <a:pt x="29" y="5"/>
                      <a:pt x="31" y="5"/>
                      <a:pt x="34" y="3"/>
                    </a:cubicBezTo>
                    <a:cubicBezTo>
                      <a:pt x="27" y="2"/>
                      <a:pt x="18" y="0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190">
                <a:extLst>
                  <a:ext uri="{FF2B5EF4-FFF2-40B4-BE49-F238E27FC236}">
                    <a16:creationId xmlns:a16="http://schemas.microsoft.com/office/drawing/2014/main" xmlns="" id="{BE7384CB-6046-4CE4-98A5-B781B4B813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88" y="1747"/>
                <a:ext cx="71" cy="38"/>
              </a:xfrm>
              <a:custGeom>
                <a:avLst/>
                <a:gdLst>
                  <a:gd name="T0" fmla="*/ 30 w 30"/>
                  <a:gd name="T1" fmla="*/ 0 h 16"/>
                  <a:gd name="T2" fmla="*/ 0 w 30"/>
                  <a:gd name="T3" fmla="*/ 11 h 16"/>
                  <a:gd name="T4" fmla="*/ 2 w 30"/>
                  <a:gd name="T5" fmla="*/ 13 h 16"/>
                  <a:gd name="T6" fmla="*/ 6 w 30"/>
                  <a:gd name="T7" fmla="*/ 16 h 16"/>
                  <a:gd name="T8" fmla="*/ 22 w 30"/>
                  <a:gd name="T9" fmla="*/ 10 h 16"/>
                  <a:gd name="T10" fmla="*/ 23 w 30"/>
                  <a:gd name="T11" fmla="*/ 5 h 16"/>
                  <a:gd name="T12" fmla="*/ 30 w 30"/>
                  <a:gd name="T13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6">
                    <a:moveTo>
                      <a:pt x="30" y="0"/>
                    </a:moveTo>
                    <a:cubicBezTo>
                      <a:pt x="21" y="2"/>
                      <a:pt x="7" y="7"/>
                      <a:pt x="0" y="11"/>
                    </a:cubicBezTo>
                    <a:cubicBezTo>
                      <a:pt x="0" y="12"/>
                      <a:pt x="1" y="13"/>
                      <a:pt x="2" y="13"/>
                    </a:cubicBezTo>
                    <a:cubicBezTo>
                      <a:pt x="2" y="15"/>
                      <a:pt x="4" y="16"/>
                      <a:pt x="6" y="16"/>
                    </a:cubicBezTo>
                    <a:cubicBezTo>
                      <a:pt x="11" y="16"/>
                      <a:pt x="21" y="13"/>
                      <a:pt x="22" y="10"/>
                    </a:cubicBezTo>
                    <a:cubicBezTo>
                      <a:pt x="23" y="8"/>
                      <a:pt x="22" y="5"/>
                      <a:pt x="23" y="5"/>
                    </a:cubicBezTo>
                    <a:cubicBezTo>
                      <a:pt x="26" y="3"/>
                      <a:pt x="29" y="5"/>
                      <a:pt x="3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191">
                <a:extLst>
                  <a:ext uri="{FF2B5EF4-FFF2-40B4-BE49-F238E27FC236}">
                    <a16:creationId xmlns:a16="http://schemas.microsoft.com/office/drawing/2014/main" xmlns="" id="{0870BD9C-A26E-4B53-8F80-9880C241B9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28" y="2627"/>
                <a:ext cx="35" cy="17"/>
              </a:xfrm>
              <a:custGeom>
                <a:avLst/>
                <a:gdLst>
                  <a:gd name="T0" fmla="*/ 15 w 15"/>
                  <a:gd name="T1" fmla="*/ 0 h 7"/>
                  <a:gd name="T2" fmla="*/ 0 w 15"/>
                  <a:gd name="T3" fmla="*/ 3 h 7"/>
                  <a:gd name="T4" fmla="*/ 5 w 15"/>
                  <a:gd name="T5" fmla="*/ 7 h 7"/>
                  <a:gd name="T6" fmla="*/ 15 w 15"/>
                  <a:gd name="T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" h="7">
                    <a:moveTo>
                      <a:pt x="15" y="0"/>
                    </a:moveTo>
                    <a:cubicBezTo>
                      <a:pt x="8" y="0"/>
                      <a:pt x="4" y="1"/>
                      <a:pt x="0" y="3"/>
                    </a:cubicBezTo>
                    <a:cubicBezTo>
                      <a:pt x="0" y="5"/>
                      <a:pt x="4" y="7"/>
                      <a:pt x="5" y="7"/>
                    </a:cubicBezTo>
                    <a:cubicBezTo>
                      <a:pt x="10" y="7"/>
                      <a:pt x="14" y="2"/>
                      <a:pt x="1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192">
                <a:extLst>
                  <a:ext uri="{FF2B5EF4-FFF2-40B4-BE49-F238E27FC236}">
                    <a16:creationId xmlns:a16="http://schemas.microsoft.com/office/drawing/2014/main" xmlns="" id="{485F6E71-8F77-43C5-9617-FB401B2E5C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" y="68"/>
                <a:ext cx="76" cy="57"/>
              </a:xfrm>
              <a:custGeom>
                <a:avLst/>
                <a:gdLst>
                  <a:gd name="T0" fmla="*/ 14 w 32"/>
                  <a:gd name="T1" fmla="*/ 0 h 24"/>
                  <a:gd name="T2" fmla="*/ 7 w 32"/>
                  <a:gd name="T3" fmla="*/ 5 h 24"/>
                  <a:gd name="T4" fmla="*/ 0 w 32"/>
                  <a:gd name="T5" fmla="*/ 17 h 24"/>
                  <a:gd name="T6" fmla="*/ 10 w 32"/>
                  <a:gd name="T7" fmla="*/ 24 h 24"/>
                  <a:gd name="T8" fmla="*/ 32 w 32"/>
                  <a:gd name="T9" fmla="*/ 15 h 24"/>
                  <a:gd name="T10" fmla="*/ 32 w 32"/>
                  <a:gd name="T11" fmla="*/ 8 h 24"/>
                  <a:gd name="T12" fmla="*/ 14 w 32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24">
                    <a:moveTo>
                      <a:pt x="14" y="0"/>
                    </a:moveTo>
                    <a:cubicBezTo>
                      <a:pt x="11" y="0"/>
                      <a:pt x="10" y="5"/>
                      <a:pt x="7" y="5"/>
                    </a:cubicBezTo>
                    <a:cubicBezTo>
                      <a:pt x="6" y="5"/>
                      <a:pt x="0" y="15"/>
                      <a:pt x="0" y="17"/>
                    </a:cubicBezTo>
                    <a:cubicBezTo>
                      <a:pt x="0" y="23"/>
                      <a:pt x="3" y="24"/>
                      <a:pt x="10" y="24"/>
                    </a:cubicBezTo>
                    <a:cubicBezTo>
                      <a:pt x="19" y="24"/>
                      <a:pt x="25" y="18"/>
                      <a:pt x="32" y="15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25" y="7"/>
                      <a:pt x="21" y="0"/>
                      <a:pt x="14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193">
                <a:extLst>
                  <a:ext uri="{FF2B5EF4-FFF2-40B4-BE49-F238E27FC236}">
                    <a16:creationId xmlns:a16="http://schemas.microsoft.com/office/drawing/2014/main" xmlns="" id="{126EA278-B152-4A3E-AF13-559F4C3F41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0" y="18"/>
                <a:ext cx="59" cy="41"/>
              </a:xfrm>
              <a:custGeom>
                <a:avLst/>
                <a:gdLst>
                  <a:gd name="T0" fmla="*/ 5 w 25"/>
                  <a:gd name="T1" fmla="*/ 0 h 17"/>
                  <a:gd name="T2" fmla="*/ 0 w 25"/>
                  <a:gd name="T3" fmla="*/ 4 h 17"/>
                  <a:gd name="T4" fmla="*/ 18 w 25"/>
                  <a:gd name="T5" fmla="*/ 17 h 17"/>
                  <a:gd name="T6" fmla="*/ 20 w 25"/>
                  <a:gd name="T7" fmla="*/ 17 h 17"/>
                  <a:gd name="T8" fmla="*/ 25 w 25"/>
                  <a:gd name="T9" fmla="*/ 15 h 17"/>
                  <a:gd name="T10" fmla="*/ 5 w 25"/>
                  <a:gd name="T11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17">
                    <a:moveTo>
                      <a:pt x="5" y="0"/>
                    </a:moveTo>
                    <a:cubicBezTo>
                      <a:pt x="2" y="0"/>
                      <a:pt x="0" y="1"/>
                      <a:pt x="0" y="4"/>
                    </a:cubicBezTo>
                    <a:cubicBezTo>
                      <a:pt x="0" y="10"/>
                      <a:pt x="11" y="17"/>
                      <a:pt x="18" y="17"/>
                    </a:cubicBezTo>
                    <a:cubicBezTo>
                      <a:pt x="18" y="17"/>
                      <a:pt x="19" y="17"/>
                      <a:pt x="20" y="17"/>
                    </a:cubicBezTo>
                    <a:cubicBezTo>
                      <a:pt x="22" y="17"/>
                      <a:pt x="25" y="17"/>
                      <a:pt x="25" y="15"/>
                    </a:cubicBezTo>
                    <a:cubicBezTo>
                      <a:pt x="25" y="7"/>
                      <a:pt x="12" y="0"/>
                      <a:pt x="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194">
                <a:extLst>
                  <a:ext uri="{FF2B5EF4-FFF2-40B4-BE49-F238E27FC236}">
                    <a16:creationId xmlns:a16="http://schemas.microsoft.com/office/drawing/2014/main" xmlns="" id="{59793E30-F0EF-40B4-BE52-D9DDEC0421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4" y="-197"/>
                <a:ext cx="54" cy="38"/>
              </a:xfrm>
              <a:custGeom>
                <a:avLst/>
                <a:gdLst>
                  <a:gd name="T0" fmla="*/ 10 w 23"/>
                  <a:gd name="T1" fmla="*/ 0 h 16"/>
                  <a:gd name="T2" fmla="*/ 2 w 23"/>
                  <a:gd name="T3" fmla="*/ 10 h 16"/>
                  <a:gd name="T4" fmla="*/ 2 w 23"/>
                  <a:gd name="T5" fmla="*/ 16 h 16"/>
                  <a:gd name="T6" fmla="*/ 23 w 23"/>
                  <a:gd name="T7" fmla="*/ 10 h 16"/>
                  <a:gd name="T8" fmla="*/ 10 w 23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16">
                    <a:moveTo>
                      <a:pt x="10" y="0"/>
                    </a:moveTo>
                    <a:cubicBezTo>
                      <a:pt x="5" y="0"/>
                      <a:pt x="2" y="6"/>
                      <a:pt x="2" y="10"/>
                    </a:cubicBezTo>
                    <a:cubicBezTo>
                      <a:pt x="2" y="12"/>
                      <a:pt x="0" y="16"/>
                      <a:pt x="2" y="16"/>
                    </a:cubicBezTo>
                    <a:cubicBezTo>
                      <a:pt x="8" y="16"/>
                      <a:pt x="20" y="12"/>
                      <a:pt x="23" y="10"/>
                    </a:cubicBezTo>
                    <a:cubicBezTo>
                      <a:pt x="18" y="6"/>
                      <a:pt x="16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95">
                <a:extLst>
                  <a:ext uri="{FF2B5EF4-FFF2-40B4-BE49-F238E27FC236}">
                    <a16:creationId xmlns:a16="http://schemas.microsoft.com/office/drawing/2014/main" xmlns="" id="{6DA2955C-3564-4844-9B94-CB214763C7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7" y="-235"/>
                <a:ext cx="118" cy="50"/>
              </a:xfrm>
              <a:custGeom>
                <a:avLst/>
                <a:gdLst>
                  <a:gd name="T0" fmla="*/ 25 w 50"/>
                  <a:gd name="T1" fmla="*/ 0 h 21"/>
                  <a:gd name="T2" fmla="*/ 0 w 50"/>
                  <a:gd name="T3" fmla="*/ 16 h 21"/>
                  <a:gd name="T4" fmla="*/ 2 w 50"/>
                  <a:gd name="T5" fmla="*/ 13 h 21"/>
                  <a:gd name="T6" fmla="*/ 34 w 50"/>
                  <a:gd name="T7" fmla="*/ 21 h 21"/>
                  <a:gd name="T8" fmla="*/ 50 w 50"/>
                  <a:gd name="T9" fmla="*/ 21 h 21"/>
                  <a:gd name="T10" fmla="*/ 25 w 50"/>
                  <a:gd name="T11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0" h="21">
                    <a:moveTo>
                      <a:pt x="25" y="0"/>
                    </a:moveTo>
                    <a:cubicBezTo>
                      <a:pt x="13" y="0"/>
                      <a:pt x="6" y="8"/>
                      <a:pt x="0" y="16"/>
                    </a:cubicBezTo>
                    <a:cubicBezTo>
                      <a:pt x="2" y="13"/>
                      <a:pt x="2" y="13"/>
                      <a:pt x="2" y="13"/>
                    </a:cubicBezTo>
                    <a:cubicBezTo>
                      <a:pt x="13" y="17"/>
                      <a:pt x="25" y="16"/>
                      <a:pt x="34" y="21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49" y="9"/>
                      <a:pt x="39" y="0"/>
                      <a:pt x="2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196">
                <a:extLst>
                  <a:ext uri="{FF2B5EF4-FFF2-40B4-BE49-F238E27FC236}">
                    <a16:creationId xmlns:a16="http://schemas.microsoft.com/office/drawing/2014/main" xmlns="" id="{DBE96398-AE53-4712-9570-9B90D87122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42" y="-351"/>
                <a:ext cx="158" cy="57"/>
              </a:xfrm>
              <a:custGeom>
                <a:avLst/>
                <a:gdLst>
                  <a:gd name="T0" fmla="*/ 0 w 67"/>
                  <a:gd name="T1" fmla="*/ 0 h 24"/>
                  <a:gd name="T2" fmla="*/ 5 w 67"/>
                  <a:gd name="T3" fmla="*/ 4 h 24"/>
                  <a:gd name="T4" fmla="*/ 44 w 67"/>
                  <a:gd name="T5" fmla="*/ 24 h 24"/>
                  <a:gd name="T6" fmla="*/ 67 w 67"/>
                  <a:gd name="T7" fmla="*/ 16 h 24"/>
                  <a:gd name="T8" fmla="*/ 62 w 67"/>
                  <a:gd name="T9" fmla="*/ 11 h 24"/>
                  <a:gd name="T10" fmla="*/ 0 w 67"/>
                  <a:gd name="T11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7" h="24">
                    <a:moveTo>
                      <a:pt x="0" y="0"/>
                    </a:moveTo>
                    <a:cubicBezTo>
                      <a:pt x="5" y="4"/>
                      <a:pt x="5" y="4"/>
                      <a:pt x="5" y="4"/>
                    </a:cubicBezTo>
                    <a:cubicBezTo>
                      <a:pt x="5" y="17"/>
                      <a:pt x="30" y="24"/>
                      <a:pt x="44" y="24"/>
                    </a:cubicBezTo>
                    <a:cubicBezTo>
                      <a:pt x="52" y="24"/>
                      <a:pt x="67" y="22"/>
                      <a:pt x="67" y="16"/>
                    </a:cubicBezTo>
                    <a:cubicBezTo>
                      <a:pt x="67" y="13"/>
                      <a:pt x="65" y="11"/>
                      <a:pt x="62" y="11"/>
                    </a:cubicBezTo>
                    <a:cubicBezTo>
                      <a:pt x="60" y="11"/>
                      <a:pt x="5" y="4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197">
                <a:extLst>
                  <a:ext uri="{FF2B5EF4-FFF2-40B4-BE49-F238E27FC236}">
                    <a16:creationId xmlns:a16="http://schemas.microsoft.com/office/drawing/2014/main" xmlns="" id="{DC51A08C-D400-4E83-94AE-C2EB39E307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15" y="-265"/>
                <a:ext cx="33" cy="30"/>
              </a:xfrm>
              <a:custGeom>
                <a:avLst/>
                <a:gdLst>
                  <a:gd name="T0" fmla="*/ 7 w 14"/>
                  <a:gd name="T1" fmla="*/ 0 h 13"/>
                  <a:gd name="T2" fmla="*/ 0 w 14"/>
                  <a:gd name="T3" fmla="*/ 6 h 13"/>
                  <a:gd name="T4" fmla="*/ 6 w 14"/>
                  <a:gd name="T5" fmla="*/ 13 h 13"/>
                  <a:gd name="T6" fmla="*/ 14 w 14"/>
                  <a:gd name="T7" fmla="*/ 6 h 13"/>
                  <a:gd name="T8" fmla="*/ 7 w 14"/>
                  <a:gd name="T9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3">
                    <a:moveTo>
                      <a:pt x="7" y="0"/>
                    </a:moveTo>
                    <a:cubicBezTo>
                      <a:pt x="3" y="0"/>
                      <a:pt x="0" y="2"/>
                      <a:pt x="0" y="6"/>
                    </a:cubicBezTo>
                    <a:cubicBezTo>
                      <a:pt x="0" y="11"/>
                      <a:pt x="0" y="13"/>
                      <a:pt x="6" y="13"/>
                    </a:cubicBezTo>
                    <a:cubicBezTo>
                      <a:pt x="10" y="13"/>
                      <a:pt x="14" y="10"/>
                      <a:pt x="14" y="6"/>
                    </a:cubicBezTo>
                    <a:cubicBezTo>
                      <a:pt x="14" y="2"/>
                      <a:pt x="10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198">
                <a:extLst>
                  <a:ext uri="{FF2B5EF4-FFF2-40B4-BE49-F238E27FC236}">
                    <a16:creationId xmlns:a16="http://schemas.microsoft.com/office/drawing/2014/main" xmlns="" id="{13DFE2BC-A159-4388-8608-FDFF0097D7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58" y="1139"/>
                <a:ext cx="90" cy="38"/>
              </a:xfrm>
              <a:custGeom>
                <a:avLst/>
                <a:gdLst>
                  <a:gd name="T0" fmla="*/ 7 w 38"/>
                  <a:gd name="T1" fmla="*/ 0 h 16"/>
                  <a:gd name="T2" fmla="*/ 0 w 38"/>
                  <a:gd name="T3" fmla="*/ 0 h 16"/>
                  <a:gd name="T4" fmla="*/ 30 w 38"/>
                  <a:gd name="T5" fmla="*/ 16 h 16"/>
                  <a:gd name="T6" fmla="*/ 38 w 38"/>
                  <a:gd name="T7" fmla="*/ 13 h 16"/>
                  <a:gd name="T8" fmla="*/ 7 w 38"/>
                  <a:gd name="T9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6">
                    <a:moveTo>
                      <a:pt x="7" y="0"/>
                    </a:moveTo>
                    <a:cubicBezTo>
                      <a:pt x="5" y="0"/>
                      <a:pt x="3" y="0"/>
                      <a:pt x="0" y="0"/>
                    </a:cubicBezTo>
                    <a:cubicBezTo>
                      <a:pt x="7" y="5"/>
                      <a:pt x="22" y="16"/>
                      <a:pt x="30" y="16"/>
                    </a:cubicBezTo>
                    <a:cubicBezTo>
                      <a:pt x="35" y="16"/>
                      <a:pt x="36" y="16"/>
                      <a:pt x="38" y="13"/>
                    </a:cubicBezTo>
                    <a:cubicBezTo>
                      <a:pt x="28" y="8"/>
                      <a:pt x="20" y="0"/>
                      <a:pt x="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199">
                <a:extLst>
                  <a:ext uri="{FF2B5EF4-FFF2-40B4-BE49-F238E27FC236}">
                    <a16:creationId xmlns:a16="http://schemas.microsoft.com/office/drawing/2014/main" xmlns="" id="{9B3647CD-1B1A-4C9D-85CF-542ADB9573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65" y="1274"/>
                <a:ext cx="69" cy="43"/>
              </a:xfrm>
              <a:custGeom>
                <a:avLst/>
                <a:gdLst>
                  <a:gd name="T0" fmla="*/ 2 w 29"/>
                  <a:gd name="T1" fmla="*/ 0 h 18"/>
                  <a:gd name="T2" fmla="*/ 0 w 29"/>
                  <a:gd name="T3" fmla="*/ 4 h 18"/>
                  <a:gd name="T4" fmla="*/ 23 w 29"/>
                  <a:gd name="T5" fmla="*/ 18 h 18"/>
                  <a:gd name="T6" fmla="*/ 29 w 29"/>
                  <a:gd name="T7" fmla="*/ 12 h 18"/>
                  <a:gd name="T8" fmla="*/ 29 w 29"/>
                  <a:gd name="T9" fmla="*/ 9 h 18"/>
                  <a:gd name="T10" fmla="*/ 14 w 29"/>
                  <a:gd name="T11" fmla="*/ 9 h 18"/>
                  <a:gd name="T12" fmla="*/ 2 w 29"/>
                  <a:gd name="T13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18">
                    <a:moveTo>
                      <a:pt x="2" y="0"/>
                    </a:moveTo>
                    <a:cubicBezTo>
                      <a:pt x="1" y="1"/>
                      <a:pt x="0" y="3"/>
                      <a:pt x="0" y="4"/>
                    </a:cubicBezTo>
                    <a:cubicBezTo>
                      <a:pt x="0" y="8"/>
                      <a:pt x="19" y="18"/>
                      <a:pt x="23" y="18"/>
                    </a:cubicBezTo>
                    <a:cubicBezTo>
                      <a:pt x="24" y="18"/>
                      <a:pt x="29" y="15"/>
                      <a:pt x="29" y="12"/>
                    </a:cubicBezTo>
                    <a:cubicBezTo>
                      <a:pt x="29" y="11"/>
                      <a:pt x="29" y="10"/>
                      <a:pt x="29" y="9"/>
                    </a:cubicBezTo>
                    <a:cubicBezTo>
                      <a:pt x="14" y="9"/>
                      <a:pt x="14" y="9"/>
                      <a:pt x="14" y="9"/>
                    </a:cubicBezTo>
                    <a:cubicBezTo>
                      <a:pt x="8" y="8"/>
                      <a:pt x="5" y="6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9" name="Freeform 200">
                <a:extLst>
                  <a:ext uri="{FF2B5EF4-FFF2-40B4-BE49-F238E27FC236}">
                    <a16:creationId xmlns:a16="http://schemas.microsoft.com/office/drawing/2014/main" xmlns="" id="{ED0C0262-15DB-4D8E-9EA3-E5565C7F96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7" y="1277"/>
                <a:ext cx="47" cy="56"/>
              </a:xfrm>
              <a:custGeom>
                <a:avLst/>
                <a:gdLst>
                  <a:gd name="T0" fmla="*/ 12 w 20"/>
                  <a:gd name="T1" fmla="*/ 0 h 24"/>
                  <a:gd name="T2" fmla="*/ 0 w 20"/>
                  <a:gd name="T3" fmla="*/ 18 h 24"/>
                  <a:gd name="T4" fmla="*/ 8 w 20"/>
                  <a:gd name="T5" fmla="*/ 24 h 24"/>
                  <a:gd name="T6" fmla="*/ 20 w 20"/>
                  <a:gd name="T7" fmla="*/ 17 h 24"/>
                  <a:gd name="T8" fmla="*/ 20 w 20"/>
                  <a:gd name="T9" fmla="*/ 13 h 24"/>
                  <a:gd name="T10" fmla="*/ 16 w 20"/>
                  <a:gd name="T11" fmla="*/ 5 h 24"/>
                  <a:gd name="T12" fmla="*/ 12 w 20"/>
                  <a:gd name="T13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24">
                    <a:moveTo>
                      <a:pt x="12" y="0"/>
                    </a:moveTo>
                    <a:cubicBezTo>
                      <a:pt x="7" y="2"/>
                      <a:pt x="0" y="15"/>
                      <a:pt x="0" y="18"/>
                    </a:cubicBezTo>
                    <a:cubicBezTo>
                      <a:pt x="0" y="21"/>
                      <a:pt x="3" y="24"/>
                      <a:pt x="8" y="24"/>
                    </a:cubicBezTo>
                    <a:cubicBezTo>
                      <a:pt x="14" y="24"/>
                      <a:pt x="20" y="21"/>
                      <a:pt x="20" y="17"/>
                    </a:cubicBezTo>
                    <a:cubicBezTo>
                      <a:pt x="20" y="16"/>
                      <a:pt x="20" y="14"/>
                      <a:pt x="20" y="13"/>
                    </a:cubicBezTo>
                    <a:cubicBezTo>
                      <a:pt x="8" y="13"/>
                      <a:pt x="16" y="10"/>
                      <a:pt x="16" y="5"/>
                    </a:cubicBezTo>
                    <a:cubicBezTo>
                      <a:pt x="16" y="3"/>
                      <a:pt x="13" y="2"/>
                      <a:pt x="1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Freeform 201">
                <a:extLst>
                  <a:ext uri="{FF2B5EF4-FFF2-40B4-BE49-F238E27FC236}">
                    <a16:creationId xmlns:a16="http://schemas.microsoft.com/office/drawing/2014/main" xmlns="" id="{FA8E77B1-3EBF-462A-ABEE-ADF9CF97D1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493" y="626"/>
                <a:ext cx="56" cy="22"/>
              </a:xfrm>
              <a:custGeom>
                <a:avLst/>
                <a:gdLst>
                  <a:gd name="T0" fmla="*/ 13 w 24"/>
                  <a:gd name="T1" fmla="*/ 0 h 9"/>
                  <a:gd name="T2" fmla="*/ 8 w 24"/>
                  <a:gd name="T3" fmla="*/ 4 h 9"/>
                  <a:gd name="T4" fmla="*/ 0 w 24"/>
                  <a:gd name="T5" fmla="*/ 4 h 9"/>
                  <a:gd name="T6" fmla="*/ 7 w 24"/>
                  <a:gd name="T7" fmla="*/ 9 h 9"/>
                  <a:gd name="T8" fmla="*/ 24 w 24"/>
                  <a:gd name="T9" fmla="*/ 9 h 9"/>
                  <a:gd name="T10" fmla="*/ 16 w 24"/>
                  <a:gd name="T11" fmla="*/ 0 h 9"/>
                  <a:gd name="T12" fmla="*/ 13 w 24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" h="9">
                    <a:moveTo>
                      <a:pt x="13" y="0"/>
                    </a:moveTo>
                    <a:cubicBezTo>
                      <a:pt x="11" y="0"/>
                      <a:pt x="10" y="1"/>
                      <a:pt x="8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2" y="6"/>
                      <a:pt x="5" y="8"/>
                      <a:pt x="7" y="9"/>
                    </a:cubicBezTo>
                    <a:cubicBezTo>
                      <a:pt x="24" y="9"/>
                      <a:pt x="24" y="9"/>
                      <a:pt x="24" y="9"/>
                    </a:cubicBezTo>
                    <a:cubicBezTo>
                      <a:pt x="23" y="4"/>
                      <a:pt x="23" y="0"/>
                      <a:pt x="16" y="0"/>
                    </a:cubicBezTo>
                    <a:cubicBezTo>
                      <a:pt x="15" y="0"/>
                      <a:pt x="14" y="0"/>
                      <a:pt x="1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Freeform 202">
                <a:extLst>
                  <a:ext uri="{FF2B5EF4-FFF2-40B4-BE49-F238E27FC236}">
                    <a16:creationId xmlns:a16="http://schemas.microsoft.com/office/drawing/2014/main" xmlns="" id="{26B4554A-BA1B-4449-B24A-15472087D2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080" y="2393"/>
                <a:ext cx="31" cy="28"/>
              </a:xfrm>
              <a:custGeom>
                <a:avLst/>
                <a:gdLst>
                  <a:gd name="T0" fmla="*/ 0 w 13"/>
                  <a:gd name="T1" fmla="*/ 0 h 12"/>
                  <a:gd name="T2" fmla="*/ 0 w 13"/>
                  <a:gd name="T3" fmla="*/ 8 h 12"/>
                  <a:gd name="T4" fmla="*/ 3 w 13"/>
                  <a:gd name="T5" fmla="*/ 12 h 12"/>
                  <a:gd name="T6" fmla="*/ 13 w 13"/>
                  <a:gd name="T7" fmla="*/ 9 h 12"/>
                  <a:gd name="T8" fmla="*/ 13 w 13"/>
                  <a:gd name="T9" fmla="*/ 5 h 12"/>
                  <a:gd name="T10" fmla="*/ 0 w 13"/>
                  <a:gd name="T11" fmla="*/ 0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" h="12">
                    <a:moveTo>
                      <a:pt x="0" y="0"/>
                    </a:moveTo>
                    <a:cubicBezTo>
                      <a:pt x="1" y="3"/>
                      <a:pt x="0" y="5"/>
                      <a:pt x="0" y="8"/>
                    </a:cubicBezTo>
                    <a:cubicBezTo>
                      <a:pt x="0" y="9"/>
                      <a:pt x="2" y="12"/>
                      <a:pt x="3" y="12"/>
                    </a:cubicBezTo>
                    <a:cubicBezTo>
                      <a:pt x="7" y="12"/>
                      <a:pt x="9" y="10"/>
                      <a:pt x="13" y="9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0" y="2"/>
                      <a:pt x="6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Freeform 203">
                <a:extLst>
                  <a:ext uri="{FF2B5EF4-FFF2-40B4-BE49-F238E27FC236}">
                    <a16:creationId xmlns:a16="http://schemas.microsoft.com/office/drawing/2014/main" xmlns="" id="{C41A8144-52FE-457B-A787-AE001DF331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103" y="2353"/>
                <a:ext cx="16" cy="12"/>
              </a:xfrm>
              <a:custGeom>
                <a:avLst/>
                <a:gdLst>
                  <a:gd name="T0" fmla="*/ 0 w 7"/>
                  <a:gd name="T1" fmla="*/ 0 h 5"/>
                  <a:gd name="T2" fmla="*/ 5 w 7"/>
                  <a:gd name="T3" fmla="*/ 5 h 5"/>
                  <a:gd name="T4" fmla="*/ 7 w 7"/>
                  <a:gd name="T5" fmla="*/ 4 h 5"/>
                  <a:gd name="T6" fmla="*/ 0 w 7"/>
                  <a:gd name="T7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5">
                    <a:moveTo>
                      <a:pt x="0" y="0"/>
                    </a:moveTo>
                    <a:cubicBezTo>
                      <a:pt x="2" y="1"/>
                      <a:pt x="2" y="5"/>
                      <a:pt x="5" y="5"/>
                    </a:cubicBezTo>
                    <a:cubicBezTo>
                      <a:pt x="5" y="5"/>
                      <a:pt x="7" y="4"/>
                      <a:pt x="7" y="4"/>
                    </a:cubicBezTo>
                    <a:cubicBezTo>
                      <a:pt x="5" y="2"/>
                      <a:pt x="3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204">
                <a:extLst>
                  <a:ext uri="{FF2B5EF4-FFF2-40B4-BE49-F238E27FC236}">
                    <a16:creationId xmlns:a16="http://schemas.microsoft.com/office/drawing/2014/main" xmlns="" id="{A75DFFE5-C90F-453F-B02F-B3E773C7CA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134" y="2339"/>
                <a:ext cx="21" cy="9"/>
              </a:xfrm>
              <a:custGeom>
                <a:avLst/>
                <a:gdLst>
                  <a:gd name="T0" fmla="*/ 9 w 9"/>
                  <a:gd name="T1" fmla="*/ 0 h 4"/>
                  <a:gd name="T2" fmla="*/ 0 w 9"/>
                  <a:gd name="T3" fmla="*/ 0 h 4"/>
                  <a:gd name="T4" fmla="*/ 3 w 9"/>
                  <a:gd name="T5" fmla="*/ 4 h 4"/>
                  <a:gd name="T6" fmla="*/ 9 w 9"/>
                  <a:gd name="T7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4">
                    <a:moveTo>
                      <a:pt x="9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2"/>
                      <a:pt x="1" y="4"/>
                      <a:pt x="3" y="4"/>
                    </a:cubicBezTo>
                    <a:cubicBezTo>
                      <a:pt x="5" y="4"/>
                      <a:pt x="8" y="2"/>
                      <a:pt x="9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205">
                <a:extLst>
                  <a:ext uri="{FF2B5EF4-FFF2-40B4-BE49-F238E27FC236}">
                    <a16:creationId xmlns:a16="http://schemas.microsoft.com/office/drawing/2014/main" xmlns="" id="{815CD54E-9FFC-46A5-92B6-9F9FE0E09B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165" y="2324"/>
                <a:ext cx="19" cy="12"/>
              </a:xfrm>
              <a:custGeom>
                <a:avLst/>
                <a:gdLst>
                  <a:gd name="T0" fmla="*/ 8 w 8"/>
                  <a:gd name="T1" fmla="*/ 0 h 5"/>
                  <a:gd name="T2" fmla="*/ 3 w 8"/>
                  <a:gd name="T3" fmla="*/ 1 h 5"/>
                  <a:gd name="T4" fmla="*/ 4 w 8"/>
                  <a:gd name="T5" fmla="*/ 1 h 5"/>
                  <a:gd name="T6" fmla="*/ 0 w 8"/>
                  <a:gd name="T7" fmla="*/ 1 h 5"/>
                  <a:gd name="T8" fmla="*/ 5 w 8"/>
                  <a:gd name="T9" fmla="*/ 5 h 5"/>
                  <a:gd name="T10" fmla="*/ 8 w 8"/>
                  <a:gd name="T11" fmla="*/ 3 h 5"/>
                  <a:gd name="T12" fmla="*/ 8 w 8"/>
                  <a:gd name="T13" fmla="*/ 0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" h="5">
                    <a:moveTo>
                      <a:pt x="8" y="0"/>
                    </a:moveTo>
                    <a:cubicBezTo>
                      <a:pt x="6" y="0"/>
                      <a:pt x="5" y="0"/>
                      <a:pt x="3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1"/>
                      <a:pt x="1" y="1"/>
                      <a:pt x="0" y="1"/>
                    </a:cubicBezTo>
                    <a:cubicBezTo>
                      <a:pt x="0" y="1"/>
                      <a:pt x="3" y="5"/>
                      <a:pt x="5" y="5"/>
                    </a:cubicBezTo>
                    <a:cubicBezTo>
                      <a:pt x="6" y="5"/>
                      <a:pt x="8" y="4"/>
                      <a:pt x="8" y="3"/>
                    </a:cubicBezTo>
                    <a:cubicBezTo>
                      <a:pt x="8" y="2"/>
                      <a:pt x="8" y="1"/>
                      <a:pt x="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Freeform 206">
                <a:extLst>
                  <a:ext uri="{FF2B5EF4-FFF2-40B4-BE49-F238E27FC236}">
                    <a16:creationId xmlns:a16="http://schemas.microsoft.com/office/drawing/2014/main" xmlns="" id="{062E05DA-118C-4224-A1D2-5EAF67D8D4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2215" y="2296"/>
                <a:ext cx="19" cy="17"/>
              </a:xfrm>
              <a:custGeom>
                <a:avLst/>
                <a:gdLst>
                  <a:gd name="T0" fmla="*/ 3 w 8"/>
                  <a:gd name="T1" fmla="*/ 0 h 7"/>
                  <a:gd name="T2" fmla="*/ 0 w 8"/>
                  <a:gd name="T3" fmla="*/ 3 h 7"/>
                  <a:gd name="T4" fmla="*/ 4 w 8"/>
                  <a:gd name="T5" fmla="*/ 7 h 7"/>
                  <a:gd name="T6" fmla="*/ 8 w 8"/>
                  <a:gd name="T7" fmla="*/ 7 h 7"/>
                  <a:gd name="T8" fmla="*/ 7 w 8"/>
                  <a:gd name="T9" fmla="*/ 2 h 7"/>
                  <a:gd name="T10" fmla="*/ 3 w 8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7">
                    <a:moveTo>
                      <a:pt x="3" y="0"/>
                    </a:moveTo>
                    <a:cubicBezTo>
                      <a:pt x="2" y="1"/>
                      <a:pt x="1" y="2"/>
                      <a:pt x="0" y="3"/>
                    </a:cubicBezTo>
                    <a:cubicBezTo>
                      <a:pt x="0" y="4"/>
                      <a:pt x="2" y="7"/>
                      <a:pt x="4" y="7"/>
                    </a:cubicBezTo>
                    <a:cubicBezTo>
                      <a:pt x="5" y="7"/>
                      <a:pt x="7" y="7"/>
                      <a:pt x="8" y="7"/>
                    </a:cubicBezTo>
                    <a:cubicBezTo>
                      <a:pt x="7" y="5"/>
                      <a:pt x="7" y="4"/>
                      <a:pt x="7" y="2"/>
                    </a:cubicBezTo>
                    <a:cubicBezTo>
                      <a:pt x="5" y="2"/>
                      <a:pt x="4" y="1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" name="Espace réservé du contenu 2"/>
            <p:cNvSpPr txBox="1">
              <a:spLocks/>
            </p:cNvSpPr>
            <p:nvPr/>
          </p:nvSpPr>
          <p:spPr>
            <a:xfrm>
              <a:off x="838200" y="1415043"/>
              <a:ext cx="10515600" cy="4761920"/>
            </a:xfrm>
            <a:prstGeom prst="rect">
              <a:avLst/>
            </a:prstGeom>
          </p:spPr>
          <p:txBody>
            <a:bodyPr>
              <a:normAutofit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n-US" dirty="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7B26D-D374-450E-A79D-03753CF91F3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BB886-0CB8-401B-B2E8-AEE154C4E8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Faire glisser l'image vers l'espace réservé ou cliquer sur l'icône pour l'ajouter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20000" y="2057400"/>
            <a:ext cx="3652025" cy="3811588"/>
          </a:xfrm>
        </p:spPr>
        <p:txBody>
          <a:bodyPr/>
          <a:lstStyle>
            <a:lvl1pPr marL="0" indent="0">
              <a:buNone/>
              <a:defRPr sz="1600">
                <a:gradFill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1"/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</a:gra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37B26D-D374-450E-A79D-03753CF91F3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C4BB886-0CB8-401B-B2E8-AEE154C4E84B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9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Cliquez et modifiez le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20000" y="1825625"/>
            <a:ext cx="102338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Cliquez pour 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EB37B26D-D374-450E-A79D-03753CF91F36}" type="datetimeFigureOut">
              <a:rPr lang="en-US" smtClean="0"/>
              <a:t>12/7/17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gradFill flip="none" rotWithShape="1">
                  <a:gsLst>
                    <a:gs pos="28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38000"/>
                        <a:lumOff val="62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5400000" scaled="1"/>
                  <a:tileRect/>
                </a:gradFill>
              </a:defRPr>
            </a:lvl1pPr>
          </a:lstStyle>
          <a:p>
            <a:fld id="{2C4BB886-0CB8-401B-B2E8-AEE154C4E84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61892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41" r:id="rId1"/>
    <p:sldLayoutId id="2147483842" r:id="rId2"/>
    <p:sldLayoutId id="2147483843" r:id="rId3"/>
    <p:sldLayoutId id="2147483844" r:id="rId4"/>
    <p:sldLayoutId id="2147483845" r:id="rId5"/>
    <p:sldLayoutId id="2147483846" r:id="rId6"/>
    <p:sldLayoutId id="2147483847" r:id="rId7"/>
    <p:sldLayoutId id="2147483848" r:id="rId8"/>
    <p:sldLayoutId id="2147483849" r:id="rId9"/>
    <p:sldLayoutId id="2147483850" r:id="rId10"/>
    <p:sldLayoutId id="2147483851" r:id="rId11"/>
    <p:sldLayoutId id="2147483852" r:id="rId12"/>
    <p:sldLayoutId id="2147483853" r:id="rId13"/>
    <p:sldLayoutId id="2147483854" r:id="rId14"/>
    <p:sldLayoutId id="2147483855" r:id="rId15"/>
    <p:sldLayoutId id="2147483856" r:id="rId16"/>
    <p:sldLayoutId id="2147483857" r:id="rId17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400" b="0" kern="1200">
          <a:gradFill flip="none" rotWithShape="1">
            <a:gsLst>
              <a:gs pos="28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  <a:tileRect/>
          </a:gra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gradFill>
            <a:gsLst>
              <a:gs pos="34000">
                <a:schemeClr val="tx1">
                  <a:lumMod val="93000"/>
                </a:schemeClr>
              </a:gs>
              <a:gs pos="0">
                <a:schemeClr val="bg1">
                  <a:lumMod val="25000"/>
                  <a:lumOff val="75000"/>
                </a:schemeClr>
              </a:gs>
              <a:gs pos="100000">
                <a:schemeClr val="tx2">
                  <a:lumMod val="0"/>
                  <a:lumOff val="100000"/>
                </a:schemeClr>
              </a:gs>
            </a:gsLst>
            <a:lin ang="4800000" scaled="0"/>
          </a:gra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7" Type="http://schemas.microsoft.com/office/2007/relationships/hdphoto" Target="../media/hdphoto1.wdp"/><Relationship Id="rId8" Type="http://schemas.openxmlformats.org/officeDocument/2006/relationships/image" Target="../media/image4.png"/><Relationship Id="rId9" Type="http://schemas.microsoft.com/office/2007/relationships/hdphoto" Target="../media/hdphoto2.wdp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4" Type="http://schemas.openxmlformats.org/officeDocument/2006/relationships/image" Target="../media/image19.emf"/><Relationship Id="rId5" Type="http://schemas.openxmlformats.org/officeDocument/2006/relationships/image" Target="../media/image20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4" Type="http://schemas.openxmlformats.org/officeDocument/2006/relationships/image" Target="../media/image23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4" Type="http://schemas.openxmlformats.org/officeDocument/2006/relationships/image" Target="../media/image26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8.em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4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6.tiff"/><Relationship Id="rId5" Type="http://schemas.openxmlformats.org/officeDocument/2006/relationships/image" Target="../media/image7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24.xml"/><Relationship Id="rId5" Type="http://schemas.openxmlformats.org/officeDocument/2006/relationships/image" Target="../media/image3.png"/><Relationship Id="rId6" Type="http://schemas.microsoft.com/office/2007/relationships/hdphoto" Target="../media/hdphoto1.wdp"/><Relationship Id="rId7" Type="http://schemas.openxmlformats.org/officeDocument/2006/relationships/image" Target="../media/image4.png"/><Relationship Id="rId8" Type="http://schemas.microsoft.com/office/2007/relationships/hdphoto" Target="../media/hdphoto2.wdp"/><Relationship Id="rId9" Type="http://schemas.openxmlformats.org/officeDocument/2006/relationships/image" Target="../media/image36.png"/><Relationship Id="rId1" Type="http://schemas.microsoft.com/office/2007/relationships/media" Target="../media/media2.mp4"/><Relationship Id="rId2" Type="http://schemas.openxmlformats.org/officeDocument/2006/relationships/video" Target="../media/media2.mp4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4" Type="http://schemas.openxmlformats.org/officeDocument/2006/relationships/image" Target="../media/image38.emf"/><Relationship Id="rId5" Type="http://schemas.openxmlformats.org/officeDocument/2006/relationships/image" Target="../media/image39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40.emf"/><Relationship Id="rId5" Type="http://schemas.openxmlformats.org/officeDocument/2006/relationships/image" Target="../media/image41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4" Type="http://schemas.openxmlformats.org/officeDocument/2006/relationships/image" Target="../media/image9.tiff"/><Relationship Id="rId5" Type="http://schemas.openxmlformats.org/officeDocument/2006/relationships/image" Target="../media/image10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4" Type="http://schemas.openxmlformats.org/officeDocument/2006/relationships/image" Target="../media/image13.emf"/><Relationship Id="rId5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echnology Background">
            <a:hlinkClick r:id="" action="ppaction://media"/>
            <a:extLst>
              <a:ext uri="{FF2B5EF4-FFF2-40B4-BE49-F238E27FC236}">
                <a16:creationId xmlns:a16="http://schemas.microsoft.com/office/drawing/2014/main" xmlns="" id="{CCA78FF3-7652-417D-B54F-3C0B7FC958D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2771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D67C370-5A0D-4C0D-B94E-D83BCB1E5D0B}"/>
              </a:ext>
            </a:extLst>
          </p:cNvPr>
          <p:cNvSpPr txBox="1"/>
          <p:nvPr/>
        </p:nvSpPr>
        <p:spPr>
          <a:xfrm>
            <a:off x="2066627" y="2316557"/>
            <a:ext cx="8575973" cy="4068806"/>
          </a:xfrm>
          <a:prstGeom prst="rect">
            <a:avLst/>
          </a:prstGeom>
          <a:solidFill>
            <a:srgbClr val="7F7F7F">
              <a:alpha val="41569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lvl="0" algn="ctr">
              <a:lnSpc>
                <a:spcPct val="85000"/>
              </a:lnSpc>
              <a:defRPr/>
            </a:pPr>
            <a:endParaRPr lang="fr-FR" sz="2000" b="1" spc="-2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 algn="ctr">
              <a:lnSpc>
                <a:spcPct val="85000"/>
              </a:lnSpc>
              <a:defRPr/>
            </a:pPr>
            <a:r>
              <a:rPr lang="fr-FR" sz="3600" b="1" spc="50" dirty="0" smtClean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Contributions à la Gestion de l'</a:t>
            </a:r>
            <a:r>
              <a:rPr lang="fr-FR" sz="3600" b="1" spc="50" dirty="0" err="1" smtClean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Hétérogénéite</a:t>
            </a:r>
            <a:r>
              <a:rPr lang="fr-FR" sz="3600" b="1" spc="50" dirty="0" smtClean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́ dans les Environnements </a:t>
            </a:r>
            <a:r>
              <a:rPr lang="fr-FR" sz="3600" b="1" spc="50" dirty="0" err="1" smtClean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Distribués</a:t>
            </a:r>
            <a:r>
              <a:rPr lang="fr-FR" sz="3600" b="1" spc="50" dirty="0" smtClean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et </a:t>
            </a:r>
            <a:r>
              <a:rPr lang="fr-FR" sz="3600" b="1" spc="50" dirty="0" err="1" smtClean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Pervasifs</a:t>
            </a:r>
            <a:endParaRPr lang="fr-FR" sz="2400" b="1" spc="50" dirty="0" smtClean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 algn="ctr">
              <a:lnSpc>
                <a:spcPct val="85000"/>
              </a:lnSpc>
              <a:defRPr/>
            </a:pPr>
            <a:endParaRPr lang="fr-FR" sz="2400" b="1" spc="-20" dirty="0" smtClean="0">
              <a:latin typeface="Roboto Thin" pitchFamily="2" charset="0"/>
              <a:ea typeface="Roboto Thin" pitchFamily="2" charset="0"/>
            </a:endParaRPr>
          </a:p>
          <a:p>
            <a:pPr lvl="0" algn="ctr">
              <a:lnSpc>
                <a:spcPct val="85000"/>
              </a:lnSpc>
              <a:defRPr/>
            </a:pPr>
            <a:r>
              <a:rPr lang="fr-FR" sz="2800" b="1" spc="-20" dirty="0" smtClean="0"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Luiz Angelo STEFFENEL</a:t>
            </a:r>
          </a:p>
          <a:p>
            <a:pPr lvl="0" algn="ctr">
              <a:lnSpc>
                <a:spcPct val="85000"/>
              </a:lnSpc>
              <a:defRPr/>
            </a:pPr>
            <a:endParaRPr lang="fr-FR" sz="2000" b="1" spc="-2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 algn="ctr">
              <a:lnSpc>
                <a:spcPct val="85000"/>
              </a:lnSpc>
              <a:defRPr/>
            </a:pPr>
            <a:endParaRPr lang="fr-FR" sz="2000" b="1" spc="-2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 algn="ctr">
              <a:lnSpc>
                <a:spcPct val="85000"/>
              </a:lnSpc>
              <a:defRPr/>
            </a:pPr>
            <a:endParaRPr lang="fr-FR" sz="2000" b="1" spc="-20" dirty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 algn="ctr">
              <a:lnSpc>
                <a:spcPct val="85000"/>
              </a:lnSpc>
              <a:defRPr/>
            </a:pPr>
            <a:r>
              <a:rPr lang="fr-FR" sz="1600" spc="-20" dirty="0" smtClean="0">
                <a:latin typeface="Roboto Thin" pitchFamily="2" charset="0"/>
                <a:ea typeface="Roboto Thin" pitchFamily="2" charset="0"/>
              </a:rPr>
              <a:t>Habilitation à Diriger des Recherches</a:t>
            </a:r>
          </a:p>
          <a:p>
            <a:pPr lvl="0" algn="ctr">
              <a:lnSpc>
                <a:spcPct val="85000"/>
              </a:lnSpc>
              <a:defRPr/>
            </a:pPr>
            <a:r>
              <a:rPr lang="fr-FR" sz="1600" spc="-20" dirty="0">
                <a:latin typeface="Roboto Thin" pitchFamily="2" charset="0"/>
                <a:ea typeface="Roboto Thin" pitchFamily="2" charset="0"/>
              </a:rPr>
              <a:t>Soutenance </a:t>
            </a:r>
            <a:r>
              <a:rPr lang="fr-FR" sz="1600" spc="-20" dirty="0" smtClean="0">
                <a:latin typeface="Roboto Thin" pitchFamily="2" charset="0"/>
                <a:ea typeface="Roboto Thin" pitchFamily="2" charset="0"/>
              </a:rPr>
              <a:t>publique</a:t>
            </a:r>
          </a:p>
          <a:p>
            <a:pPr lvl="0" algn="ctr">
              <a:lnSpc>
                <a:spcPct val="85000"/>
              </a:lnSpc>
              <a:defRPr/>
            </a:pPr>
            <a:r>
              <a:rPr lang="fr-FR" sz="1600" spc="-20" dirty="0" smtClean="0">
                <a:latin typeface="Roboto Thin" pitchFamily="2" charset="0"/>
                <a:ea typeface="Roboto Thin" pitchFamily="2" charset="0"/>
              </a:rPr>
              <a:t>Reims, 8 décembre 2017</a:t>
            </a:r>
          </a:p>
          <a:p>
            <a:pPr lvl="0" algn="ctr">
              <a:lnSpc>
                <a:spcPct val="85000"/>
              </a:lnSpc>
              <a:defRPr/>
            </a:pPr>
            <a:r>
              <a:rPr lang="fr-FR" sz="1600" spc="-20" dirty="0" smtClean="0">
                <a:latin typeface="Roboto Thin" pitchFamily="2" charset="0"/>
                <a:ea typeface="Roboto Thin" pitchFamily="2" charset="0"/>
              </a:rPr>
              <a:t> </a:t>
            </a:r>
            <a:endParaRPr lang="fr-FR" sz="1600" spc="-20" dirty="0">
              <a:latin typeface="Roboto Thin" pitchFamily="2" charset="0"/>
              <a:ea typeface="Roboto Thin" pitchFamily="2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43D4976C-A3BF-4BC6-BCEE-97B41CABB1C9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7797"/>
                    </a14:imgEffect>
                    <a14:imgEffect>
                      <a14:saturation sat="21000"/>
                    </a14:imgEffect>
                    <a14:imgEffect>
                      <a14:brightnessContrast bright="-3000" contras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209" y="6333010"/>
            <a:ext cx="773738" cy="3868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28BBC4F-6205-4F9E-802B-888E302D765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sharpenSoften amount="-2000"/>
                    </a14:imgEffect>
                    <a14:imgEffect>
                      <a14:brightnessContrast bright="100000" contrast="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059532" y="1116802"/>
            <a:ext cx="3743325" cy="6667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68254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11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Broadcasts in grids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a grid, we have different network performances</a:t>
            </a:r>
          </a:p>
          <a:p>
            <a:pPr lvl="1"/>
            <a:r>
              <a:rPr lang="en-US" dirty="0" smtClean="0"/>
              <a:t>Between clusters</a:t>
            </a:r>
          </a:p>
          <a:p>
            <a:pPr lvl="1"/>
            <a:r>
              <a:rPr lang="en-US" dirty="0" smtClean="0"/>
              <a:t>Inside clusters</a:t>
            </a:r>
          </a:p>
          <a:p>
            <a:r>
              <a:rPr lang="en-US" dirty="0" smtClean="0"/>
              <a:t>One single model cannot represent all variations</a:t>
            </a:r>
          </a:p>
          <a:p>
            <a:r>
              <a:rPr lang="en-US" dirty="0" smtClean="0"/>
              <a:t>For simplicity, we can structure in 2 levels</a:t>
            </a:r>
          </a:p>
          <a:p>
            <a:pPr lvl="1"/>
            <a:r>
              <a:rPr lang="en-US" b="1" dirty="0" smtClean="0"/>
              <a:t>Internal </a:t>
            </a:r>
            <a:r>
              <a:rPr lang="mr-IN" dirty="0" smtClean="0"/>
              <a:t>–</a:t>
            </a:r>
            <a:r>
              <a:rPr lang="en-US" dirty="0" smtClean="0"/>
              <a:t> chose the best algorithm from a set</a:t>
            </a:r>
            <a:br>
              <a:rPr lang="en-US" dirty="0" smtClean="0"/>
            </a:br>
            <a:r>
              <a:rPr lang="en-US" dirty="0" smtClean="0"/>
              <a:t>of existing models/implementations</a:t>
            </a:r>
          </a:p>
          <a:p>
            <a:pPr lvl="1"/>
            <a:r>
              <a:rPr lang="en-US" b="1" dirty="0" smtClean="0"/>
              <a:t>Inter-cluster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specially tailored broadcast tree that </a:t>
            </a:r>
            <a:br>
              <a:rPr lang="en-US" dirty="0" smtClean="0"/>
            </a:br>
            <a:r>
              <a:rPr lang="en-US" dirty="0" smtClean="0"/>
              <a:t>interconnects "cluster heads"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846192" y="2333336"/>
            <a:ext cx="2917515" cy="297295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13697167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Broadcasts in grids - heuristics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need to construct an </a:t>
            </a:r>
            <a:br>
              <a:rPr lang="en-US" dirty="0" smtClean="0"/>
            </a:br>
            <a:r>
              <a:rPr lang="en-US" dirty="0" smtClean="0"/>
              <a:t>ad-hoc broadcast tree</a:t>
            </a:r>
            <a:endParaRPr lang="en-US" dirty="0"/>
          </a:p>
          <a:p>
            <a:r>
              <a:rPr lang="en-US" dirty="0" smtClean="0"/>
              <a:t>Select the  "next cluster head" </a:t>
            </a:r>
            <a:br>
              <a:rPr lang="en-US" dirty="0" smtClean="0"/>
            </a:br>
            <a:r>
              <a:rPr lang="en-US" dirty="0" smtClean="0"/>
              <a:t>according to different </a:t>
            </a:r>
            <a:br>
              <a:rPr lang="en-US" dirty="0" smtClean="0"/>
            </a:br>
            <a:r>
              <a:rPr lang="en-US" dirty="0" smtClean="0"/>
              <a:t>optimization rules</a:t>
            </a:r>
          </a:p>
          <a:p>
            <a:pPr lvl="1"/>
            <a:r>
              <a:rPr lang="en-US" dirty="0" smtClean="0"/>
              <a:t>Faster nodes</a:t>
            </a:r>
          </a:p>
          <a:p>
            <a:pPr lvl="1"/>
            <a:r>
              <a:rPr lang="en-US" dirty="0" smtClean="0"/>
              <a:t>Minimize intra-cluster </a:t>
            </a:r>
            <a:r>
              <a:rPr lang="en-US" dirty="0" err="1" smtClean="0"/>
              <a:t>comm</a:t>
            </a:r>
            <a:endParaRPr lang="en-US" dirty="0" smtClean="0"/>
          </a:p>
          <a:p>
            <a:pPr lvl="1"/>
            <a:r>
              <a:rPr lang="en-US" dirty="0" smtClean="0"/>
              <a:t>Maximize source nodes</a:t>
            </a:r>
          </a:p>
          <a:p>
            <a:pPr lvl="1"/>
            <a:r>
              <a:rPr lang="en-US" dirty="0" smtClean="0"/>
              <a:t>...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0527" y="2095500"/>
            <a:ext cx="5975830" cy="322464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</p:spPr>
      </p:pic>
    </p:spTree>
    <p:extLst>
      <p:ext uri="{BB962C8B-B14F-4D97-AF65-F5344CB8AC3E}">
        <p14:creationId xmlns:p14="http://schemas.microsoft.com/office/powerpoint/2010/main" val="6734743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 about All-to-All?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79673" y="1784055"/>
            <a:ext cx="102338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All-to-All is a more complex pattern</a:t>
            </a:r>
          </a:p>
          <a:p>
            <a:pPr lvl="1"/>
            <a:r>
              <a:rPr lang="en-US" dirty="0" smtClean="0"/>
              <a:t>n(n-1) different data to send through the network</a:t>
            </a:r>
          </a:p>
          <a:p>
            <a:pPr lvl="2"/>
            <a:r>
              <a:rPr lang="en-US" dirty="0" smtClean="0"/>
              <a:t>2n messages over the inter-cluster link (slow)</a:t>
            </a:r>
          </a:p>
          <a:p>
            <a:pPr lvl="1"/>
            <a:r>
              <a:rPr lang="en-US" b="1" dirty="0"/>
              <a:t>Highly impacted by network contention</a:t>
            </a:r>
          </a:p>
          <a:p>
            <a:r>
              <a:rPr lang="en-US" dirty="0" smtClean="0"/>
              <a:t>Why not regroup all </a:t>
            </a:r>
            <a:r>
              <a:rPr lang="en-US" dirty="0" err="1" smtClean="0"/>
              <a:t>msgs</a:t>
            </a:r>
            <a:r>
              <a:rPr lang="en-US" dirty="0" smtClean="0"/>
              <a:t> for a </a:t>
            </a:r>
            <a:br>
              <a:rPr lang="en-US" dirty="0" smtClean="0"/>
            </a:br>
            <a:r>
              <a:rPr lang="en-US" dirty="0" smtClean="0"/>
              <a:t>destination </a:t>
            </a:r>
            <a:r>
              <a:rPr lang="en-US" b="1" dirty="0" smtClean="0"/>
              <a:t>before</a:t>
            </a:r>
            <a:r>
              <a:rPr lang="en-US" dirty="0" smtClean="0"/>
              <a:t> sending them?</a:t>
            </a:r>
          </a:p>
          <a:p>
            <a:r>
              <a:rPr lang="en-US" dirty="0" smtClean="0"/>
              <a:t>LG algorithm</a:t>
            </a:r>
          </a:p>
          <a:p>
            <a:pPr lvl="1"/>
            <a:r>
              <a:rPr lang="en-US" dirty="0" smtClean="0"/>
              <a:t>Defines "</a:t>
            </a:r>
            <a:r>
              <a:rPr lang="en-US" dirty="0" smtClean="0"/>
              <a:t>corresponding" </a:t>
            </a:r>
            <a:r>
              <a:rPr lang="en-US" dirty="0" smtClean="0"/>
              <a:t>peers</a:t>
            </a:r>
          </a:p>
          <a:p>
            <a:pPr lvl="1"/>
            <a:r>
              <a:rPr lang="en-US" dirty="0" smtClean="0"/>
              <a:t>Minimizes contention</a:t>
            </a:r>
          </a:p>
          <a:p>
            <a:endParaRPr lang="en-US" dirty="0" smtClean="0"/>
          </a:p>
        </p:txBody>
      </p:sp>
      <p:sp>
        <p:nvSpPr>
          <p:cNvPr id="9" name="Rectangle 8"/>
          <p:cNvSpPr/>
          <p:nvPr/>
        </p:nvSpPr>
        <p:spPr>
          <a:xfrm>
            <a:off x="8451273" y="44011"/>
            <a:ext cx="3256972" cy="325618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4064" y="315354"/>
            <a:ext cx="3054181" cy="2937402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67923" y="44011"/>
            <a:ext cx="2471136" cy="325618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04475" y="330004"/>
            <a:ext cx="2548439" cy="2925013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88066" y="3733800"/>
            <a:ext cx="5420179" cy="285750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1542066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1564" y="10113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re 3"/>
          <p:cNvSpPr>
            <a:spLocks noGrp="1"/>
          </p:cNvSpPr>
          <p:nvPr>
            <p:ph type="ctrTitle"/>
          </p:nvPr>
        </p:nvSpPr>
        <p:spPr>
          <a:xfrm>
            <a:off x="752932" y="3414621"/>
            <a:ext cx="9144000" cy="1641490"/>
          </a:xfrm>
        </p:spPr>
        <p:txBody>
          <a:bodyPr>
            <a:normAutofit/>
          </a:bodyPr>
          <a:lstStyle/>
          <a:p>
            <a:r>
              <a:rPr lang="en-US" sz="8000" noProof="0" dirty="0" smtClean="0"/>
              <a:t>Task Heterogeneity</a:t>
            </a:r>
            <a:endParaRPr lang="en-US" sz="8000" noProof="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>
          <a:xfrm>
            <a:off x="854532" y="4658874"/>
            <a:ext cx="9144000" cy="754025"/>
          </a:xfrm>
        </p:spPr>
        <p:txBody>
          <a:bodyPr/>
          <a:lstStyle/>
          <a:p>
            <a:r>
              <a:rPr lang="en-US" dirty="0" smtClean="0"/>
              <a:t>Parallelizing a bioinformatics application</a:t>
            </a:r>
            <a:endParaRPr lang="en-US" dirty="0"/>
          </a:p>
        </p:txBody>
      </p:sp>
      <p:sp>
        <p:nvSpPr>
          <p:cNvPr id="187" name="Sous-titre 2"/>
          <p:cNvSpPr txBox="1">
            <a:spLocks/>
          </p:cNvSpPr>
          <p:nvPr/>
        </p:nvSpPr>
        <p:spPr>
          <a:xfrm>
            <a:off x="231076" y="5965425"/>
            <a:ext cx="10797141" cy="7540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kern="12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b="1" spc="50" smtClean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Contributions à la Gestion de l’Heterogeneité dans les Environnements Distribués et Pervasifs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811557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Motivation</a:t>
            </a:r>
            <a:endParaRPr lang="en-US" noProof="0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838200" y="1556609"/>
            <a:ext cx="10515600" cy="4769145"/>
          </a:xfrm>
        </p:spPr>
        <p:txBody>
          <a:bodyPr>
            <a:normAutofit/>
          </a:bodyPr>
          <a:lstStyle/>
          <a:p>
            <a:r>
              <a:rPr lang="en-US" dirty="0"/>
              <a:t>Subject of a PhD </a:t>
            </a:r>
            <a:r>
              <a:rPr lang="en-US" dirty="0" smtClean="0"/>
              <a:t>thesis </a:t>
            </a:r>
            <a:r>
              <a:rPr lang="en-US" dirty="0"/>
              <a:t>in </a:t>
            </a:r>
            <a:r>
              <a:rPr lang="en-US" dirty="0" smtClean="0"/>
              <a:t>Bioinformatics</a:t>
            </a:r>
            <a:endParaRPr lang="en-US" dirty="0"/>
          </a:p>
          <a:p>
            <a:pPr lvl="1"/>
            <a:r>
              <a:rPr lang="en-US" dirty="0" err="1" smtClean="0"/>
              <a:t>Romain</a:t>
            </a:r>
            <a:r>
              <a:rPr lang="en-US" dirty="0" smtClean="0"/>
              <a:t> </a:t>
            </a:r>
            <a:r>
              <a:rPr lang="en-US" dirty="0" err="1" smtClean="0"/>
              <a:t>Vasseur</a:t>
            </a:r>
            <a:r>
              <a:rPr lang="en-US" dirty="0" smtClean="0"/>
              <a:t> </a:t>
            </a:r>
            <a:r>
              <a:rPr lang="mr-IN" dirty="0" smtClean="0"/>
              <a:t>–</a:t>
            </a:r>
            <a:r>
              <a:rPr lang="en-US" dirty="0" smtClean="0"/>
              <a:t> Inverse Docking </a:t>
            </a:r>
          </a:p>
          <a:p>
            <a:pPr lvl="1"/>
            <a:r>
              <a:rPr lang="en-US" dirty="0" smtClean="0"/>
              <a:t>Used in </a:t>
            </a:r>
            <a:r>
              <a:rPr lang="en-US" dirty="0" smtClean="0">
                <a:solidFill>
                  <a:srgbClr val="FFC000"/>
                </a:solidFill>
              </a:rPr>
              <a:t>drugs research </a:t>
            </a:r>
            <a:r>
              <a:rPr lang="en-US" dirty="0" smtClean="0"/>
              <a:t>by the pharmaceutic industry</a:t>
            </a:r>
            <a:endParaRPr lang="en-US" dirty="0"/>
          </a:p>
          <a:p>
            <a:r>
              <a:rPr lang="en-US" dirty="0" smtClean="0"/>
              <a:t>In this case, the "reference" application is a "monolithic" simulator</a:t>
            </a:r>
          </a:p>
          <a:p>
            <a:r>
              <a:rPr lang="en-US" dirty="0"/>
              <a:t>We seek to explore databases with hundreds of </a:t>
            </a:r>
            <a:r>
              <a:rPr lang="en-US" dirty="0" smtClean="0"/>
              <a:t>proteins</a:t>
            </a:r>
          </a:p>
          <a:p>
            <a:pPr lvl="1"/>
            <a:r>
              <a:rPr lang="en-US" dirty="0" smtClean="0"/>
              <a:t>One protein-peptide docking </a:t>
            </a:r>
            <a:br>
              <a:rPr lang="en-US" dirty="0" smtClean="0"/>
            </a:br>
            <a:r>
              <a:rPr lang="en-US" dirty="0" smtClean="0">
                <a:solidFill>
                  <a:srgbClr val="FFC000"/>
                </a:solidFill>
              </a:rPr>
              <a:t>exploration may take hours</a:t>
            </a:r>
            <a:endParaRPr lang="en-US" dirty="0">
              <a:solidFill>
                <a:srgbClr val="FFC000"/>
              </a:solidFill>
            </a:endParaRPr>
          </a:p>
          <a:p>
            <a:r>
              <a:rPr lang="en-US" dirty="0" smtClean="0"/>
              <a:t>How to parallelize it without </a:t>
            </a:r>
            <a:br>
              <a:rPr lang="en-US" dirty="0" smtClean="0"/>
            </a:br>
            <a:r>
              <a:rPr lang="en-US" dirty="0" smtClean="0"/>
              <a:t>touching the simulator code?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09444" y="3860073"/>
            <a:ext cx="5557683" cy="2418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1132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Parallelizing the Molecular Docking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4232" y="1825625"/>
            <a:ext cx="87301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Solution: divide the data... But how?</a:t>
            </a:r>
          </a:p>
          <a:p>
            <a:pPr lvl="1"/>
            <a:r>
              <a:rPr lang="en-US" dirty="0" smtClean="0">
                <a:solidFill>
                  <a:srgbClr val="FFC000"/>
                </a:solidFill>
              </a:rPr>
              <a:t>Geometric decomposition</a:t>
            </a:r>
          </a:p>
          <a:p>
            <a:pPr lvl="1"/>
            <a:r>
              <a:rPr lang="en-US" dirty="0" smtClean="0">
                <a:solidFill>
                  <a:srgbClr val="FFC000"/>
                </a:solidFill>
              </a:rPr>
              <a:t>With superposition</a:t>
            </a:r>
            <a:endParaRPr lang="en-US" dirty="0" smtClean="0"/>
          </a:p>
          <a:p>
            <a:r>
              <a:rPr lang="en-US" dirty="0" smtClean="0"/>
              <a:t>Development of AMIDE, a </a:t>
            </a:r>
            <a:r>
              <a:rPr lang="en-US" dirty="0"/>
              <a:t>framework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 </a:t>
            </a:r>
            <a:r>
              <a:rPr lang="en-US" dirty="0"/>
              <a:t>data </a:t>
            </a:r>
            <a:r>
              <a:rPr lang="en-US" dirty="0" smtClean="0"/>
              <a:t>decomposition </a:t>
            </a:r>
            <a:r>
              <a:rPr lang="en-US" dirty="0"/>
              <a:t>and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task scheduling</a:t>
            </a:r>
          </a:p>
          <a:p>
            <a:pPr lvl="1"/>
            <a:r>
              <a:rPr lang="en-US" dirty="0" smtClean="0"/>
              <a:t>Workflow for </a:t>
            </a:r>
            <a:r>
              <a:rPr lang="en-US" dirty="0" smtClean="0">
                <a:solidFill>
                  <a:srgbClr val="FFC000"/>
                </a:solidFill>
              </a:rPr>
              <a:t>generating </a:t>
            </a:r>
            <a:r>
              <a:rPr lang="en-US" dirty="0" err="1" smtClean="0">
                <a:solidFill>
                  <a:srgbClr val="FFC000"/>
                </a:solidFill>
              </a:rPr>
              <a:t>subgrids</a:t>
            </a:r>
            <a:r>
              <a:rPr lang="en-US" dirty="0" smtClean="0"/>
              <a:t> and</a:t>
            </a:r>
            <a:br>
              <a:rPr lang="en-US" dirty="0" smtClean="0"/>
            </a:br>
            <a:r>
              <a:rPr lang="en-US" dirty="0" smtClean="0">
                <a:solidFill>
                  <a:srgbClr val="FFC000"/>
                </a:solidFill>
              </a:rPr>
              <a:t>deploying tasks</a:t>
            </a:r>
            <a:endParaRPr lang="en-US" dirty="0">
              <a:solidFill>
                <a:srgbClr val="FFC000"/>
              </a:solidFill>
            </a:endParaRPr>
          </a:p>
          <a:p>
            <a:pPr lvl="1"/>
            <a:r>
              <a:rPr lang="en-US" dirty="0"/>
              <a:t>Can be used both in an ad-hoc environment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or </a:t>
            </a:r>
            <a:r>
              <a:rPr lang="en-US" dirty="0"/>
              <a:t>through a resource manager (like </a:t>
            </a:r>
            <a:r>
              <a:rPr lang="en-US" dirty="0" err="1"/>
              <a:t>Slurm</a:t>
            </a:r>
            <a:r>
              <a:rPr lang="en-US" dirty="0"/>
              <a:t>)</a:t>
            </a:r>
          </a:p>
          <a:p>
            <a:endParaRPr lang="en-US" dirty="0" smtClean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08065" y="1509207"/>
            <a:ext cx="4732534" cy="273259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59391" y="4376737"/>
            <a:ext cx="4429881" cy="2219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832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1564" y="10113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re 3"/>
          <p:cNvSpPr>
            <a:spLocks noGrp="1"/>
          </p:cNvSpPr>
          <p:nvPr>
            <p:ph type="ctrTitle"/>
          </p:nvPr>
        </p:nvSpPr>
        <p:spPr>
          <a:xfrm>
            <a:off x="765632" y="3622969"/>
            <a:ext cx="9144000" cy="1641490"/>
          </a:xfrm>
        </p:spPr>
        <p:txBody>
          <a:bodyPr>
            <a:normAutofit/>
          </a:bodyPr>
          <a:lstStyle/>
          <a:p>
            <a:r>
              <a:rPr lang="en-US" sz="8000" noProof="0" dirty="0" smtClean="0"/>
              <a:t>Context </a:t>
            </a:r>
            <a:r>
              <a:rPr lang="en-US" sz="8000" noProof="0" dirty="0" smtClean="0"/>
              <a:t>Adaption</a:t>
            </a:r>
            <a:endParaRPr lang="en-US" sz="8000" noProof="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>
          <a:xfrm>
            <a:off x="765632" y="4699609"/>
            <a:ext cx="9144000" cy="754025"/>
          </a:xfrm>
        </p:spPr>
        <p:txBody>
          <a:bodyPr/>
          <a:lstStyle/>
          <a:p>
            <a:r>
              <a:rPr lang="en-US" dirty="0" smtClean="0"/>
              <a:t>Improving Apache Hadoop</a:t>
            </a:r>
            <a:endParaRPr lang="en-US" dirty="0"/>
          </a:p>
        </p:txBody>
      </p:sp>
      <p:sp>
        <p:nvSpPr>
          <p:cNvPr id="187" name="Sous-titre 2"/>
          <p:cNvSpPr txBox="1">
            <a:spLocks/>
          </p:cNvSpPr>
          <p:nvPr/>
        </p:nvSpPr>
        <p:spPr>
          <a:xfrm>
            <a:off x="231076" y="5965425"/>
            <a:ext cx="10797141" cy="7540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kern="12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b="1" spc="50" smtClean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Contributions à la Gestion de l’Heterogeneité dans les Environnements Distribués et Pervasifs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051014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Improving Apache Hadoop</a:t>
            </a:r>
            <a:endParaRPr lang="en-US" noProof="0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711200" y="1931988"/>
            <a:ext cx="10515600" cy="4351338"/>
          </a:xfrm>
        </p:spPr>
        <p:txBody>
          <a:bodyPr/>
          <a:lstStyle/>
          <a:p>
            <a:r>
              <a:rPr lang="en-US" dirty="0" smtClean="0"/>
              <a:t>Hadoop was designed to operate in clusters</a:t>
            </a:r>
          </a:p>
          <a:p>
            <a:pPr lvl="1"/>
            <a:r>
              <a:rPr lang="en-US" dirty="0" smtClean="0"/>
              <a:t>Static </a:t>
            </a:r>
            <a:r>
              <a:rPr lang="en-US" dirty="0" smtClean="0"/>
              <a:t>and stable configuration (XML files)</a:t>
            </a:r>
            <a:endParaRPr lang="en-US" dirty="0" smtClean="0"/>
          </a:p>
          <a:p>
            <a:r>
              <a:rPr lang="en-US" dirty="0" smtClean="0"/>
              <a:t>Does not react </a:t>
            </a:r>
            <a:r>
              <a:rPr lang="en-US" dirty="0" smtClean="0"/>
              <a:t>to changes in the resources capabilities</a:t>
            </a:r>
            <a:endParaRPr lang="en-US" dirty="0" smtClean="0"/>
          </a:p>
          <a:p>
            <a:pPr lvl="1"/>
            <a:r>
              <a:rPr lang="en-US" dirty="0" smtClean="0"/>
              <a:t>There is no "live" adaption</a:t>
            </a:r>
          </a:p>
          <a:p>
            <a:r>
              <a:rPr lang="en-US" dirty="0" smtClean="0"/>
              <a:t>Project PER-MARE aimed at deploying Hadoop</a:t>
            </a:r>
            <a:br>
              <a:rPr lang="en-US" dirty="0" smtClean="0"/>
            </a:br>
            <a:r>
              <a:rPr lang="en-US" dirty="0" smtClean="0"/>
              <a:t>over pervasive networks</a:t>
            </a:r>
          </a:p>
          <a:p>
            <a:pPr lvl="1"/>
            <a:r>
              <a:rPr lang="en-US" dirty="0" smtClean="0"/>
              <a:t>Heterogeneous nodes (</a:t>
            </a:r>
            <a:r>
              <a:rPr lang="en-US" dirty="0" err="1" smtClean="0"/>
              <a:t>SoC</a:t>
            </a:r>
            <a:r>
              <a:rPr lang="en-US" dirty="0" smtClean="0"/>
              <a:t>, desktop grids, etc.)</a:t>
            </a:r>
            <a:endParaRPr lang="en-US" dirty="0" smtClean="0"/>
          </a:p>
          <a:p>
            <a:pPr lvl="1"/>
            <a:r>
              <a:rPr lang="en-US" dirty="0" smtClean="0"/>
              <a:t>Volatile nodes</a:t>
            </a:r>
          </a:p>
          <a:p>
            <a:r>
              <a:rPr lang="en-US" dirty="0" smtClean="0"/>
              <a:t>We need </a:t>
            </a:r>
            <a:r>
              <a:rPr lang="en-US" sz="3000" dirty="0">
                <a:solidFill>
                  <a:srgbClr val="FFC000"/>
                </a:solidFill>
              </a:rPr>
              <a:t>context information 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961479" y="4381500"/>
            <a:ext cx="3243096" cy="1802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89427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756900" cy="1325563"/>
          </a:xfrm>
        </p:spPr>
        <p:txBody>
          <a:bodyPr>
            <a:noAutofit/>
          </a:bodyPr>
          <a:lstStyle/>
          <a:p>
            <a:r>
              <a:rPr lang="en-US" sz="4500" noProof="0" dirty="0" smtClean="0"/>
              <a:t>Acquiring and Injecting Context Information</a:t>
            </a:r>
            <a:endParaRPr lang="en-US" sz="4500" noProof="0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838200" y="1465262"/>
            <a:ext cx="10515600" cy="4351338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i="1" dirty="0" err="1" smtClean="0">
                <a:solidFill>
                  <a:srgbClr val="FFC000"/>
                </a:solidFill>
              </a:rPr>
              <a:t>ResourceManager</a:t>
            </a:r>
            <a:r>
              <a:rPr lang="en-US" i="1" dirty="0" smtClean="0">
                <a:solidFill>
                  <a:srgbClr val="FFC000"/>
                </a:solidFill>
              </a:rPr>
              <a:t> </a:t>
            </a:r>
            <a:r>
              <a:rPr lang="en-US" dirty="0" smtClean="0"/>
              <a:t>is the source of information for the schedulers</a:t>
            </a:r>
            <a:endParaRPr lang="en-US" dirty="0" smtClean="0"/>
          </a:p>
          <a:p>
            <a:pPr lvl="1"/>
            <a:r>
              <a:rPr lang="en-US" dirty="0" smtClean="0"/>
              <a:t>Its data comes from XML </a:t>
            </a:r>
            <a:r>
              <a:rPr lang="en-US" dirty="0" err="1" smtClean="0"/>
              <a:t>config</a:t>
            </a:r>
            <a:r>
              <a:rPr lang="en-US" dirty="0" smtClean="0"/>
              <a:t> files</a:t>
            </a:r>
          </a:p>
          <a:p>
            <a:r>
              <a:rPr lang="en-US" dirty="0" smtClean="0"/>
              <a:t>We </a:t>
            </a:r>
            <a:r>
              <a:rPr lang="en-US" dirty="0" smtClean="0"/>
              <a:t>created a context </a:t>
            </a:r>
            <a:r>
              <a:rPr lang="en-US" dirty="0" smtClean="0"/>
              <a:t>collector that </a:t>
            </a:r>
            <a:r>
              <a:rPr lang="en-US" dirty="0" smtClean="0"/>
              <a:t>updates the </a:t>
            </a:r>
            <a:r>
              <a:rPr lang="en-US" dirty="0" smtClean="0"/>
              <a:t>information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through </a:t>
            </a:r>
            <a:r>
              <a:rPr lang="en-US" dirty="0" smtClean="0"/>
              <a:t>Zookeeper </a:t>
            </a:r>
            <a:endParaRPr lang="en-US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604334" y="3681434"/>
            <a:ext cx="3094666" cy="284636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37091" y="3517900"/>
            <a:ext cx="4573859" cy="2921000"/>
          </a:xfrm>
          <a:prstGeom prst="rect">
            <a:avLst/>
          </a:prstGeom>
        </p:spPr>
      </p:pic>
      <p:cxnSp>
        <p:nvCxnSpPr>
          <p:cNvPr id="9" name="Connecteur droit avec flèche 8"/>
          <p:cNvCxnSpPr/>
          <p:nvPr/>
        </p:nvCxnSpPr>
        <p:spPr>
          <a:xfrm>
            <a:off x="4279900" y="4737100"/>
            <a:ext cx="3429000" cy="10795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75521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Impact of Context Change</a:t>
            </a:r>
            <a:endParaRPr lang="en-US" dirty="0"/>
          </a:p>
        </p:txBody>
      </p:sp>
      <p:pic>
        <p:nvPicPr>
          <p:cNvPr id="4" name="Espace réservé du contenu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81300" y="1809108"/>
            <a:ext cx="8572500" cy="4634952"/>
          </a:xfrm>
        </p:spPr>
      </p:pic>
      <p:sp>
        <p:nvSpPr>
          <p:cNvPr id="5" name="ZoneTexte 4"/>
          <p:cNvSpPr txBox="1"/>
          <p:nvPr/>
        </p:nvSpPr>
        <p:spPr>
          <a:xfrm>
            <a:off x="984250" y="1925598"/>
            <a:ext cx="170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4 nodes ok</a:t>
            </a:r>
            <a:endParaRPr lang="en-US" dirty="0"/>
          </a:p>
        </p:txBody>
      </p:sp>
      <p:sp>
        <p:nvSpPr>
          <p:cNvPr id="6" name="ZoneTexte 5"/>
          <p:cNvSpPr txBox="1"/>
          <p:nvPr/>
        </p:nvSpPr>
        <p:spPr>
          <a:xfrm>
            <a:off x="158750" y="3467100"/>
            <a:ext cx="25273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2 </a:t>
            </a:r>
            <a:r>
              <a:rPr lang="en-US" dirty="0" smtClean="0"/>
              <a:t>nodes with the configuration of </a:t>
            </a:r>
            <a:r>
              <a:rPr lang="en-US" smtClean="0"/>
              <a:t>4 nodes</a:t>
            </a:r>
            <a:endParaRPr lang="en-US" dirty="0" smtClean="0"/>
          </a:p>
        </p:txBody>
      </p:sp>
      <p:sp>
        <p:nvSpPr>
          <p:cNvPr id="7" name="ZoneTexte 6"/>
          <p:cNvSpPr txBox="1"/>
          <p:nvPr/>
        </p:nvSpPr>
        <p:spPr>
          <a:xfrm>
            <a:off x="298450" y="4419600"/>
            <a:ext cx="2387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2 </a:t>
            </a:r>
            <a:r>
              <a:rPr lang="en-US" dirty="0" smtClean="0"/>
              <a:t>nodes</a:t>
            </a:r>
            <a:endParaRPr lang="en-US" dirty="0" smtClean="0"/>
          </a:p>
          <a:p>
            <a:pPr algn="r"/>
            <a:r>
              <a:rPr lang="en-US" dirty="0" smtClean="0"/>
              <a:t>Context updated from beginning</a:t>
            </a:r>
            <a:endParaRPr lang="en-US" dirty="0"/>
          </a:p>
        </p:txBody>
      </p:sp>
      <p:sp>
        <p:nvSpPr>
          <p:cNvPr id="8" name="ZoneTexte 7"/>
          <p:cNvSpPr txBox="1"/>
          <p:nvPr/>
        </p:nvSpPr>
        <p:spPr>
          <a:xfrm>
            <a:off x="158750" y="5435600"/>
            <a:ext cx="2527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2 </a:t>
            </a:r>
            <a:r>
              <a:rPr lang="en-US" dirty="0" smtClean="0"/>
              <a:t>nodes</a:t>
            </a:r>
            <a:endParaRPr lang="en-US" dirty="0" smtClean="0"/>
          </a:p>
          <a:p>
            <a:pPr algn="r"/>
            <a:r>
              <a:rPr lang="en-US" dirty="0" smtClean="0"/>
              <a:t>Context updated after </a:t>
            </a:r>
            <a:r>
              <a:rPr lang="en-US" dirty="0" smtClean="0"/>
              <a:t>the</a:t>
            </a:r>
            <a:r>
              <a:rPr lang="en-US" dirty="0" smtClean="0"/>
              <a:t> execution started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27599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1564" y="10113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a </a:t>
            </a:r>
            <a:r>
              <a:rPr lang="en-US" dirty="0" smtClean="0"/>
              <a:t>Distributed System?</a:t>
            </a:r>
            <a:endParaRPr lang="en-US" noProof="0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838200" y="1645510"/>
            <a:ext cx="10756900" cy="4351338"/>
          </a:xfrm>
        </p:spPr>
        <p:txBody>
          <a:bodyPr>
            <a:normAutofit/>
          </a:bodyPr>
          <a:lstStyle/>
          <a:p>
            <a:endParaRPr lang="en-US" sz="3600" dirty="0" smtClean="0"/>
          </a:p>
          <a:p>
            <a:r>
              <a:rPr lang="en-US" sz="3600" dirty="0" smtClean="0"/>
              <a:t>Most definitions consider at least these properties</a:t>
            </a:r>
          </a:p>
          <a:p>
            <a:pPr lvl="1"/>
            <a:r>
              <a:rPr lang="en-US" sz="3200" dirty="0"/>
              <a:t>Independent elements, loosely coupled </a:t>
            </a:r>
            <a:r>
              <a:rPr lang="en-US" sz="3200" dirty="0" smtClean="0"/>
              <a:t>(</a:t>
            </a:r>
            <a:r>
              <a:rPr lang="en-US" sz="3200" dirty="0"/>
              <a:t>nodes, machines)</a:t>
            </a:r>
            <a:endParaRPr lang="en-US" sz="3200" noProof="0" dirty="0" smtClean="0"/>
          </a:p>
          <a:p>
            <a:pPr lvl="1"/>
            <a:r>
              <a:rPr lang="en-US" sz="3200" noProof="0" dirty="0" smtClean="0"/>
              <a:t>Coordination </a:t>
            </a:r>
            <a:r>
              <a:rPr lang="en-US" sz="3200" dirty="0" smtClean="0"/>
              <a:t>is</a:t>
            </a:r>
            <a:r>
              <a:rPr lang="en-US" sz="3200" noProof="0" dirty="0" smtClean="0"/>
              <a:t> </a:t>
            </a:r>
            <a:r>
              <a:rPr lang="en-US" sz="3200" noProof="0" dirty="0" smtClean="0"/>
              <a:t>made by message exchange</a:t>
            </a:r>
          </a:p>
          <a:p>
            <a:pPr lvl="1"/>
            <a:r>
              <a:rPr lang="en-US" sz="3200" noProof="0" dirty="0" smtClean="0"/>
              <a:t>Resources state and capabilities may vary</a:t>
            </a:r>
            <a:r>
              <a:rPr lang="en-US" sz="3200" dirty="0"/>
              <a:t> </a:t>
            </a:r>
            <a:r>
              <a:rPr lang="en-US" sz="3200" dirty="0" smtClean="0"/>
              <a:t>over time</a:t>
            </a:r>
          </a:p>
          <a:p>
            <a:endParaRPr lang="en-US" sz="3600" dirty="0" smtClean="0"/>
          </a:p>
          <a:p>
            <a:endParaRPr lang="en-US" sz="3600" noProof="0" dirty="0" smtClean="0"/>
          </a:p>
          <a:p>
            <a:endParaRPr lang="en-US" sz="3600" noProof="0" dirty="0" smtClean="0"/>
          </a:p>
        </p:txBody>
      </p:sp>
      <p:sp>
        <p:nvSpPr>
          <p:cNvPr id="8" name="Rectangle 7"/>
          <p:cNvSpPr/>
          <p:nvPr/>
        </p:nvSpPr>
        <p:spPr>
          <a:xfrm>
            <a:off x="3416820" y="4930858"/>
            <a:ext cx="4530407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fr-FR" sz="5400" b="1" cap="none" spc="0" dirty="0" err="1" smtClean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5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Heterogeneity</a:t>
            </a:r>
            <a:endParaRPr lang="fr-FR" sz="5400" b="1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5"/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546507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1564" y="10113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re 3"/>
          <p:cNvSpPr>
            <a:spLocks noGrp="1"/>
          </p:cNvSpPr>
          <p:nvPr>
            <p:ph type="ctrTitle"/>
          </p:nvPr>
        </p:nvSpPr>
        <p:spPr>
          <a:xfrm>
            <a:off x="854532" y="3257528"/>
            <a:ext cx="9144000" cy="1641490"/>
          </a:xfrm>
        </p:spPr>
        <p:txBody>
          <a:bodyPr>
            <a:normAutofit/>
          </a:bodyPr>
          <a:lstStyle/>
          <a:p>
            <a:r>
              <a:rPr lang="en-US" sz="8000" noProof="0" dirty="0" smtClean="0"/>
              <a:t>Middleware Development</a:t>
            </a:r>
            <a:endParaRPr lang="en-US" sz="8000" noProof="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>
          <a:xfrm>
            <a:off x="867232" y="4049274"/>
            <a:ext cx="9144000" cy="754025"/>
          </a:xfrm>
        </p:spPr>
        <p:txBody>
          <a:bodyPr/>
          <a:lstStyle/>
          <a:p>
            <a:r>
              <a:rPr lang="en-US" dirty="0" smtClean="0"/>
              <a:t>Learning steps</a:t>
            </a:r>
            <a:endParaRPr lang="en-US" dirty="0"/>
          </a:p>
        </p:txBody>
      </p:sp>
      <p:sp>
        <p:nvSpPr>
          <p:cNvPr id="187" name="Sous-titre 2"/>
          <p:cNvSpPr txBox="1">
            <a:spLocks/>
          </p:cNvSpPr>
          <p:nvPr/>
        </p:nvSpPr>
        <p:spPr>
          <a:xfrm>
            <a:off x="231076" y="5965425"/>
            <a:ext cx="10797141" cy="7540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kern="12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b="1" spc="50" smtClean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Contributions à la Gestion de l’Heterogeneité dans les Environnements Distribués et Pervasifs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64665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The Experience of GRAPP&amp;S</a:t>
            </a:r>
            <a:endParaRPr lang="en-US" noProof="0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838200" y="1409980"/>
            <a:ext cx="10730342" cy="4736820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Subject of a co-</a:t>
            </a:r>
            <a:r>
              <a:rPr lang="en-US" dirty="0" err="1" smtClean="0"/>
              <a:t>tutelle</a:t>
            </a:r>
            <a:r>
              <a:rPr lang="en-US" dirty="0" smtClean="0"/>
              <a:t> </a:t>
            </a:r>
            <a:r>
              <a:rPr lang="en-US" dirty="0"/>
              <a:t>PhD </a:t>
            </a:r>
            <a:endParaRPr lang="en-US" dirty="0" smtClean="0"/>
          </a:p>
          <a:p>
            <a:pPr lvl="1"/>
            <a:r>
              <a:rPr lang="en-US" dirty="0" smtClean="0"/>
              <a:t>Originally aimed to extend CONFIIT</a:t>
            </a:r>
            <a:endParaRPr lang="en-US" dirty="0" smtClean="0"/>
          </a:p>
          <a:p>
            <a:r>
              <a:rPr lang="en-US" dirty="0" smtClean="0"/>
              <a:t>Tentative to specify an overlay for transparent data access</a:t>
            </a:r>
          </a:p>
          <a:p>
            <a:endParaRPr lang="en-US" dirty="0" smtClean="0"/>
          </a:p>
          <a:p>
            <a:r>
              <a:rPr lang="en-US" dirty="0" smtClean="0"/>
              <a:t>The work never advanced beyond the specification phase</a:t>
            </a:r>
          </a:p>
          <a:p>
            <a:pPr lvl="1"/>
            <a:r>
              <a:rPr lang="en-US" dirty="0" smtClean="0"/>
              <a:t>Over time, other APIs filled the gap (Apache Jena, etc.)</a:t>
            </a:r>
          </a:p>
          <a:p>
            <a:endParaRPr lang="en-US" dirty="0" smtClean="0"/>
          </a:p>
          <a:p>
            <a:r>
              <a:rPr lang="en-US" dirty="0" smtClean="0"/>
              <a:t>Many possibilities that were never explored</a:t>
            </a:r>
          </a:p>
          <a:p>
            <a:pPr lvl="1"/>
            <a:r>
              <a:rPr lang="en-US" dirty="0" smtClean="0"/>
              <a:t>Data relocation (like a "dynamic" Amazon Glacier)</a:t>
            </a:r>
          </a:p>
          <a:p>
            <a:pPr lvl="1"/>
            <a:r>
              <a:rPr lang="en-US" dirty="0" smtClean="0"/>
              <a:t>Development and test of proxies</a:t>
            </a:r>
          </a:p>
          <a:p>
            <a:pPr lvl="2"/>
            <a:r>
              <a:rPr lang="en-US" dirty="0" smtClean="0"/>
              <a:t>format identification</a:t>
            </a:r>
            <a:r>
              <a:rPr lang="en-US" dirty="0"/>
              <a:t> </a:t>
            </a:r>
            <a:r>
              <a:rPr lang="en-US" dirty="0" smtClean="0"/>
              <a:t>standards (MIME, RDF, etc.)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9300" y="4343400"/>
            <a:ext cx="3199242" cy="23495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614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-3175"/>
            <a:ext cx="10515600" cy="1325563"/>
          </a:xfrm>
        </p:spPr>
        <p:txBody>
          <a:bodyPr/>
          <a:lstStyle/>
          <a:p>
            <a:r>
              <a:rPr lang="en-US" dirty="0" smtClean="0"/>
              <a:t>The </a:t>
            </a:r>
            <a:r>
              <a:rPr lang="en-US" dirty="0" err="1" smtClean="0"/>
              <a:t>CloudFIT</a:t>
            </a:r>
            <a:r>
              <a:rPr lang="en-US" dirty="0" smtClean="0"/>
              <a:t> framework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383956"/>
            <a:ext cx="10346266" cy="4864443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PaaS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computing framework </a:t>
            </a:r>
            <a:r>
              <a:rPr lang="en-US" dirty="0"/>
              <a:t>based on </a:t>
            </a:r>
            <a:r>
              <a:rPr lang="en-US" dirty="0">
                <a:solidFill>
                  <a:schemeClr val="tx1"/>
                </a:solidFill>
              </a:rPr>
              <a:t>P2P overlays</a:t>
            </a:r>
          </a:p>
          <a:p>
            <a:r>
              <a:rPr lang="en-US" dirty="0" smtClean="0"/>
              <a:t>Designed </a:t>
            </a:r>
            <a:r>
              <a:rPr lang="en-US" dirty="0"/>
              <a:t>for computing on </a:t>
            </a:r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pervasive </a:t>
            </a:r>
            <a:r>
              <a:rPr lang="en-US" dirty="0" smtClean="0">
                <a:solidFill>
                  <a:schemeClr val="accent5">
                    <a:lumMod val="75000"/>
                  </a:schemeClr>
                </a:solidFill>
              </a:rPr>
              <a:t>environments </a:t>
            </a:r>
            <a:r>
              <a:rPr lang="en-US" dirty="0" smtClean="0">
                <a:solidFill>
                  <a:schemeClr val="tx1"/>
                </a:solidFill>
              </a:rPr>
              <a:t>(PER-MARE project)</a:t>
            </a:r>
            <a:endParaRPr lang="en-US" dirty="0">
              <a:solidFill>
                <a:schemeClr val="tx1"/>
              </a:solidFill>
            </a:endParaRPr>
          </a:p>
          <a:p>
            <a:pPr lvl="1"/>
            <a:r>
              <a:rPr lang="en-US" dirty="0"/>
              <a:t>Fault tolerance</a:t>
            </a:r>
          </a:p>
          <a:p>
            <a:pPr lvl="1"/>
            <a:r>
              <a:rPr lang="en-US" dirty="0"/>
              <a:t>Decentralized </a:t>
            </a:r>
            <a:r>
              <a:rPr lang="en-US" dirty="0" smtClean="0"/>
              <a:t>scheduling</a:t>
            </a:r>
            <a:endParaRPr lang="en-US" dirty="0"/>
          </a:p>
          <a:p>
            <a:pPr lvl="1"/>
            <a:r>
              <a:rPr lang="en-US" dirty="0" smtClean="0"/>
              <a:t>DHT storage with replication</a:t>
            </a:r>
            <a:endParaRPr lang="en-US" dirty="0"/>
          </a:p>
          <a:p>
            <a:r>
              <a:rPr lang="en-US" dirty="0">
                <a:solidFill>
                  <a:srgbClr val="FFC000"/>
                </a:solidFill>
              </a:rPr>
              <a:t>Modular and Extensible</a:t>
            </a:r>
          </a:p>
          <a:p>
            <a:pPr lvl="1"/>
            <a:r>
              <a:rPr lang="en-US" dirty="0">
                <a:solidFill>
                  <a:srgbClr val="FFC000"/>
                </a:solidFill>
              </a:rPr>
              <a:t>Different P2P overlays</a:t>
            </a:r>
          </a:p>
          <a:p>
            <a:pPr lvl="1"/>
            <a:r>
              <a:rPr lang="en-US" dirty="0"/>
              <a:t>Context, scheduling, </a:t>
            </a:r>
            <a:r>
              <a:rPr lang="en-US" dirty="0" err="1"/>
              <a:t>IoT</a:t>
            </a:r>
            <a:endParaRPr lang="en-US" dirty="0"/>
          </a:p>
          <a:p>
            <a:r>
              <a:rPr lang="en-US" dirty="0" smtClean="0">
                <a:solidFill>
                  <a:schemeClr val="tx1"/>
                </a:solidFill>
              </a:rPr>
              <a:t>FIT </a:t>
            </a:r>
            <a:r>
              <a:rPr lang="en-US" dirty="0">
                <a:solidFill>
                  <a:schemeClr val="tx1"/>
                </a:solidFill>
              </a:rPr>
              <a:t>API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How many tasks?</a:t>
            </a:r>
          </a:p>
          <a:p>
            <a:pPr marL="731520" lvl="1" indent="-457200">
              <a:buFont typeface="+mj-lt"/>
              <a:buAutoNum type="arabicPeriod"/>
            </a:pPr>
            <a:r>
              <a:rPr lang="en-US" dirty="0"/>
              <a:t>What a task must do?</a:t>
            </a:r>
          </a:p>
          <a:p>
            <a:pPr lvl="2"/>
            <a:r>
              <a:rPr lang="en-US" dirty="0"/>
              <a:t>Which data to access, which actions </a:t>
            </a:r>
          </a:p>
          <a:p>
            <a:pPr lvl="2"/>
            <a:r>
              <a:rPr lang="en-US" dirty="0"/>
              <a:t>Optional task dependency (DAGs</a:t>
            </a:r>
            <a:r>
              <a:rPr lang="en-US" dirty="0" smtClean="0"/>
              <a:t>)</a:t>
            </a:r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191" name="Image 190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26474" y="2709519"/>
            <a:ext cx="5505126" cy="3752474"/>
          </a:xfrm>
          <a:prstGeom prst="rect">
            <a:avLst/>
          </a:prstGeom>
        </p:spPr>
      </p:pic>
      <p:sp>
        <p:nvSpPr>
          <p:cNvPr id="189" name="Rectangle 188"/>
          <p:cNvSpPr/>
          <p:nvPr/>
        </p:nvSpPr>
        <p:spPr>
          <a:xfrm>
            <a:off x="6026474" y="5334000"/>
            <a:ext cx="5505126" cy="1127993"/>
          </a:xfrm>
          <a:prstGeom prst="rect">
            <a:avLst/>
          </a:prstGeom>
          <a:solidFill>
            <a:srgbClr val="92BD10">
              <a:alpha val="3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0" name="Rectangle 189"/>
          <p:cNvSpPr/>
          <p:nvPr/>
        </p:nvSpPr>
        <p:spPr>
          <a:xfrm>
            <a:off x="9710462" y="3194844"/>
            <a:ext cx="665438" cy="246856"/>
          </a:xfrm>
          <a:prstGeom prst="rect">
            <a:avLst/>
          </a:prstGeom>
          <a:solidFill>
            <a:srgbClr val="BD1B14">
              <a:alpha val="34902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2214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CloudFIT</a:t>
            </a:r>
            <a:r>
              <a:rPr lang="en-US" dirty="0" smtClean="0"/>
              <a:t> </a:t>
            </a:r>
            <a:r>
              <a:rPr lang="en-US" dirty="0" smtClean="0"/>
              <a:t>at work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4800" y="1606379"/>
            <a:ext cx="11049000" cy="4434984"/>
          </a:xfrm>
        </p:spPr>
        <p:txBody>
          <a:bodyPr>
            <a:normAutofit/>
          </a:bodyPr>
          <a:lstStyle/>
          <a:p>
            <a:r>
              <a:rPr lang="en-US" dirty="0" smtClean="0"/>
              <a:t>Map-Reduce applications (benchmark agains</a:t>
            </a:r>
            <a:r>
              <a:rPr lang="en-US" dirty="0" smtClean="0"/>
              <a:t>t Hadoop)</a:t>
            </a:r>
            <a:endParaRPr lang="en-US" dirty="0" smtClean="0"/>
          </a:p>
          <a:p>
            <a:r>
              <a:rPr lang="en-US" dirty="0" smtClean="0"/>
              <a:t>Ozone </a:t>
            </a:r>
            <a:r>
              <a:rPr lang="en-US" dirty="0"/>
              <a:t>Secondary Events (</a:t>
            </a:r>
            <a:r>
              <a:rPr lang="en-US" dirty="0" smtClean="0"/>
              <a:t>OSE) </a:t>
            </a:r>
            <a:r>
              <a:rPr lang="en-US" dirty="0" smtClean="0"/>
              <a:t>detection</a:t>
            </a:r>
          </a:p>
          <a:p>
            <a:pPr lvl="1"/>
            <a:r>
              <a:rPr lang="en-US" b="1" dirty="0" smtClean="0">
                <a:solidFill>
                  <a:schemeClr val="tx1"/>
                </a:solidFill>
              </a:rPr>
              <a:t>Drastic </a:t>
            </a:r>
            <a:r>
              <a:rPr lang="en-US" b="1" dirty="0">
                <a:solidFill>
                  <a:schemeClr val="tx1"/>
                </a:solidFill>
              </a:rPr>
              <a:t>reductions </a:t>
            </a:r>
            <a:r>
              <a:rPr lang="en-US" dirty="0"/>
              <a:t>on the ozone </a:t>
            </a:r>
            <a:r>
              <a:rPr lang="en-US" dirty="0" smtClean="0"/>
              <a:t>column </a:t>
            </a:r>
            <a:r>
              <a:rPr lang="en-US" dirty="0" smtClean="0"/>
              <a:t>that </a:t>
            </a:r>
            <a:r>
              <a:rPr lang="en-US" dirty="0" smtClean="0"/>
              <a:t>may reach medium latitudes and  cause high UV exposition to the </a:t>
            </a:r>
            <a:r>
              <a:rPr lang="en-US" dirty="0" smtClean="0"/>
              <a:t>population</a:t>
            </a:r>
          </a:p>
          <a:p>
            <a:pPr lvl="1"/>
            <a:r>
              <a:rPr lang="en-US" dirty="0" smtClean="0"/>
              <a:t>Caused by air masses that detach from the polar vertex</a:t>
            </a:r>
            <a:endParaRPr lang="en-US" dirty="0" smtClean="0"/>
          </a:p>
          <a:p>
            <a:pPr lvl="1"/>
            <a:r>
              <a:rPr lang="en-US" dirty="0" smtClean="0"/>
              <a:t>We </a:t>
            </a:r>
            <a:r>
              <a:rPr lang="en-US" dirty="0" smtClean="0"/>
              <a:t>created </a:t>
            </a:r>
            <a:r>
              <a:rPr lang="en-US" dirty="0" smtClean="0"/>
              <a:t>an OSE detection workflow</a:t>
            </a:r>
            <a:endParaRPr lang="en-US" dirty="0"/>
          </a:p>
        </p:txBody>
      </p:sp>
      <p:pic>
        <p:nvPicPr>
          <p:cNvPr id="189" name="Image 188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286500" y="4061302"/>
            <a:ext cx="3670692" cy="2662588"/>
          </a:xfrm>
          <a:prstGeom prst="rect">
            <a:avLst/>
          </a:prstGeom>
        </p:spPr>
      </p:pic>
      <p:pic>
        <p:nvPicPr>
          <p:cNvPr id="190" name="Image 189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872625" y="4111167"/>
            <a:ext cx="2518723" cy="2518723"/>
          </a:xfrm>
          <a:prstGeom prst="rect">
            <a:avLst/>
          </a:prstGeom>
        </p:spPr>
      </p:pic>
      <p:cxnSp>
        <p:nvCxnSpPr>
          <p:cNvPr id="192" name="Connecteur droit avec flèche 191"/>
          <p:cNvCxnSpPr/>
          <p:nvPr/>
        </p:nvCxnSpPr>
        <p:spPr>
          <a:xfrm>
            <a:off x="3131986" y="4381500"/>
            <a:ext cx="4602314" cy="11684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6286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CloudFIT</a:t>
            </a:r>
            <a:r>
              <a:rPr lang="en-US" dirty="0" smtClean="0"/>
              <a:t> </a:t>
            </a:r>
            <a:r>
              <a:rPr lang="en-US" dirty="0" smtClean="0"/>
              <a:t>at work</a:t>
            </a:r>
            <a:endParaRPr lang="en-US" dirty="0"/>
          </a:p>
        </p:txBody>
      </p:sp>
      <p:pic>
        <p:nvPicPr>
          <p:cNvPr id="188" name="Image 18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46302" y="4127183"/>
            <a:ext cx="7252855" cy="2486693"/>
          </a:xfrm>
          <a:prstGeom prst="rect">
            <a:avLst/>
          </a:prstGeom>
          <a:solidFill>
            <a:schemeClr val="tx1">
              <a:alpha val="77000"/>
            </a:schemeClr>
          </a:solidFill>
        </p:spPr>
      </p:pic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304800" y="1606379"/>
            <a:ext cx="11049000" cy="4434984"/>
          </a:xfrm>
        </p:spPr>
        <p:txBody>
          <a:bodyPr>
            <a:normAutofit/>
          </a:bodyPr>
          <a:lstStyle/>
          <a:p>
            <a:r>
              <a:rPr lang="en-US" dirty="0" smtClean="0"/>
              <a:t>Map-Reduce applications (benchmark agains</a:t>
            </a:r>
            <a:r>
              <a:rPr lang="en-US" dirty="0" smtClean="0"/>
              <a:t>t Hadoop)</a:t>
            </a:r>
            <a:endParaRPr lang="en-US" dirty="0" smtClean="0"/>
          </a:p>
          <a:p>
            <a:r>
              <a:rPr lang="en-US" dirty="0" smtClean="0"/>
              <a:t>Ozone </a:t>
            </a:r>
            <a:r>
              <a:rPr lang="en-US" dirty="0"/>
              <a:t>Secondary Events (</a:t>
            </a:r>
            <a:r>
              <a:rPr lang="en-US" dirty="0" smtClean="0"/>
              <a:t>OSE) </a:t>
            </a:r>
            <a:r>
              <a:rPr lang="en-US" dirty="0" smtClean="0"/>
              <a:t>detection</a:t>
            </a:r>
          </a:p>
          <a:p>
            <a:pPr lvl="1"/>
            <a:r>
              <a:rPr lang="en-US" b="1" dirty="0" smtClean="0">
                <a:solidFill>
                  <a:schemeClr val="tx1"/>
                </a:solidFill>
              </a:rPr>
              <a:t>Drastic </a:t>
            </a:r>
            <a:r>
              <a:rPr lang="en-US" b="1" dirty="0">
                <a:solidFill>
                  <a:schemeClr val="tx1"/>
                </a:solidFill>
              </a:rPr>
              <a:t>reductions </a:t>
            </a:r>
            <a:r>
              <a:rPr lang="en-US" dirty="0"/>
              <a:t>on the ozone </a:t>
            </a:r>
            <a:r>
              <a:rPr lang="en-US" dirty="0" smtClean="0"/>
              <a:t>column </a:t>
            </a:r>
            <a:r>
              <a:rPr lang="en-US" dirty="0" smtClean="0"/>
              <a:t>that </a:t>
            </a:r>
            <a:r>
              <a:rPr lang="en-US" dirty="0" smtClean="0"/>
              <a:t>may reach medium latitudes and  cause high UV exposition to the </a:t>
            </a:r>
            <a:r>
              <a:rPr lang="en-US" dirty="0" smtClean="0"/>
              <a:t>population</a:t>
            </a:r>
          </a:p>
          <a:p>
            <a:pPr lvl="1"/>
            <a:r>
              <a:rPr lang="en-US" dirty="0" smtClean="0"/>
              <a:t>Caused by air masses that detach from the polar vertex</a:t>
            </a:r>
            <a:endParaRPr lang="en-US" dirty="0" smtClean="0"/>
          </a:p>
          <a:p>
            <a:pPr lvl="1"/>
            <a:r>
              <a:rPr lang="en-US" dirty="0" smtClean="0"/>
              <a:t>We </a:t>
            </a:r>
            <a:r>
              <a:rPr lang="en-US" dirty="0" smtClean="0"/>
              <a:t>created </a:t>
            </a:r>
            <a:r>
              <a:rPr lang="en-US" dirty="0" smtClean="0"/>
              <a:t>an OSE detection workflow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568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CloudFIT</a:t>
            </a:r>
            <a:r>
              <a:rPr lang="en-US" dirty="0" smtClean="0"/>
              <a:t> Perspectives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00900" y="1690688"/>
            <a:ext cx="10233800" cy="4351338"/>
          </a:xfrm>
        </p:spPr>
        <p:txBody>
          <a:bodyPr>
            <a:normAutofit/>
          </a:bodyPr>
          <a:lstStyle/>
          <a:p>
            <a:r>
              <a:rPr lang="en-US" dirty="0" smtClean="0"/>
              <a:t>Focus on fog/edge computing</a:t>
            </a:r>
          </a:p>
          <a:p>
            <a:pPr lvl="1"/>
            <a:r>
              <a:rPr lang="en-US" dirty="0" smtClean="0"/>
              <a:t>Development of multi-scale applications</a:t>
            </a:r>
          </a:p>
          <a:p>
            <a:pPr lvl="1"/>
            <a:r>
              <a:rPr lang="en-US" dirty="0" smtClean="0"/>
              <a:t>Context-awareness and automatic </a:t>
            </a:r>
            <a:br>
              <a:rPr lang="en-US" dirty="0" smtClean="0"/>
            </a:br>
            <a:r>
              <a:rPr lang="en-US" dirty="0" smtClean="0"/>
              <a:t>clustering to help task placement</a:t>
            </a:r>
          </a:p>
          <a:p>
            <a:r>
              <a:rPr lang="en-US" dirty="0" smtClean="0"/>
              <a:t>Data locality for big data applications</a:t>
            </a:r>
          </a:p>
          <a:p>
            <a:pPr lvl="1"/>
            <a:r>
              <a:rPr lang="en-US" dirty="0" smtClean="0"/>
              <a:t>DHTs often spread data, losing locality</a:t>
            </a:r>
          </a:p>
          <a:p>
            <a:pPr lvl="1"/>
            <a:r>
              <a:rPr lang="en-US" dirty="0" smtClean="0"/>
              <a:t>Access times may impact Big Data applications</a:t>
            </a:r>
          </a:p>
          <a:p>
            <a:pPr lvl="1"/>
            <a:r>
              <a:rPr lang="en-US" dirty="0" smtClean="0"/>
              <a:t>Improve </a:t>
            </a:r>
            <a:r>
              <a:rPr lang="en-US" dirty="0" smtClean="0"/>
              <a:t>data </a:t>
            </a:r>
            <a:r>
              <a:rPr lang="en-US" dirty="0" smtClean="0"/>
              <a:t>locality through</a:t>
            </a:r>
            <a:endParaRPr lang="en-US" dirty="0" smtClean="0"/>
          </a:p>
          <a:p>
            <a:pPr lvl="2"/>
            <a:r>
              <a:rPr lang="en-US" dirty="0" smtClean="0"/>
              <a:t>Locality reinforcement (DHT trick)</a:t>
            </a:r>
            <a:endParaRPr lang="en-US" dirty="0"/>
          </a:p>
          <a:p>
            <a:pPr lvl="2"/>
            <a:r>
              <a:rPr lang="en-US" dirty="0" smtClean="0"/>
              <a:t>Check </a:t>
            </a:r>
            <a:r>
              <a:rPr lang="en-US" dirty="0" smtClean="0"/>
              <a:t>if data is local (scheduling</a:t>
            </a:r>
            <a:r>
              <a:rPr lang="en-US" dirty="0" smtClean="0"/>
              <a:t>)</a:t>
            </a:r>
            <a:endParaRPr lang="en-US" dirty="0" smtClean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97800" y="1602472"/>
            <a:ext cx="4064000" cy="239882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669678" y="4136231"/>
            <a:ext cx="2192122" cy="2540002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70600" y="4921999"/>
            <a:ext cx="3314700" cy="1504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64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ctrTitle"/>
          </p:nvPr>
        </p:nvSpPr>
        <p:spPr>
          <a:xfrm>
            <a:off x="429495" y="3565072"/>
            <a:ext cx="9144000" cy="1641490"/>
          </a:xfrm>
        </p:spPr>
        <p:txBody>
          <a:bodyPr>
            <a:normAutofit/>
          </a:bodyPr>
          <a:lstStyle/>
          <a:p>
            <a:r>
              <a:rPr lang="en-US" sz="7200" noProof="0" dirty="0" smtClean="0"/>
              <a:t>Conclusions and Perspectives</a:t>
            </a:r>
            <a:endParaRPr lang="en-US" sz="7200" noProof="0" dirty="0"/>
          </a:p>
        </p:txBody>
      </p:sp>
      <p:sp>
        <p:nvSpPr>
          <p:cNvPr id="187" name="Sous-titre 2"/>
          <p:cNvSpPr txBox="1">
            <a:spLocks/>
          </p:cNvSpPr>
          <p:nvPr/>
        </p:nvSpPr>
        <p:spPr>
          <a:xfrm>
            <a:off x="231076" y="5965425"/>
            <a:ext cx="10797141" cy="7540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kern="12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b="1" spc="50" smtClean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Contributions à la Gestion de l’Heterogeneité dans les Environnements Distribués et Pervasifs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7456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1564" y="10113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838200" y="123825"/>
            <a:ext cx="10515600" cy="1325563"/>
          </a:xfrm>
        </p:spPr>
        <p:txBody>
          <a:bodyPr/>
          <a:lstStyle/>
          <a:p>
            <a:r>
              <a:rPr lang="en-US" noProof="0" dirty="0" smtClean="0"/>
              <a:t>Research Summary</a:t>
            </a:r>
            <a:endParaRPr lang="en-US" noProof="0" dirty="0"/>
          </a:p>
        </p:txBody>
      </p:sp>
      <p:sp>
        <p:nvSpPr>
          <p:cNvPr id="6" name="Flèche vers la droite 5"/>
          <p:cNvSpPr/>
          <p:nvPr/>
        </p:nvSpPr>
        <p:spPr>
          <a:xfrm>
            <a:off x="387927" y="1898074"/>
            <a:ext cx="10910455" cy="2078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>
            <a:off x="-5125" y="1295536"/>
            <a:ext cx="973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Grenoble</a:t>
            </a:r>
            <a:br>
              <a:rPr lang="en-US" sz="1600" dirty="0" smtClean="0"/>
            </a:br>
            <a:r>
              <a:rPr lang="en-US" sz="1600" dirty="0" smtClean="0"/>
              <a:t>PhD</a:t>
            </a:r>
            <a:endParaRPr lang="en-US" sz="1600" dirty="0"/>
          </a:p>
        </p:txBody>
      </p:sp>
      <p:sp>
        <p:nvSpPr>
          <p:cNvPr id="188" name="ZoneTexte 187"/>
          <p:cNvSpPr txBox="1"/>
          <p:nvPr/>
        </p:nvSpPr>
        <p:spPr>
          <a:xfrm>
            <a:off x="1320258" y="1261302"/>
            <a:ext cx="7248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Nancy</a:t>
            </a:r>
            <a:br>
              <a:rPr lang="en-US" sz="1600" dirty="0" smtClean="0"/>
            </a:br>
            <a:r>
              <a:rPr lang="en-US" sz="1600" dirty="0" smtClean="0"/>
              <a:t>ATER</a:t>
            </a:r>
            <a:endParaRPr lang="en-US" sz="1600" dirty="0"/>
          </a:p>
        </p:txBody>
      </p:sp>
      <p:sp>
        <p:nvSpPr>
          <p:cNvPr id="189" name="ZoneTexte 188"/>
          <p:cNvSpPr txBox="1"/>
          <p:nvPr/>
        </p:nvSpPr>
        <p:spPr>
          <a:xfrm>
            <a:off x="2310813" y="1258655"/>
            <a:ext cx="706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Reims</a:t>
            </a:r>
            <a:br>
              <a:rPr lang="en-US" sz="1600" dirty="0" smtClean="0"/>
            </a:br>
            <a:r>
              <a:rPr lang="en-US" sz="1600" dirty="0" smtClean="0"/>
              <a:t>MCF</a:t>
            </a:r>
            <a:endParaRPr lang="en-US" sz="1600" dirty="0"/>
          </a:p>
        </p:txBody>
      </p:sp>
      <p:grpSp>
        <p:nvGrpSpPr>
          <p:cNvPr id="24" name="Grouper 23"/>
          <p:cNvGrpSpPr/>
          <p:nvPr/>
        </p:nvGrpSpPr>
        <p:grpSpPr>
          <a:xfrm>
            <a:off x="909275" y="1960418"/>
            <a:ext cx="10289213" cy="4634352"/>
            <a:chOff x="1295962" y="1960418"/>
            <a:chExt cx="10169226" cy="221673"/>
          </a:xfrm>
        </p:grpSpPr>
        <p:cxnSp>
          <p:nvCxnSpPr>
            <p:cNvPr id="9" name="Connecteur droit 8"/>
            <p:cNvCxnSpPr/>
            <p:nvPr/>
          </p:nvCxnSpPr>
          <p:spPr>
            <a:xfrm>
              <a:off x="1295962" y="1960418"/>
              <a:ext cx="0" cy="2216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cteur droit 191"/>
            <p:cNvCxnSpPr/>
            <p:nvPr/>
          </p:nvCxnSpPr>
          <p:spPr>
            <a:xfrm>
              <a:off x="2143398" y="1960418"/>
              <a:ext cx="0" cy="2216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cteur droit 192"/>
            <p:cNvCxnSpPr/>
            <p:nvPr/>
          </p:nvCxnSpPr>
          <p:spPr>
            <a:xfrm>
              <a:off x="2990834" y="1960418"/>
              <a:ext cx="0" cy="2216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cteur droit 194"/>
            <p:cNvCxnSpPr/>
            <p:nvPr/>
          </p:nvCxnSpPr>
          <p:spPr>
            <a:xfrm>
              <a:off x="4685706" y="1960418"/>
              <a:ext cx="0" cy="2216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cteur droit 195"/>
            <p:cNvCxnSpPr/>
            <p:nvPr/>
          </p:nvCxnSpPr>
          <p:spPr>
            <a:xfrm>
              <a:off x="5533142" y="1960418"/>
              <a:ext cx="0" cy="2216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cteur droit 196"/>
            <p:cNvCxnSpPr/>
            <p:nvPr/>
          </p:nvCxnSpPr>
          <p:spPr>
            <a:xfrm>
              <a:off x="6380578" y="1960418"/>
              <a:ext cx="0" cy="2216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cteur droit 197"/>
            <p:cNvCxnSpPr/>
            <p:nvPr/>
          </p:nvCxnSpPr>
          <p:spPr>
            <a:xfrm>
              <a:off x="7228014" y="1960418"/>
              <a:ext cx="0" cy="2216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cteur droit 198"/>
            <p:cNvCxnSpPr/>
            <p:nvPr/>
          </p:nvCxnSpPr>
          <p:spPr>
            <a:xfrm>
              <a:off x="8075449" y="1960418"/>
              <a:ext cx="0" cy="2216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cteur droit 199"/>
            <p:cNvCxnSpPr/>
            <p:nvPr/>
          </p:nvCxnSpPr>
          <p:spPr>
            <a:xfrm>
              <a:off x="8922884" y="1960418"/>
              <a:ext cx="0" cy="2216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cteur droit 200"/>
            <p:cNvCxnSpPr/>
            <p:nvPr/>
          </p:nvCxnSpPr>
          <p:spPr>
            <a:xfrm>
              <a:off x="9770320" y="1960418"/>
              <a:ext cx="0" cy="2216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cteur droit 201"/>
            <p:cNvCxnSpPr/>
            <p:nvPr/>
          </p:nvCxnSpPr>
          <p:spPr>
            <a:xfrm>
              <a:off x="10617756" y="1960418"/>
              <a:ext cx="0" cy="2216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cteur droit 203"/>
            <p:cNvCxnSpPr/>
            <p:nvPr/>
          </p:nvCxnSpPr>
          <p:spPr>
            <a:xfrm>
              <a:off x="11465188" y="1960418"/>
              <a:ext cx="0" cy="2216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cteur droit 204"/>
            <p:cNvCxnSpPr/>
            <p:nvPr/>
          </p:nvCxnSpPr>
          <p:spPr>
            <a:xfrm>
              <a:off x="3838270" y="1960418"/>
              <a:ext cx="0" cy="2216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8" name="Connecteur droit 207"/>
          <p:cNvCxnSpPr/>
          <p:nvPr/>
        </p:nvCxnSpPr>
        <p:spPr>
          <a:xfrm>
            <a:off x="881478" y="1821866"/>
            <a:ext cx="0" cy="221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necteur droit 208"/>
          <p:cNvCxnSpPr/>
          <p:nvPr/>
        </p:nvCxnSpPr>
        <p:spPr>
          <a:xfrm>
            <a:off x="2281943" y="1808013"/>
            <a:ext cx="0" cy="221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à coins arrondis 24"/>
          <p:cNvSpPr/>
          <p:nvPr/>
        </p:nvSpPr>
        <p:spPr>
          <a:xfrm>
            <a:off x="387927" y="2313278"/>
            <a:ext cx="1077191" cy="25709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BCast</a:t>
            </a:r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4" name="Rectangle à coins arrondis 223"/>
          <p:cNvSpPr/>
          <p:nvPr/>
        </p:nvSpPr>
        <p:spPr>
          <a:xfrm>
            <a:off x="571500" y="2636887"/>
            <a:ext cx="2152634" cy="27511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AlltoAll</a:t>
            </a:r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5" name="Rectangle à coins arrondis 224"/>
          <p:cNvSpPr/>
          <p:nvPr/>
        </p:nvSpPr>
        <p:spPr>
          <a:xfrm>
            <a:off x="1103243" y="2974355"/>
            <a:ext cx="3520712" cy="27665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Matrix Multiplication</a:t>
            </a:r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6" name="Rectangle à coins arrondis 225"/>
          <p:cNvSpPr/>
          <p:nvPr/>
        </p:nvSpPr>
        <p:spPr>
          <a:xfrm>
            <a:off x="7496464" y="2332504"/>
            <a:ext cx="4149436" cy="230813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CloudFIT</a:t>
            </a:r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27" name="Rectangle à coins arrondis 226"/>
          <p:cNvSpPr/>
          <p:nvPr/>
        </p:nvSpPr>
        <p:spPr>
          <a:xfrm>
            <a:off x="9867900" y="2678050"/>
            <a:ext cx="1778000" cy="24634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 Container Perf</a:t>
            </a:r>
            <a:endParaRPr lang="en-US" sz="14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7" name="Connecteur droit 26"/>
          <p:cNvCxnSpPr/>
          <p:nvPr/>
        </p:nvCxnSpPr>
        <p:spPr>
          <a:xfrm>
            <a:off x="410133" y="3571003"/>
            <a:ext cx="107883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Connecteur droit 229"/>
          <p:cNvCxnSpPr/>
          <p:nvPr/>
        </p:nvCxnSpPr>
        <p:spPr>
          <a:xfrm>
            <a:off x="410133" y="5504874"/>
            <a:ext cx="107883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ZoneTexte 230"/>
          <p:cNvSpPr txBox="1"/>
          <p:nvPr/>
        </p:nvSpPr>
        <p:spPr>
          <a:xfrm>
            <a:off x="10347589" y="3318215"/>
            <a:ext cx="8723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Activities</a:t>
            </a:r>
            <a:endParaRPr lang="en-US" sz="1400" dirty="0"/>
          </a:p>
        </p:txBody>
      </p:sp>
      <p:cxnSp>
        <p:nvCxnSpPr>
          <p:cNvPr id="232" name="Connecteur droit 231"/>
          <p:cNvCxnSpPr/>
          <p:nvPr/>
        </p:nvCxnSpPr>
        <p:spPr>
          <a:xfrm>
            <a:off x="423986" y="4663209"/>
            <a:ext cx="107883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ZoneTexte 232"/>
          <p:cNvSpPr txBox="1"/>
          <p:nvPr/>
        </p:nvSpPr>
        <p:spPr>
          <a:xfrm>
            <a:off x="10001218" y="4410421"/>
            <a:ext cx="12666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Collaborations</a:t>
            </a:r>
            <a:endParaRPr lang="en-US" sz="1400" dirty="0"/>
          </a:p>
        </p:txBody>
      </p:sp>
      <p:sp>
        <p:nvSpPr>
          <p:cNvPr id="234" name="Rectangle à coins arrondis 233"/>
          <p:cNvSpPr/>
          <p:nvPr/>
        </p:nvSpPr>
        <p:spPr>
          <a:xfrm>
            <a:off x="1102895" y="4226339"/>
            <a:ext cx="3520712" cy="27665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ESSTT - Tunisia</a:t>
            </a:r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5" name="Rectangle à coins arrondis 234"/>
          <p:cNvSpPr/>
          <p:nvPr/>
        </p:nvSpPr>
        <p:spPr>
          <a:xfrm>
            <a:off x="654625" y="3963472"/>
            <a:ext cx="2152634" cy="21233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Nancy</a:t>
            </a:r>
            <a:endParaRPr lang="en-US" sz="16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6" name="Rectangle à coins arrondis 235"/>
          <p:cNvSpPr/>
          <p:nvPr/>
        </p:nvSpPr>
        <p:spPr>
          <a:xfrm>
            <a:off x="390905" y="3658842"/>
            <a:ext cx="1835632" cy="23124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Grenoble</a:t>
            </a:r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37" name="ZoneTexte 236"/>
          <p:cNvSpPr txBox="1"/>
          <p:nvPr/>
        </p:nvSpPr>
        <p:spPr>
          <a:xfrm>
            <a:off x="10444567" y="5226692"/>
            <a:ext cx="8226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Advising</a:t>
            </a:r>
            <a:endParaRPr lang="en-US" sz="1400" dirty="0"/>
          </a:p>
        </p:txBody>
      </p:sp>
      <p:sp>
        <p:nvSpPr>
          <p:cNvPr id="238" name="Rectangle à coins arrondis 237"/>
          <p:cNvSpPr/>
          <p:nvPr/>
        </p:nvSpPr>
        <p:spPr>
          <a:xfrm>
            <a:off x="6982770" y="3625993"/>
            <a:ext cx="4802736" cy="225038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Paris 1</a:t>
            </a:r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cxnSp>
        <p:nvCxnSpPr>
          <p:cNvPr id="239" name="Connecteur droit 238"/>
          <p:cNvCxnSpPr/>
          <p:nvPr/>
        </p:nvCxnSpPr>
        <p:spPr>
          <a:xfrm>
            <a:off x="410131" y="6594770"/>
            <a:ext cx="107883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ZoneTexte 239"/>
          <p:cNvSpPr txBox="1"/>
          <p:nvPr/>
        </p:nvSpPr>
        <p:spPr>
          <a:xfrm>
            <a:off x="10444565" y="6341988"/>
            <a:ext cx="79060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Projects</a:t>
            </a:r>
            <a:endParaRPr lang="en-US" sz="1400" dirty="0"/>
          </a:p>
        </p:txBody>
      </p:sp>
      <p:sp>
        <p:nvSpPr>
          <p:cNvPr id="241" name="Rectangle à coins arrondis 240"/>
          <p:cNvSpPr/>
          <p:nvPr/>
        </p:nvSpPr>
        <p:spPr>
          <a:xfrm>
            <a:off x="5066032" y="3234660"/>
            <a:ext cx="1379261" cy="25231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WSN</a:t>
            </a:r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2" name="Rectangle à coins arrondis 241"/>
          <p:cNvSpPr/>
          <p:nvPr/>
        </p:nvSpPr>
        <p:spPr>
          <a:xfrm>
            <a:off x="5273117" y="5562680"/>
            <a:ext cx="2542307" cy="237871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CAPSEC </a:t>
            </a:r>
            <a:r>
              <a:rPr lang="en-US" dirty="0" err="1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Rofica</a:t>
            </a:r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6" name="Rectangle à coins arrondis 245"/>
          <p:cNvSpPr/>
          <p:nvPr/>
        </p:nvSpPr>
        <p:spPr>
          <a:xfrm>
            <a:off x="3571565" y="3639806"/>
            <a:ext cx="1658199" cy="21779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Paris 13</a:t>
            </a:r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7" name="Rectangle à coins arrondis 246"/>
          <p:cNvSpPr/>
          <p:nvPr/>
        </p:nvSpPr>
        <p:spPr>
          <a:xfrm>
            <a:off x="2933422" y="2334676"/>
            <a:ext cx="3268088" cy="27094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CONFIIT</a:t>
            </a:r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8" name="Rectangle à coins arrondis 247"/>
          <p:cNvSpPr/>
          <p:nvPr/>
        </p:nvSpPr>
        <p:spPr>
          <a:xfrm>
            <a:off x="3618327" y="5853772"/>
            <a:ext cx="3321532" cy="22387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ANR USS SIMGRID</a:t>
            </a:r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49" name="Rectangle à coins arrondis 248"/>
          <p:cNvSpPr/>
          <p:nvPr/>
        </p:nvSpPr>
        <p:spPr>
          <a:xfrm>
            <a:off x="3618327" y="3960405"/>
            <a:ext cx="3321532" cy="223876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Nancy / Grenoble / Lyon</a:t>
            </a:r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54" name="Rectangle à coins arrondis 253"/>
          <p:cNvSpPr/>
          <p:nvPr/>
        </p:nvSpPr>
        <p:spPr>
          <a:xfrm>
            <a:off x="4754388" y="4705540"/>
            <a:ext cx="1047204" cy="27913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Alshabani</a:t>
            </a:r>
            <a:endParaRPr lang="en-US" sz="16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6" name="ZoneTexte 435"/>
          <p:cNvSpPr txBox="1"/>
          <p:nvPr/>
        </p:nvSpPr>
        <p:spPr>
          <a:xfrm>
            <a:off x="410133" y="1990103"/>
            <a:ext cx="545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2005</a:t>
            </a:r>
            <a:endParaRPr lang="en-US" sz="1400" dirty="0"/>
          </a:p>
        </p:txBody>
      </p:sp>
      <p:sp>
        <p:nvSpPr>
          <p:cNvPr id="437" name="ZoneTexte 436"/>
          <p:cNvSpPr txBox="1"/>
          <p:nvPr/>
        </p:nvSpPr>
        <p:spPr>
          <a:xfrm>
            <a:off x="2048478" y="1990103"/>
            <a:ext cx="535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2007</a:t>
            </a:r>
            <a:endParaRPr lang="en-US" sz="1400" dirty="0"/>
          </a:p>
        </p:txBody>
      </p:sp>
      <p:sp>
        <p:nvSpPr>
          <p:cNvPr id="438" name="ZoneTexte 437"/>
          <p:cNvSpPr txBox="1"/>
          <p:nvPr/>
        </p:nvSpPr>
        <p:spPr>
          <a:xfrm>
            <a:off x="10527703" y="2005501"/>
            <a:ext cx="519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2017</a:t>
            </a:r>
            <a:endParaRPr lang="en-US" sz="1400" dirty="0"/>
          </a:p>
        </p:txBody>
      </p:sp>
      <p:sp>
        <p:nvSpPr>
          <p:cNvPr id="439" name="ZoneTexte 438"/>
          <p:cNvSpPr txBox="1"/>
          <p:nvPr/>
        </p:nvSpPr>
        <p:spPr>
          <a:xfrm>
            <a:off x="4556158" y="1990098"/>
            <a:ext cx="538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2010</a:t>
            </a:r>
            <a:endParaRPr lang="en-US" sz="1400" dirty="0"/>
          </a:p>
        </p:txBody>
      </p:sp>
      <p:sp>
        <p:nvSpPr>
          <p:cNvPr id="440" name="ZoneTexte 439"/>
          <p:cNvSpPr txBox="1"/>
          <p:nvPr/>
        </p:nvSpPr>
        <p:spPr>
          <a:xfrm>
            <a:off x="7137961" y="2002752"/>
            <a:ext cx="5232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2013</a:t>
            </a:r>
            <a:endParaRPr lang="en-US" sz="1400" dirty="0"/>
          </a:p>
        </p:txBody>
      </p:sp>
      <p:sp>
        <p:nvSpPr>
          <p:cNvPr id="441" name="ZoneTexte 440"/>
          <p:cNvSpPr txBox="1"/>
          <p:nvPr/>
        </p:nvSpPr>
        <p:spPr>
          <a:xfrm>
            <a:off x="1185995" y="1990098"/>
            <a:ext cx="553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2006</a:t>
            </a:r>
            <a:endParaRPr lang="en-US" sz="1400" dirty="0"/>
          </a:p>
        </p:txBody>
      </p:sp>
      <p:sp>
        <p:nvSpPr>
          <p:cNvPr id="442" name="ZoneTexte 441"/>
          <p:cNvSpPr txBox="1"/>
          <p:nvPr/>
        </p:nvSpPr>
        <p:spPr>
          <a:xfrm>
            <a:off x="2863251" y="1991369"/>
            <a:ext cx="551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2008</a:t>
            </a:r>
            <a:endParaRPr lang="en-US" sz="1400" dirty="0"/>
          </a:p>
        </p:txBody>
      </p:sp>
      <p:sp>
        <p:nvSpPr>
          <p:cNvPr id="443" name="ZoneTexte 442"/>
          <p:cNvSpPr txBox="1"/>
          <p:nvPr/>
        </p:nvSpPr>
        <p:spPr>
          <a:xfrm>
            <a:off x="3722574" y="1990098"/>
            <a:ext cx="553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2009</a:t>
            </a:r>
            <a:endParaRPr lang="en-US" sz="1400" dirty="0"/>
          </a:p>
        </p:txBody>
      </p:sp>
      <p:sp>
        <p:nvSpPr>
          <p:cNvPr id="444" name="ZoneTexte 443"/>
          <p:cNvSpPr txBox="1"/>
          <p:nvPr/>
        </p:nvSpPr>
        <p:spPr>
          <a:xfrm>
            <a:off x="5428314" y="1990098"/>
            <a:ext cx="525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2011</a:t>
            </a:r>
            <a:endParaRPr lang="en-US" sz="1400" dirty="0"/>
          </a:p>
        </p:txBody>
      </p:sp>
      <p:sp>
        <p:nvSpPr>
          <p:cNvPr id="445" name="ZoneTexte 444"/>
          <p:cNvSpPr txBox="1"/>
          <p:nvPr/>
        </p:nvSpPr>
        <p:spPr>
          <a:xfrm>
            <a:off x="6257285" y="2004445"/>
            <a:ext cx="537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2012</a:t>
            </a:r>
            <a:endParaRPr lang="en-US" sz="1400" dirty="0"/>
          </a:p>
        </p:txBody>
      </p:sp>
      <p:sp>
        <p:nvSpPr>
          <p:cNvPr id="446" name="ZoneTexte 445"/>
          <p:cNvSpPr txBox="1"/>
          <p:nvPr/>
        </p:nvSpPr>
        <p:spPr>
          <a:xfrm>
            <a:off x="7991624" y="2004445"/>
            <a:ext cx="538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2014</a:t>
            </a:r>
            <a:endParaRPr lang="en-US" sz="1400" dirty="0"/>
          </a:p>
        </p:txBody>
      </p:sp>
      <p:sp>
        <p:nvSpPr>
          <p:cNvPr id="447" name="ZoneTexte 446"/>
          <p:cNvSpPr txBox="1"/>
          <p:nvPr/>
        </p:nvSpPr>
        <p:spPr>
          <a:xfrm>
            <a:off x="8805963" y="1990098"/>
            <a:ext cx="545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2015</a:t>
            </a:r>
            <a:endParaRPr lang="en-US" sz="1400" dirty="0"/>
          </a:p>
        </p:txBody>
      </p:sp>
      <p:sp>
        <p:nvSpPr>
          <p:cNvPr id="448" name="ZoneTexte 447"/>
          <p:cNvSpPr txBox="1"/>
          <p:nvPr/>
        </p:nvSpPr>
        <p:spPr>
          <a:xfrm>
            <a:off x="9653030" y="2004445"/>
            <a:ext cx="540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2016</a:t>
            </a:r>
            <a:endParaRPr lang="en-US" sz="1400" dirty="0"/>
          </a:p>
        </p:txBody>
      </p:sp>
      <p:sp>
        <p:nvSpPr>
          <p:cNvPr id="67" name="Rectangle à coins arrondis 66"/>
          <p:cNvSpPr/>
          <p:nvPr/>
        </p:nvSpPr>
        <p:spPr>
          <a:xfrm>
            <a:off x="6982770" y="3906026"/>
            <a:ext cx="4802736" cy="287877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UFSM (Brazil)</a:t>
            </a:r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8" name="Rectangle à coins arrondis 67"/>
          <p:cNvSpPr/>
          <p:nvPr/>
        </p:nvSpPr>
        <p:spPr>
          <a:xfrm>
            <a:off x="7054825" y="4754758"/>
            <a:ext cx="2531050" cy="293432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Romain</a:t>
            </a:r>
            <a:r>
              <a:rPr lang="en-US" sz="1600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 </a:t>
            </a:r>
            <a:r>
              <a:rPr lang="en-US" sz="1600" dirty="0" err="1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Vasseur</a:t>
            </a:r>
            <a:endParaRPr lang="en-US" sz="16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9" name="Rectangle à coins arrondis 68"/>
          <p:cNvSpPr/>
          <p:nvPr/>
        </p:nvSpPr>
        <p:spPr>
          <a:xfrm>
            <a:off x="6426165" y="5153428"/>
            <a:ext cx="3817917" cy="25342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Thierno</a:t>
            </a:r>
            <a:r>
              <a:rPr lang="en-US" sz="1600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 Diallo</a:t>
            </a:r>
            <a:endParaRPr lang="en-US" sz="16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0" name="Rectangle à coins arrondis 69"/>
          <p:cNvSpPr/>
          <p:nvPr/>
        </p:nvSpPr>
        <p:spPr>
          <a:xfrm>
            <a:off x="7004566" y="4270590"/>
            <a:ext cx="1382402" cy="23638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UdelaR</a:t>
            </a:r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1" name="Rectangle à coins arrondis 70"/>
          <p:cNvSpPr/>
          <p:nvPr/>
        </p:nvSpPr>
        <p:spPr>
          <a:xfrm>
            <a:off x="10015326" y="4245061"/>
            <a:ext cx="1770180" cy="222595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UdelaR</a:t>
            </a:r>
            <a:r>
              <a:rPr lang="en-US" sz="1600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/UBA</a:t>
            </a:r>
            <a:endParaRPr lang="en-US" sz="16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2" name="Rectangle à coins arrondis 71"/>
          <p:cNvSpPr/>
          <p:nvPr/>
        </p:nvSpPr>
        <p:spPr>
          <a:xfrm>
            <a:off x="7063507" y="3239968"/>
            <a:ext cx="2646220" cy="24170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Molecular Docking</a:t>
            </a:r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3" name="Rectangle à coins arrondis 72"/>
          <p:cNvSpPr/>
          <p:nvPr/>
        </p:nvSpPr>
        <p:spPr>
          <a:xfrm>
            <a:off x="6490058" y="2610801"/>
            <a:ext cx="2342246" cy="245787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GRAPP&amp;S</a:t>
            </a:r>
            <a:endParaRPr lang="en-US" sz="16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4" name="Rectangle à coins arrondis 73"/>
          <p:cNvSpPr/>
          <p:nvPr/>
        </p:nvSpPr>
        <p:spPr>
          <a:xfrm>
            <a:off x="6959574" y="6212394"/>
            <a:ext cx="861286" cy="31626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CloudFIT</a:t>
            </a:r>
            <a:endParaRPr lang="en-US" sz="13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5" name="Rectangle à coins arrondis 74"/>
          <p:cNvSpPr/>
          <p:nvPr/>
        </p:nvSpPr>
        <p:spPr>
          <a:xfrm>
            <a:off x="6973421" y="5852608"/>
            <a:ext cx="1694873" cy="32968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PER-MARE</a:t>
            </a:r>
            <a:endParaRPr lang="en-US" sz="16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6" name="Rectangle à coins arrondis 75"/>
          <p:cNvSpPr/>
          <p:nvPr/>
        </p:nvSpPr>
        <p:spPr>
          <a:xfrm>
            <a:off x="10359692" y="5510990"/>
            <a:ext cx="1502262" cy="23938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MESO</a:t>
            </a:r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7" name="Rectangle à coins arrondis 76"/>
          <p:cNvSpPr/>
          <p:nvPr/>
        </p:nvSpPr>
        <p:spPr>
          <a:xfrm>
            <a:off x="11047012" y="5779965"/>
            <a:ext cx="861286" cy="316264"/>
          </a:xfrm>
          <a:prstGeom prst="roundRect">
            <a:avLst/>
          </a:prstGeom>
          <a:gradFill flip="none" rotWithShape="1">
            <a:gsLst>
              <a:gs pos="0">
                <a:schemeClr val="tx2">
                  <a:lumMod val="60000"/>
                  <a:lumOff val="40000"/>
                  <a:shade val="30000"/>
                  <a:satMod val="115000"/>
                </a:schemeClr>
              </a:gs>
              <a:gs pos="3000">
                <a:schemeClr val="tx2">
                  <a:lumMod val="60000"/>
                  <a:lumOff val="40000"/>
                  <a:shade val="67500"/>
                  <a:satMod val="115000"/>
                </a:schemeClr>
              </a:gs>
              <a:gs pos="100000">
                <a:schemeClr val="tx2">
                  <a:lumMod val="60000"/>
                  <a:lumOff val="40000"/>
                  <a:shade val="100000"/>
                  <a:satMod val="115000"/>
                </a:schemeClr>
              </a:gs>
            </a:gsLst>
            <a:lin ang="10800000" scaled="1"/>
            <a:tileRect/>
          </a:gradFill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ANR?</a:t>
            </a:r>
            <a:endParaRPr lang="en-US" sz="13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9" name="Rectangle à coins arrondis 78"/>
          <p:cNvSpPr/>
          <p:nvPr/>
        </p:nvSpPr>
        <p:spPr>
          <a:xfrm>
            <a:off x="5929516" y="2908645"/>
            <a:ext cx="1410520" cy="284631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Intentional PIS</a:t>
            </a:r>
            <a:endParaRPr lang="en-US" sz="14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8" name="Rectangle à coins arrondis 77"/>
          <p:cNvSpPr/>
          <p:nvPr/>
        </p:nvSpPr>
        <p:spPr>
          <a:xfrm>
            <a:off x="7367154" y="2912860"/>
            <a:ext cx="1275180" cy="255038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Hadoop</a:t>
            </a:r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0" name="Rectangle à coins arrondis 79"/>
          <p:cNvSpPr/>
          <p:nvPr/>
        </p:nvSpPr>
        <p:spPr>
          <a:xfrm>
            <a:off x="10359692" y="6107350"/>
            <a:ext cx="1502262" cy="26878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CC-SEM</a:t>
            </a:r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1" name="Rectangle à coins arrondis 80"/>
          <p:cNvSpPr/>
          <p:nvPr/>
        </p:nvSpPr>
        <p:spPr>
          <a:xfrm>
            <a:off x="10972388" y="4819446"/>
            <a:ext cx="952912" cy="288250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Guzman</a:t>
            </a:r>
            <a:endParaRPr lang="en-US" sz="16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2199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 Domains</a:t>
            </a:r>
            <a:endParaRPr lang="en-US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>
                <a:solidFill>
                  <a:srgbClr val="FFC000"/>
                </a:solidFill>
              </a:rPr>
              <a:t>Fog Computing and Pervasive environments</a:t>
            </a:r>
            <a:endParaRPr lang="en-US" dirty="0">
              <a:solidFill>
                <a:srgbClr val="FFC000"/>
              </a:solidFill>
            </a:endParaRPr>
          </a:p>
          <a:p>
            <a:pPr lvl="1"/>
            <a:r>
              <a:rPr lang="en-US" dirty="0" smtClean="0"/>
              <a:t>Context adaption, virtualization and </a:t>
            </a:r>
            <a:r>
              <a:rPr lang="en-US" dirty="0" err="1" smtClean="0"/>
              <a:t>microservices</a:t>
            </a:r>
            <a:endParaRPr lang="en-US" dirty="0" smtClean="0"/>
          </a:p>
          <a:p>
            <a:pPr lvl="1"/>
            <a:r>
              <a:rPr lang="en-US" dirty="0" smtClean="0"/>
              <a:t>Integration with SDN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Internet of Things and Smart Cities</a:t>
            </a:r>
          </a:p>
          <a:p>
            <a:pPr lvl="1"/>
            <a:r>
              <a:rPr lang="en-US" dirty="0"/>
              <a:t>Smart </a:t>
            </a:r>
            <a:r>
              <a:rPr lang="en-US" dirty="0" smtClean="0"/>
              <a:t>Agriculture</a:t>
            </a:r>
          </a:p>
          <a:p>
            <a:pPr lvl="1"/>
            <a:r>
              <a:rPr lang="en-US" dirty="0"/>
              <a:t>Energy consumption monitoring</a:t>
            </a:r>
          </a:p>
          <a:p>
            <a:pPr lvl="1"/>
            <a:r>
              <a:rPr lang="en-US" dirty="0" smtClean="0"/>
              <a:t>Green IT</a:t>
            </a:r>
          </a:p>
          <a:p>
            <a:r>
              <a:rPr lang="en-US" dirty="0" smtClean="0">
                <a:solidFill>
                  <a:srgbClr val="FFC000"/>
                </a:solidFill>
              </a:rPr>
              <a:t>Distributed Computing and Big Data</a:t>
            </a:r>
          </a:p>
          <a:p>
            <a:pPr lvl="1"/>
            <a:r>
              <a:rPr lang="en-US" dirty="0"/>
              <a:t> Integration with fog computing applications and </a:t>
            </a:r>
            <a:r>
              <a:rPr lang="en-US" dirty="0" err="1"/>
              <a:t>IoT</a:t>
            </a:r>
            <a:endParaRPr lang="en-US" dirty="0"/>
          </a:p>
          <a:p>
            <a:pPr lvl="1"/>
            <a:r>
              <a:rPr lang="en-US" dirty="0"/>
              <a:t>Exploration of new tools (Apache Storm, ...)</a:t>
            </a:r>
          </a:p>
          <a:p>
            <a:pPr lvl="1"/>
            <a:r>
              <a:rPr lang="en-US" dirty="0"/>
              <a:t>Data handling and </a:t>
            </a:r>
            <a:r>
              <a:rPr lang="en-US" dirty="0" smtClean="0"/>
              <a:t>analysis</a:t>
            </a:r>
          </a:p>
          <a:p>
            <a:pPr lvl="1"/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152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1564" y="10113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762000" y="161925"/>
            <a:ext cx="10515600" cy="1325563"/>
          </a:xfrm>
        </p:spPr>
        <p:txBody>
          <a:bodyPr>
            <a:noAutofit/>
          </a:bodyPr>
          <a:lstStyle/>
          <a:p>
            <a:r>
              <a:rPr lang="en-US" sz="4000" noProof="0" dirty="0" smtClean="0"/>
              <a:t>Administration Responsibilities</a:t>
            </a:r>
            <a:endParaRPr lang="en-US" sz="4000" noProof="0" dirty="0"/>
          </a:p>
        </p:txBody>
      </p:sp>
      <p:sp>
        <p:nvSpPr>
          <p:cNvPr id="6" name="Flèche vers la droite 5"/>
          <p:cNvSpPr/>
          <p:nvPr/>
        </p:nvSpPr>
        <p:spPr>
          <a:xfrm>
            <a:off x="502227" y="1898074"/>
            <a:ext cx="10910455" cy="20781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ZoneTexte 6"/>
          <p:cNvSpPr txBox="1"/>
          <p:nvPr/>
        </p:nvSpPr>
        <p:spPr>
          <a:xfrm>
            <a:off x="80810" y="1258449"/>
            <a:ext cx="97334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600" dirty="0" smtClean="0"/>
              <a:t>Grenoble</a:t>
            </a:r>
            <a:br>
              <a:rPr lang="en-US" sz="1600" dirty="0" smtClean="0"/>
            </a:br>
            <a:r>
              <a:rPr lang="en-US" sz="1600" dirty="0" smtClean="0"/>
              <a:t>PhD</a:t>
            </a:r>
            <a:endParaRPr lang="en-US" sz="1600" dirty="0"/>
          </a:p>
        </p:txBody>
      </p:sp>
      <p:sp>
        <p:nvSpPr>
          <p:cNvPr id="188" name="ZoneTexte 187"/>
          <p:cNvSpPr txBox="1"/>
          <p:nvPr/>
        </p:nvSpPr>
        <p:spPr>
          <a:xfrm>
            <a:off x="1364472" y="1287057"/>
            <a:ext cx="72487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600" dirty="0" smtClean="0"/>
              <a:t>Nancy</a:t>
            </a:r>
            <a:br>
              <a:rPr lang="en-US" sz="1600" dirty="0" smtClean="0"/>
            </a:br>
            <a:r>
              <a:rPr lang="en-US" sz="1600" dirty="0" smtClean="0"/>
              <a:t>ATER</a:t>
            </a:r>
            <a:endParaRPr lang="en-US" sz="1600" dirty="0"/>
          </a:p>
        </p:txBody>
      </p:sp>
      <p:sp>
        <p:nvSpPr>
          <p:cNvPr id="189" name="ZoneTexte 188"/>
          <p:cNvSpPr txBox="1"/>
          <p:nvPr/>
        </p:nvSpPr>
        <p:spPr>
          <a:xfrm>
            <a:off x="2452794" y="1271223"/>
            <a:ext cx="7065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dirty="0" smtClean="0"/>
              <a:t>Reims</a:t>
            </a:r>
            <a:br>
              <a:rPr lang="en-US" sz="1600" dirty="0" smtClean="0"/>
            </a:br>
            <a:r>
              <a:rPr lang="en-US" sz="1600" dirty="0" smtClean="0"/>
              <a:t>MCF</a:t>
            </a:r>
            <a:endParaRPr lang="en-US" sz="1600" dirty="0"/>
          </a:p>
        </p:txBody>
      </p:sp>
      <p:grpSp>
        <p:nvGrpSpPr>
          <p:cNvPr id="24" name="Grouper 23"/>
          <p:cNvGrpSpPr/>
          <p:nvPr/>
        </p:nvGrpSpPr>
        <p:grpSpPr>
          <a:xfrm>
            <a:off x="1023575" y="1960418"/>
            <a:ext cx="10289213" cy="4634352"/>
            <a:chOff x="1295962" y="1960418"/>
            <a:chExt cx="10169226" cy="221673"/>
          </a:xfrm>
        </p:grpSpPr>
        <p:cxnSp>
          <p:nvCxnSpPr>
            <p:cNvPr id="9" name="Connecteur droit 8"/>
            <p:cNvCxnSpPr/>
            <p:nvPr/>
          </p:nvCxnSpPr>
          <p:spPr>
            <a:xfrm>
              <a:off x="1295962" y="1960418"/>
              <a:ext cx="0" cy="2216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Connecteur droit 191"/>
            <p:cNvCxnSpPr/>
            <p:nvPr/>
          </p:nvCxnSpPr>
          <p:spPr>
            <a:xfrm>
              <a:off x="2143398" y="1960418"/>
              <a:ext cx="0" cy="2216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Connecteur droit 192"/>
            <p:cNvCxnSpPr/>
            <p:nvPr/>
          </p:nvCxnSpPr>
          <p:spPr>
            <a:xfrm>
              <a:off x="2990834" y="1960418"/>
              <a:ext cx="0" cy="2216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Connecteur droit 194"/>
            <p:cNvCxnSpPr/>
            <p:nvPr/>
          </p:nvCxnSpPr>
          <p:spPr>
            <a:xfrm>
              <a:off x="4685706" y="1960418"/>
              <a:ext cx="0" cy="2216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Connecteur droit 195"/>
            <p:cNvCxnSpPr/>
            <p:nvPr/>
          </p:nvCxnSpPr>
          <p:spPr>
            <a:xfrm>
              <a:off x="5533142" y="1960418"/>
              <a:ext cx="0" cy="2216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7" name="Connecteur droit 196"/>
            <p:cNvCxnSpPr/>
            <p:nvPr/>
          </p:nvCxnSpPr>
          <p:spPr>
            <a:xfrm>
              <a:off x="6380578" y="1960418"/>
              <a:ext cx="0" cy="2216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Connecteur droit 197"/>
            <p:cNvCxnSpPr/>
            <p:nvPr/>
          </p:nvCxnSpPr>
          <p:spPr>
            <a:xfrm>
              <a:off x="7228014" y="1960418"/>
              <a:ext cx="0" cy="2216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9" name="Connecteur droit 198"/>
            <p:cNvCxnSpPr/>
            <p:nvPr/>
          </p:nvCxnSpPr>
          <p:spPr>
            <a:xfrm>
              <a:off x="8075449" y="1960418"/>
              <a:ext cx="0" cy="2216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0" name="Connecteur droit 199"/>
            <p:cNvCxnSpPr/>
            <p:nvPr/>
          </p:nvCxnSpPr>
          <p:spPr>
            <a:xfrm>
              <a:off x="8922884" y="1960418"/>
              <a:ext cx="0" cy="2216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1" name="Connecteur droit 200"/>
            <p:cNvCxnSpPr/>
            <p:nvPr/>
          </p:nvCxnSpPr>
          <p:spPr>
            <a:xfrm>
              <a:off x="9770320" y="1960418"/>
              <a:ext cx="0" cy="2216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2" name="Connecteur droit 201"/>
            <p:cNvCxnSpPr/>
            <p:nvPr/>
          </p:nvCxnSpPr>
          <p:spPr>
            <a:xfrm>
              <a:off x="10617756" y="1960418"/>
              <a:ext cx="0" cy="2216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Connecteur droit 203"/>
            <p:cNvCxnSpPr/>
            <p:nvPr/>
          </p:nvCxnSpPr>
          <p:spPr>
            <a:xfrm>
              <a:off x="11465188" y="1960418"/>
              <a:ext cx="0" cy="2216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5" name="Connecteur droit 204"/>
            <p:cNvCxnSpPr/>
            <p:nvPr/>
          </p:nvCxnSpPr>
          <p:spPr>
            <a:xfrm>
              <a:off x="3838270" y="1960418"/>
              <a:ext cx="0" cy="22167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08" name="Connecteur droit 207"/>
          <p:cNvCxnSpPr/>
          <p:nvPr/>
        </p:nvCxnSpPr>
        <p:spPr>
          <a:xfrm>
            <a:off x="1046578" y="1821866"/>
            <a:ext cx="0" cy="221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9" name="Connecteur droit 208"/>
          <p:cNvCxnSpPr/>
          <p:nvPr/>
        </p:nvCxnSpPr>
        <p:spPr>
          <a:xfrm>
            <a:off x="2408943" y="1808013"/>
            <a:ext cx="0" cy="22167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necteur droit 26"/>
          <p:cNvCxnSpPr/>
          <p:nvPr/>
        </p:nvCxnSpPr>
        <p:spPr>
          <a:xfrm>
            <a:off x="524433" y="3571003"/>
            <a:ext cx="107883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0" name="Connecteur droit 229"/>
          <p:cNvCxnSpPr/>
          <p:nvPr/>
        </p:nvCxnSpPr>
        <p:spPr>
          <a:xfrm>
            <a:off x="524433" y="5568374"/>
            <a:ext cx="107883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ZoneTexte 230"/>
          <p:cNvSpPr txBox="1"/>
          <p:nvPr/>
        </p:nvSpPr>
        <p:spPr>
          <a:xfrm>
            <a:off x="9074356" y="3320526"/>
            <a:ext cx="2275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Pedagogical Responsibilities</a:t>
            </a:r>
            <a:endParaRPr lang="en-US" sz="1400" dirty="0"/>
          </a:p>
        </p:txBody>
      </p:sp>
      <p:cxnSp>
        <p:nvCxnSpPr>
          <p:cNvPr id="232" name="Connecteur droit 231"/>
          <p:cNvCxnSpPr/>
          <p:nvPr/>
        </p:nvCxnSpPr>
        <p:spPr>
          <a:xfrm>
            <a:off x="538286" y="4612409"/>
            <a:ext cx="107883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3" name="ZoneTexte 232"/>
          <p:cNvSpPr txBox="1"/>
          <p:nvPr/>
        </p:nvSpPr>
        <p:spPr>
          <a:xfrm>
            <a:off x="9353556" y="4359621"/>
            <a:ext cx="2048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Research Responsibilities</a:t>
            </a:r>
            <a:endParaRPr lang="en-US" sz="1400" dirty="0"/>
          </a:p>
        </p:txBody>
      </p:sp>
      <p:cxnSp>
        <p:nvCxnSpPr>
          <p:cNvPr id="239" name="Connecteur droit 238"/>
          <p:cNvCxnSpPr/>
          <p:nvPr/>
        </p:nvCxnSpPr>
        <p:spPr>
          <a:xfrm>
            <a:off x="524431" y="6594770"/>
            <a:ext cx="10788354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0" name="ZoneTexte 239"/>
          <p:cNvSpPr txBox="1"/>
          <p:nvPr/>
        </p:nvSpPr>
        <p:spPr>
          <a:xfrm>
            <a:off x="9623658" y="6329338"/>
            <a:ext cx="17524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smtClean="0"/>
              <a:t>Project Management</a:t>
            </a:r>
            <a:endParaRPr lang="en-US" sz="1400" dirty="0"/>
          </a:p>
        </p:txBody>
      </p:sp>
      <p:sp>
        <p:nvSpPr>
          <p:cNvPr id="241" name="Rectangle à coins arrondis 240"/>
          <p:cNvSpPr/>
          <p:nvPr/>
        </p:nvSpPr>
        <p:spPr>
          <a:xfrm>
            <a:off x="9709778" y="2294850"/>
            <a:ext cx="2167274" cy="216975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M2 ASR EAD</a:t>
            </a:r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36" name="ZoneTexte 435"/>
          <p:cNvSpPr txBox="1"/>
          <p:nvPr/>
        </p:nvSpPr>
        <p:spPr>
          <a:xfrm>
            <a:off x="524433" y="1990103"/>
            <a:ext cx="545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2005</a:t>
            </a:r>
            <a:endParaRPr lang="en-US" sz="1400" dirty="0"/>
          </a:p>
        </p:txBody>
      </p:sp>
      <p:sp>
        <p:nvSpPr>
          <p:cNvPr id="437" name="ZoneTexte 436"/>
          <p:cNvSpPr txBox="1"/>
          <p:nvPr/>
        </p:nvSpPr>
        <p:spPr>
          <a:xfrm>
            <a:off x="2162778" y="1990103"/>
            <a:ext cx="53553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2007</a:t>
            </a:r>
            <a:endParaRPr lang="en-US" sz="1400" dirty="0"/>
          </a:p>
        </p:txBody>
      </p:sp>
      <p:sp>
        <p:nvSpPr>
          <p:cNvPr id="438" name="ZoneTexte 437"/>
          <p:cNvSpPr txBox="1"/>
          <p:nvPr/>
        </p:nvSpPr>
        <p:spPr>
          <a:xfrm>
            <a:off x="10642003" y="2005501"/>
            <a:ext cx="5193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2017</a:t>
            </a:r>
            <a:endParaRPr lang="en-US" sz="1400" dirty="0"/>
          </a:p>
        </p:txBody>
      </p:sp>
      <p:sp>
        <p:nvSpPr>
          <p:cNvPr id="439" name="ZoneTexte 438"/>
          <p:cNvSpPr txBox="1"/>
          <p:nvPr/>
        </p:nvSpPr>
        <p:spPr>
          <a:xfrm>
            <a:off x="4670458" y="1990098"/>
            <a:ext cx="538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2010</a:t>
            </a:r>
            <a:endParaRPr lang="en-US" sz="1400" dirty="0"/>
          </a:p>
        </p:txBody>
      </p:sp>
      <p:sp>
        <p:nvSpPr>
          <p:cNvPr id="440" name="ZoneTexte 439"/>
          <p:cNvSpPr txBox="1"/>
          <p:nvPr/>
        </p:nvSpPr>
        <p:spPr>
          <a:xfrm>
            <a:off x="7252261" y="2002752"/>
            <a:ext cx="52322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2013</a:t>
            </a:r>
            <a:endParaRPr lang="en-US" sz="1400" dirty="0"/>
          </a:p>
        </p:txBody>
      </p:sp>
      <p:sp>
        <p:nvSpPr>
          <p:cNvPr id="441" name="ZoneTexte 440"/>
          <p:cNvSpPr txBox="1"/>
          <p:nvPr/>
        </p:nvSpPr>
        <p:spPr>
          <a:xfrm>
            <a:off x="1300295" y="1990098"/>
            <a:ext cx="553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2006</a:t>
            </a:r>
            <a:endParaRPr lang="en-US" sz="1400" dirty="0"/>
          </a:p>
        </p:txBody>
      </p:sp>
      <p:sp>
        <p:nvSpPr>
          <p:cNvPr id="442" name="ZoneTexte 441"/>
          <p:cNvSpPr txBox="1"/>
          <p:nvPr/>
        </p:nvSpPr>
        <p:spPr>
          <a:xfrm>
            <a:off x="2977551" y="1991369"/>
            <a:ext cx="551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2008</a:t>
            </a:r>
            <a:endParaRPr lang="en-US" sz="1400" dirty="0"/>
          </a:p>
        </p:txBody>
      </p:sp>
      <p:sp>
        <p:nvSpPr>
          <p:cNvPr id="443" name="ZoneTexte 442"/>
          <p:cNvSpPr txBox="1"/>
          <p:nvPr/>
        </p:nvSpPr>
        <p:spPr>
          <a:xfrm>
            <a:off x="3836874" y="1990098"/>
            <a:ext cx="5531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2009</a:t>
            </a:r>
            <a:endParaRPr lang="en-US" sz="1400" dirty="0"/>
          </a:p>
        </p:txBody>
      </p:sp>
      <p:sp>
        <p:nvSpPr>
          <p:cNvPr id="444" name="ZoneTexte 443"/>
          <p:cNvSpPr txBox="1"/>
          <p:nvPr/>
        </p:nvSpPr>
        <p:spPr>
          <a:xfrm>
            <a:off x="5542614" y="1990098"/>
            <a:ext cx="5259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2011</a:t>
            </a:r>
            <a:endParaRPr lang="en-US" sz="1400" dirty="0"/>
          </a:p>
        </p:txBody>
      </p:sp>
      <p:sp>
        <p:nvSpPr>
          <p:cNvPr id="445" name="ZoneTexte 444"/>
          <p:cNvSpPr txBox="1"/>
          <p:nvPr/>
        </p:nvSpPr>
        <p:spPr>
          <a:xfrm>
            <a:off x="6371585" y="2004445"/>
            <a:ext cx="53713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2012</a:t>
            </a:r>
            <a:endParaRPr lang="en-US" sz="1400" dirty="0"/>
          </a:p>
        </p:txBody>
      </p:sp>
      <p:sp>
        <p:nvSpPr>
          <p:cNvPr id="446" name="ZoneTexte 445"/>
          <p:cNvSpPr txBox="1"/>
          <p:nvPr/>
        </p:nvSpPr>
        <p:spPr>
          <a:xfrm>
            <a:off x="8105924" y="2004445"/>
            <a:ext cx="53873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2014</a:t>
            </a:r>
            <a:endParaRPr lang="en-US" sz="1400" dirty="0"/>
          </a:p>
        </p:txBody>
      </p:sp>
      <p:sp>
        <p:nvSpPr>
          <p:cNvPr id="447" name="ZoneTexte 446"/>
          <p:cNvSpPr txBox="1"/>
          <p:nvPr/>
        </p:nvSpPr>
        <p:spPr>
          <a:xfrm>
            <a:off x="8920263" y="1990098"/>
            <a:ext cx="5451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2015</a:t>
            </a:r>
            <a:endParaRPr lang="en-US" sz="1400" dirty="0"/>
          </a:p>
        </p:txBody>
      </p:sp>
      <p:sp>
        <p:nvSpPr>
          <p:cNvPr id="448" name="ZoneTexte 447"/>
          <p:cNvSpPr txBox="1"/>
          <p:nvPr/>
        </p:nvSpPr>
        <p:spPr>
          <a:xfrm>
            <a:off x="9767330" y="2004445"/>
            <a:ext cx="5403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2016</a:t>
            </a:r>
            <a:endParaRPr lang="en-US" sz="1400" dirty="0"/>
          </a:p>
        </p:txBody>
      </p:sp>
      <p:sp>
        <p:nvSpPr>
          <p:cNvPr id="71" name="Rectangle à coins arrondis 70"/>
          <p:cNvSpPr/>
          <p:nvPr/>
        </p:nvSpPr>
        <p:spPr>
          <a:xfrm>
            <a:off x="9501670" y="4031360"/>
            <a:ext cx="1900459" cy="29071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CReSTIC</a:t>
            </a:r>
            <a:r>
              <a:rPr lang="en-US" sz="1600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 board</a:t>
            </a:r>
            <a:endParaRPr lang="en-US" sz="16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4" name="Rectangle à coins arrondis 73"/>
          <p:cNvSpPr/>
          <p:nvPr/>
        </p:nvSpPr>
        <p:spPr>
          <a:xfrm>
            <a:off x="7073874" y="6009194"/>
            <a:ext cx="861286" cy="316264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300" dirty="0" err="1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CloudFIT</a:t>
            </a:r>
            <a:endParaRPr lang="en-US" sz="13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5" name="Rectangle à coins arrondis 74"/>
          <p:cNvSpPr/>
          <p:nvPr/>
        </p:nvSpPr>
        <p:spPr>
          <a:xfrm>
            <a:off x="7087723" y="5676390"/>
            <a:ext cx="1694873" cy="25374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PER-MARE</a:t>
            </a:r>
            <a:endParaRPr lang="en-US" sz="16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1" name="Rectangle à coins arrondis 80"/>
          <p:cNvSpPr/>
          <p:nvPr/>
        </p:nvSpPr>
        <p:spPr>
          <a:xfrm>
            <a:off x="10499859" y="5690749"/>
            <a:ext cx="1502262" cy="239382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MESO</a:t>
            </a:r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2" name="Rectangle à coins arrondis 81"/>
          <p:cNvSpPr/>
          <p:nvPr/>
        </p:nvSpPr>
        <p:spPr>
          <a:xfrm>
            <a:off x="10518645" y="6058880"/>
            <a:ext cx="1502262" cy="268783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CC-SEM</a:t>
            </a:r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3" name="Rectangle à coins arrondis 82"/>
          <p:cNvSpPr/>
          <p:nvPr/>
        </p:nvSpPr>
        <p:spPr>
          <a:xfrm>
            <a:off x="5507476" y="3641684"/>
            <a:ext cx="4045945" cy="268939"/>
          </a:xfrm>
          <a:prstGeom prst="roundRect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Grid5000 board</a:t>
            </a:r>
            <a:endParaRPr lang="en-US" sz="16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4" name="Rectangle à coins arrondis 83"/>
          <p:cNvSpPr/>
          <p:nvPr/>
        </p:nvSpPr>
        <p:spPr>
          <a:xfrm>
            <a:off x="4140200" y="2561196"/>
            <a:ext cx="6301306" cy="26673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Lpro</a:t>
            </a:r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 CMSII</a:t>
            </a:r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5" name="Rectangle à coins arrondis 84"/>
          <p:cNvSpPr/>
          <p:nvPr/>
        </p:nvSpPr>
        <p:spPr>
          <a:xfrm>
            <a:off x="6692900" y="2877303"/>
            <a:ext cx="2930758" cy="30850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M1 Computer Sciences</a:t>
            </a:r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6" name="ZoneTexte 85"/>
          <p:cNvSpPr txBox="1"/>
          <p:nvPr/>
        </p:nvSpPr>
        <p:spPr>
          <a:xfrm>
            <a:off x="9353556" y="5298384"/>
            <a:ext cx="194739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 smtClean="0"/>
              <a:t>Consulting and Chairing</a:t>
            </a:r>
            <a:endParaRPr lang="en-US" sz="1400" dirty="0"/>
          </a:p>
        </p:txBody>
      </p:sp>
      <p:sp>
        <p:nvSpPr>
          <p:cNvPr id="87" name="Rectangle à coins arrondis 86"/>
          <p:cNvSpPr/>
          <p:nvPr/>
        </p:nvSpPr>
        <p:spPr>
          <a:xfrm>
            <a:off x="8274232" y="4708968"/>
            <a:ext cx="1746068" cy="23990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BigD2M </a:t>
            </a:r>
            <a:r>
              <a:rPr lang="en-US" dirty="0" err="1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Wshop</a:t>
            </a:r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8" name="Rectangle à coins arrondis 87"/>
          <p:cNvSpPr/>
          <p:nvPr/>
        </p:nvSpPr>
        <p:spPr>
          <a:xfrm>
            <a:off x="5791200" y="5014796"/>
            <a:ext cx="4914713" cy="276746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HCERES/AERES</a:t>
            </a:r>
            <a:endParaRPr lang="en-US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89" name="Rectangle à coins arrondis 88"/>
          <p:cNvSpPr/>
          <p:nvPr/>
        </p:nvSpPr>
        <p:spPr>
          <a:xfrm>
            <a:off x="10084779" y="4722906"/>
            <a:ext cx="1746068" cy="239909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Journals guest editor</a:t>
            </a:r>
            <a:endParaRPr lang="en-US" sz="14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0" name="Rectangle à coins arrondis 89"/>
          <p:cNvSpPr/>
          <p:nvPr/>
        </p:nvSpPr>
        <p:spPr>
          <a:xfrm>
            <a:off x="4946353" y="4719974"/>
            <a:ext cx="657569" cy="246824"/>
          </a:xfrm>
          <a:prstGeom prst="round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100" dirty="0" smtClean="0">
                <a:solidFill>
                  <a:schemeClr val="bg1">
                    <a:lumMod val="85000"/>
                    <a:lumOff val="15000"/>
                  </a:schemeClr>
                </a:solidFill>
              </a:rPr>
              <a:t>G5K SS</a:t>
            </a:r>
            <a:endParaRPr lang="en-US" sz="1100" dirty="0">
              <a:solidFill>
                <a:schemeClr val="bg1">
                  <a:lumMod val="85000"/>
                  <a:lumOff val="1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6579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What is Heterogeneity?</a:t>
            </a:r>
            <a:endParaRPr lang="en-US" noProof="0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838200" y="1874110"/>
            <a:ext cx="10515600" cy="4351338"/>
          </a:xfrm>
        </p:spPr>
        <p:txBody>
          <a:bodyPr/>
          <a:lstStyle/>
          <a:p>
            <a:r>
              <a:rPr lang="en-US" i="1" noProof="0" dirty="0" smtClean="0"/>
              <a:t>Noun - </a:t>
            </a:r>
            <a:r>
              <a:rPr lang="en-US" noProof="0" dirty="0" smtClean="0"/>
              <a:t>the </a:t>
            </a:r>
            <a:r>
              <a:rPr lang="en-US" noProof="0" dirty="0"/>
              <a:t>quality or state of consisting of </a:t>
            </a:r>
            <a:r>
              <a:rPr lang="en-US" noProof="0" dirty="0" smtClean="0"/>
              <a:t/>
            </a:r>
            <a:br>
              <a:rPr lang="en-US" noProof="0" dirty="0" smtClean="0"/>
            </a:br>
            <a:r>
              <a:rPr lang="en-US" noProof="0" dirty="0" smtClean="0"/>
              <a:t>dissimilar or </a:t>
            </a:r>
            <a:r>
              <a:rPr lang="en-US" noProof="0" dirty="0"/>
              <a:t>diverse </a:t>
            </a:r>
            <a:r>
              <a:rPr lang="en-US" noProof="0" dirty="0" smtClean="0"/>
              <a:t>elements</a:t>
            </a:r>
          </a:p>
          <a:p>
            <a:r>
              <a:rPr lang="en-US" noProof="0" dirty="0" smtClean="0"/>
              <a:t>There is not only one kind of heterogeneity</a:t>
            </a:r>
          </a:p>
          <a:p>
            <a:pPr lvl="1"/>
            <a:r>
              <a:rPr lang="en-US" noProof="0" dirty="0" smtClean="0"/>
              <a:t>Diversity in a group</a:t>
            </a:r>
          </a:p>
          <a:p>
            <a:pPr lvl="1"/>
            <a:r>
              <a:rPr lang="en-US" noProof="0" dirty="0" smtClean="0"/>
              <a:t>Diversity of groups</a:t>
            </a:r>
          </a:p>
          <a:p>
            <a:r>
              <a:rPr lang="en-US" noProof="0" dirty="0" smtClean="0"/>
              <a:t>Dealing with heterogeneity </a:t>
            </a:r>
            <a:r>
              <a:rPr lang="en-US" noProof="0" dirty="0" smtClean="0"/>
              <a:t>can be compared </a:t>
            </a:r>
            <a:r>
              <a:rPr lang="en-US" dirty="0"/>
              <a:t/>
            </a:r>
            <a:br>
              <a:rPr lang="en-US" dirty="0"/>
            </a:br>
            <a:r>
              <a:rPr lang="en-US" noProof="0" dirty="0" smtClean="0"/>
              <a:t>to </a:t>
            </a:r>
            <a:r>
              <a:rPr lang="en-US" noProof="0" dirty="0" smtClean="0"/>
              <a:t>a </a:t>
            </a:r>
            <a:r>
              <a:rPr lang="en-US" noProof="0" dirty="0" smtClean="0"/>
              <a:t>puzzle-solving problem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57265" y="790329"/>
            <a:ext cx="2855247" cy="160330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557265" y="2783344"/>
            <a:ext cx="2812585" cy="1552864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76147" y="4725918"/>
            <a:ext cx="2836365" cy="1418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4482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xmlns="" id="{CD67C370-5A0D-4C0D-B94E-D83BCB1E5D0B}"/>
              </a:ext>
            </a:extLst>
          </p:cNvPr>
          <p:cNvSpPr txBox="1"/>
          <p:nvPr/>
        </p:nvSpPr>
        <p:spPr>
          <a:xfrm>
            <a:off x="1379847" y="979196"/>
            <a:ext cx="8780153" cy="1583510"/>
          </a:xfrm>
          <a:prstGeom prst="rect">
            <a:avLst/>
          </a:prstGeom>
          <a:solidFill>
            <a:srgbClr val="7F7F7F">
              <a:alpha val="41569"/>
            </a:srgbClr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txBody>
          <a:bodyPr wrap="square" rtlCol="0">
            <a:spAutoFit/>
          </a:bodyPr>
          <a:lstStyle/>
          <a:p>
            <a:pPr lvl="0" algn="ctr">
              <a:lnSpc>
                <a:spcPct val="85000"/>
              </a:lnSpc>
              <a:defRPr/>
            </a:pPr>
            <a:endParaRPr lang="fr-FR" sz="2400" b="1" spc="-2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 algn="ctr">
              <a:lnSpc>
                <a:spcPct val="85000"/>
              </a:lnSpc>
              <a:defRPr/>
            </a:pPr>
            <a:endParaRPr lang="fr-FR" sz="2400" b="1" spc="-20" dirty="0" smtClean="0"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 algn="r">
              <a:lnSpc>
                <a:spcPct val="85000"/>
              </a:lnSpc>
              <a:defRPr/>
            </a:pPr>
            <a:r>
              <a:rPr lang="fr-FR" sz="2400" b="1" spc="50" dirty="0" smtClean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Contributions à la Gestion de l’Hétérogénéité</a:t>
            </a:r>
            <a:br>
              <a:rPr lang="fr-FR" sz="2400" b="1" spc="50" dirty="0" smtClean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</a:br>
            <a:r>
              <a:rPr lang="fr-FR" sz="2400" b="1" spc="50" dirty="0" smtClean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dans les Environnements </a:t>
            </a:r>
            <a:r>
              <a:rPr lang="fr-FR" sz="2400" b="1" spc="50" dirty="0" err="1" smtClean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Distribués</a:t>
            </a:r>
            <a:r>
              <a:rPr lang="fr-FR" sz="2400" b="1" spc="50" dirty="0" smtClean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 et </a:t>
            </a:r>
            <a:r>
              <a:rPr lang="fr-FR" sz="2400" b="1" spc="50" dirty="0" err="1" smtClean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Pervasifs</a:t>
            </a:r>
            <a:endParaRPr lang="fr-FR" sz="2400" b="1" spc="50" dirty="0" smtClean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  <a:p>
            <a:pPr lvl="0" algn="r">
              <a:lnSpc>
                <a:spcPct val="85000"/>
              </a:lnSpc>
              <a:defRPr/>
            </a:pPr>
            <a:r>
              <a:rPr lang="fr-FR" sz="1600" b="1" spc="50" dirty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Luiz Angelo </a:t>
            </a:r>
            <a:r>
              <a:rPr lang="fr-FR" sz="1600" b="1" spc="50" dirty="0" err="1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Steffenel</a:t>
            </a:r>
            <a:endParaRPr lang="fr-FR" sz="1600" b="1" spc="50" dirty="0">
              <a:ln w="0"/>
              <a:effectLst>
                <a:innerShdw blurRad="63500" dist="50800" dir="13500000">
                  <a:srgbClr val="000000">
                    <a:alpha val="50000"/>
                  </a:srgbClr>
                </a:innerShdw>
              </a:effectLst>
              <a:latin typeface="Segoe UI" panose="020B0502040204020203" pitchFamily="34" charset="0"/>
              <a:ea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43D4976C-A3BF-4BC6-BCEE-97B41CABB1C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7797"/>
                    </a14:imgEffect>
                    <a14:imgEffect>
                      <a14:saturation sat="21000"/>
                    </a14:imgEffect>
                    <a14:imgEffect>
                      <a14:brightnessContrast bright="-3000" contrast="-1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209" y="6333010"/>
            <a:ext cx="773738" cy="38686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xmlns="" id="{628BBC4F-6205-4F9E-802B-888E302D765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sharpenSoften amount="-2000"/>
                    </a14:imgEffect>
                    <a14:imgEffect>
                      <a14:brightnessContrast bright="100000" contrast="4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3078" y="230111"/>
            <a:ext cx="3743325" cy="666750"/>
          </a:xfrm>
          <a:prstGeom prst="rect">
            <a:avLst/>
          </a:prstGeom>
          <a:noFill/>
        </p:spPr>
      </p:pic>
      <p:sp>
        <p:nvSpPr>
          <p:cNvPr id="3" name="ZoneTexte 2"/>
          <p:cNvSpPr txBox="1"/>
          <p:nvPr/>
        </p:nvSpPr>
        <p:spPr>
          <a:xfrm>
            <a:off x="2268847" y="904722"/>
            <a:ext cx="896834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 smtClean="0"/>
              <a:t>Thank you for your attention</a:t>
            </a:r>
            <a:endParaRPr lang="en-US" sz="4400" b="1" dirty="0"/>
          </a:p>
        </p:txBody>
      </p:sp>
      <p:pic>
        <p:nvPicPr>
          <p:cNvPr id="7" name="ScreenFlow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9"/>
          <a:srcRect t="5906" b="7767"/>
          <a:stretch/>
        </p:blipFill>
        <p:spPr>
          <a:xfrm>
            <a:off x="2268847" y="2645041"/>
            <a:ext cx="7552237" cy="4074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739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3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31873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Molecular Docking 101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44232" y="1825625"/>
            <a:ext cx="8730100" cy="4351338"/>
          </a:xfrm>
        </p:spPr>
        <p:txBody>
          <a:bodyPr/>
          <a:lstStyle/>
          <a:p>
            <a:r>
              <a:rPr lang="en-US" dirty="0" smtClean="0"/>
              <a:t>Molecular docking is a simulation technique to identify good binding conformances between two molecules</a:t>
            </a:r>
          </a:p>
          <a:p>
            <a:pPr lvl="1"/>
            <a:r>
              <a:rPr lang="en-US" dirty="0" smtClean="0"/>
              <a:t>In our case, protein-peptide</a:t>
            </a:r>
          </a:p>
          <a:p>
            <a:r>
              <a:rPr lang="en-US" dirty="0" smtClean="0"/>
              <a:t>A "blind docking" consists in trying multiple arrangements and comparing the energy score</a:t>
            </a:r>
          </a:p>
          <a:p>
            <a:r>
              <a:rPr lang="en-US" dirty="0" smtClean="0"/>
              <a:t>Good coverage need hundreds of </a:t>
            </a:r>
            <a:r>
              <a:rPr lang="en-US" dirty="0" err="1" smtClean="0"/>
              <a:t>tentatives</a:t>
            </a:r>
            <a:endParaRPr lang="en-US" dirty="0"/>
          </a:p>
          <a:p>
            <a:r>
              <a:rPr lang="en-US" dirty="0" smtClean="0"/>
              <a:t>The data provided has two 3D grids:</a:t>
            </a:r>
          </a:p>
          <a:p>
            <a:pPr lvl="1"/>
            <a:r>
              <a:rPr lang="en-US" dirty="0" smtClean="0"/>
              <a:t>The location (and energy) of each protein atom</a:t>
            </a:r>
          </a:p>
          <a:p>
            <a:pPr lvl="1"/>
            <a:r>
              <a:rPr lang="en-US" dirty="0" smtClean="0"/>
              <a:t>The location </a:t>
            </a:r>
            <a:r>
              <a:rPr lang="en-US" dirty="0"/>
              <a:t>(and energy) </a:t>
            </a:r>
            <a:r>
              <a:rPr lang="en-US" dirty="0" smtClean="0"/>
              <a:t>of each peptide atom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4332" y="2226525"/>
            <a:ext cx="2490814" cy="2191232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74332" y="230869"/>
            <a:ext cx="2439124" cy="1753751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92688" y="4711688"/>
            <a:ext cx="2420768" cy="1924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910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Design of </a:t>
            </a:r>
            <a:r>
              <a:rPr lang="en-US" dirty="0" err="1" smtClean="0"/>
              <a:t>CloudFIT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77334" y="1605631"/>
            <a:ext cx="10066866" cy="4864443"/>
          </a:xfrm>
        </p:spPr>
        <p:txBody>
          <a:bodyPr>
            <a:normAutofit/>
          </a:bodyPr>
          <a:lstStyle/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1156" y="1807252"/>
            <a:ext cx="6669659" cy="4546258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918" y="1807252"/>
            <a:ext cx="4246418" cy="2621435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7918" y="4654543"/>
            <a:ext cx="4250357" cy="1698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669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noProof="0" dirty="0" smtClean="0"/>
              <a:t>Heterogeneity in Distributed Systems</a:t>
            </a:r>
            <a:endParaRPr lang="en-US" noProof="0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838200" y="1576235"/>
            <a:ext cx="10515600" cy="4351338"/>
          </a:xfrm>
        </p:spPr>
        <p:txBody>
          <a:bodyPr/>
          <a:lstStyle/>
          <a:p>
            <a:r>
              <a:rPr lang="en-US" noProof="0" dirty="0" smtClean="0"/>
              <a:t>Different views and classifications can be used, for example:</a:t>
            </a:r>
          </a:p>
          <a:p>
            <a:pPr lvl="1"/>
            <a:r>
              <a:rPr lang="en-US" dirty="0" smtClean="0"/>
              <a:t>Material heterogeneity</a:t>
            </a:r>
          </a:p>
          <a:p>
            <a:pPr lvl="1"/>
            <a:r>
              <a:rPr lang="en-US" noProof="0" dirty="0" smtClean="0"/>
              <a:t>Communication heterogeneity </a:t>
            </a:r>
          </a:p>
          <a:p>
            <a:pPr lvl="1"/>
            <a:r>
              <a:rPr lang="en-US" noProof="0" dirty="0" smtClean="0"/>
              <a:t>Task heterogeneity</a:t>
            </a:r>
          </a:p>
          <a:p>
            <a:pPr lvl="1"/>
            <a:r>
              <a:rPr lang="en-US" dirty="0" smtClean="0"/>
              <a:t>Data access heterogeneity</a:t>
            </a:r>
          </a:p>
          <a:p>
            <a:pPr lvl="1"/>
            <a:r>
              <a:rPr lang="en-US" dirty="0" smtClean="0"/>
              <a:t>Variations through </a:t>
            </a:r>
            <a:r>
              <a:rPr lang="en-US" dirty="0" smtClean="0"/>
              <a:t>time</a:t>
            </a:r>
          </a:p>
          <a:p>
            <a:r>
              <a:rPr lang="en-US" dirty="0" smtClean="0"/>
              <a:t>The complexity tends to augment as </a:t>
            </a:r>
            <a:r>
              <a:rPr lang="en-US" dirty="0" smtClean="0"/>
              <a:t>the systems grow</a:t>
            </a:r>
            <a:endParaRPr lang="en-US" dirty="0" smtClean="0"/>
          </a:p>
          <a:p>
            <a:pPr lvl="1"/>
            <a:endParaRPr lang="en-US" noProof="0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18851" y="4817452"/>
            <a:ext cx="2682441" cy="1713199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98391" y="4778145"/>
            <a:ext cx="2470256" cy="1913798"/>
          </a:xfrm>
          <a:prstGeom prst="rect">
            <a:avLst/>
          </a:prstGeom>
        </p:spPr>
      </p:pic>
      <p:pic>
        <p:nvPicPr>
          <p:cNvPr id="198" name="Image 197"/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754779" y="4817452"/>
            <a:ext cx="2682441" cy="1789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99828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noProof="0" dirty="0" smtClean="0"/>
              <a:t>Towards Pervasive Computing</a:t>
            </a:r>
            <a:endParaRPr lang="en-US" noProof="0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838200" y="1645510"/>
            <a:ext cx="10515600" cy="4351338"/>
          </a:xfrm>
        </p:spPr>
        <p:txBody>
          <a:bodyPr/>
          <a:lstStyle/>
          <a:p>
            <a:r>
              <a:rPr lang="en-US" dirty="0" smtClean="0"/>
              <a:t>Cloud, </a:t>
            </a:r>
            <a:r>
              <a:rPr lang="en-US" dirty="0" smtClean="0"/>
              <a:t>Mobile computing and </a:t>
            </a:r>
            <a:r>
              <a:rPr lang="en-US" dirty="0" err="1" smtClean="0"/>
              <a:t>IoT</a:t>
            </a:r>
            <a:r>
              <a:rPr lang="en-US" dirty="0" smtClean="0"/>
              <a:t> </a:t>
            </a:r>
            <a:r>
              <a:rPr lang="en-US" dirty="0" smtClean="0"/>
              <a:t>induce even more heterogeneity</a:t>
            </a:r>
          </a:p>
          <a:p>
            <a:pPr lvl="1"/>
            <a:r>
              <a:rPr lang="en-US" dirty="0" smtClean="0"/>
              <a:t>Distant resources that are "somewhere" in the cloud</a:t>
            </a:r>
          </a:p>
          <a:p>
            <a:pPr lvl="1"/>
            <a:r>
              <a:rPr lang="en-US" dirty="0" smtClean="0"/>
              <a:t>Mobile devices that move through the networks</a:t>
            </a:r>
          </a:p>
          <a:p>
            <a:pPr lvl="1"/>
            <a:r>
              <a:rPr lang="en-US" dirty="0" smtClean="0"/>
              <a:t>Material diversity and capacity constraints</a:t>
            </a:r>
          </a:p>
          <a:p>
            <a:endParaRPr lang="en-US" dirty="0"/>
          </a:p>
          <a:p>
            <a:endParaRPr lang="en-US" dirty="0" smtClean="0"/>
          </a:p>
          <a:p>
            <a:pPr lvl="1"/>
            <a:endParaRPr lang="en-US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316139" y="3491083"/>
            <a:ext cx="5488113" cy="2948430"/>
          </a:xfrm>
          <a:prstGeom prst="rect">
            <a:avLst/>
          </a:prstGeo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4138412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Motivation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FFC000"/>
                </a:solidFill>
              </a:rPr>
              <a:t>To investigate and to develop (elegant) solutions for problems caused by heterogeneity</a:t>
            </a:r>
          </a:p>
          <a:p>
            <a:pPr lvl="1"/>
            <a:r>
              <a:rPr lang="en-US" sz="2800" dirty="0" smtClean="0"/>
              <a:t>Sub-optimal performances</a:t>
            </a:r>
          </a:p>
          <a:p>
            <a:pPr lvl="1"/>
            <a:r>
              <a:rPr lang="en-US" sz="2800" dirty="0" smtClean="0"/>
              <a:t>Lack of adaption, lack of context-awareness</a:t>
            </a:r>
          </a:p>
          <a:p>
            <a:pPr lvl="1"/>
            <a:r>
              <a:rPr lang="en-US" sz="2800" dirty="0" smtClean="0"/>
              <a:t>Uncertainty about the resources (volatility, discovery, etc.)</a:t>
            </a:r>
          </a:p>
          <a:p>
            <a:pPr lvl="1"/>
            <a:r>
              <a:rPr lang="en-US" sz="2800" dirty="0" smtClean="0"/>
              <a:t>Bad scheduling or placement </a:t>
            </a:r>
            <a:r>
              <a:rPr lang="en-US" sz="2800" dirty="0" smtClean="0"/>
              <a:t>of tasks and services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743935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3"/>
          <p:cNvSpPr>
            <a:spLocks noGrp="1"/>
          </p:cNvSpPr>
          <p:nvPr>
            <p:ph type="title"/>
          </p:nvPr>
        </p:nvSpPr>
        <p:spPr>
          <a:xfrm>
            <a:off x="838199" y="365125"/>
            <a:ext cx="10813473" cy="1325563"/>
          </a:xfrm>
        </p:spPr>
        <p:txBody>
          <a:bodyPr>
            <a:noAutofit/>
          </a:bodyPr>
          <a:lstStyle/>
          <a:p>
            <a:r>
              <a:rPr lang="en-US" sz="4400" dirty="0" smtClean="0"/>
              <a:t>Contributions to Heterogeneity Management</a:t>
            </a:r>
            <a:endParaRPr lang="en-US" sz="4400" noProof="0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4969378" y="1645510"/>
            <a:ext cx="6384421" cy="4351338"/>
          </a:xfrm>
        </p:spPr>
        <p:txBody>
          <a:bodyPr/>
          <a:lstStyle/>
          <a:p>
            <a:r>
              <a:rPr lang="en-US" dirty="0" smtClean="0"/>
              <a:t>Modeling </a:t>
            </a:r>
            <a:r>
              <a:rPr lang="en-US" dirty="0" smtClean="0"/>
              <a:t>and optimizing communication heterogeneity for grids</a:t>
            </a:r>
          </a:p>
          <a:p>
            <a:r>
              <a:rPr lang="en-US" dirty="0"/>
              <a:t>Dealing with task heterogeneity when parallelizing a biology application </a:t>
            </a:r>
          </a:p>
          <a:p>
            <a:r>
              <a:rPr lang="en-US" dirty="0" smtClean="0"/>
              <a:t>Context-awareness techniques for resources dynamicity</a:t>
            </a:r>
          </a:p>
          <a:p>
            <a:r>
              <a:rPr lang="en-US" dirty="0" smtClean="0"/>
              <a:t>Middleware development experiences</a:t>
            </a:r>
          </a:p>
        </p:txBody>
      </p:sp>
      <p:sp>
        <p:nvSpPr>
          <p:cNvPr id="6" name="Rectangle 5"/>
          <p:cNvSpPr/>
          <p:nvPr/>
        </p:nvSpPr>
        <p:spPr>
          <a:xfrm>
            <a:off x="950465" y="4045921"/>
            <a:ext cx="3428104" cy="93160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Networks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7" name="Rectangle 186"/>
          <p:cNvSpPr/>
          <p:nvPr/>
        </p:nvSpPr>
        <p:spPr>
          <a:xfrm>
            <a:off x="950465" y="2854919"/>
            <a:ext cx="3428104" cy="93160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mtClean="0">
                <a:solidFill>
                  <a:schemeClr val="bg1"/>
                </a:solidFill>
              </a:rPr>
              <a:t>Middlewares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8" name="Rectangle 187"/>
          <p:cNvSpPr/>
          <p:nvPr/>
        </p:nvSpPr>
        <p:spPr>
          <a:xfrm>
            <a:off x="962600" y="1663917"/>
            <a:ext cx="3428104" cy="93160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Applications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89" name="Rectangle 188"/>
          <p:cNvSpPr/>
          <p:nvPr/>
        </p:nvSpPr>
        <p:spPr>
          <a:xfrm>
            <a:off x="938613" y="5236923"/>
            <a:ext cx="3428104" cy="93160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bg1"/>
                </a:solidFill>
              </a:rPr>
              <a:t>Devices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8" name="Rectangle à coins arrondis 7"/>
          <p:cNvSpPr/>
          <p:nvPr/>
        </p:nvSpPr>
        <p:spPr>
          <a:xfrm>
            <a:off x="691035" y="1843856"/>
            <a:ext cx="3978917" cy="2928010"/>
          </a:xfrm>
          <a:prstGeom prst="round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7064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1564" y="10113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re 3"/>
          <p:cNvSpPr>
            <a:spLocks noGrp="1"/>
          </p:cNvSpPr>
          <p:nvPr>
            <p:ph type="ctrTitle"/>
          </p:nvPr>
        </p:nvSpPr>
        <p:spPr>
          <a:xfrm>
            <a:off x="600532" y="3249941"/>
            <a:ext cx="9144000" cy="1641490"/>
          </a:xfrm>
        </p:spPr>
        <p:txBody>
          <a:bodyPr>
            <a:normAutofit/>
          </a:bodyPr>
          <a:lstStyle/>
          <a:p>
            <a:r>
              <a:rPr lang="en-US" sz="7200" noProof="0" dirty="0" smtClean="0"/>
              <a:t>Communication </a:t>
            </a:r>
            <a:r>
              <a:rPr lang="en-US" sz="7200" noProof="0" dirty="0" smtClean="0"/>
              <a:t>Heterogeneity</a:t>
            </a:r>
            <a:endParaRPr lang="en-US" sz="7200" noProof="0" dirty="0"/>
          </a:p>
        </p:txBody>
      </p:sp>
      <p:sp>
        <p:nvSpPr>
          <p:cNvPr id="5" name="Sous-titre 4"/>
          <p:cNvSpPr>
            <a:spLocks noGrp="1"/>
          </p:cNvSpPr>
          <p:nvPr>
            <p:ph type="subTitle" idx="1"/>
          </p:nvPr>
        </p:nvSpPr>
        <p:spPr>
          <a:xfrm>
            <a:off x="803732" y="4137406"/>
            <a:ext cx="9144000" cy="754025"/>
          </a:xfrm>
        </p:spPr>
        <p:txBody>
          <a:bodyPr/>
          <a:lstStyle/>
          <a:p>
            <a:r>
              <a:rPr lang="en-US" dirty="0" smtClean="0"/>
              <a:t>Modeling and Optimizing Collective Communications</a:t>
            </a:r>
            <a:endParaRPr lang="en-US" dirty="0"/>
          </a:p>
        </p:txBody>
      </p:sp>
      <p:sp>
        <p:nvSpPr>
          <p:cNvPr id="187" name="Sous-titre 2"/>
          <p:cNvSpPr txBox="1">
            <a:spLocks/>
          </p:cNvSpPr>
          <p:nvPr/>
        </p:nvSpPr>
        <p:spPr>
          <a:xfrm>
            <a:off x="231076" y="5965425"/>
            <a:ext cx="10797141" cy="75402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3200" b="0" kern="1200">
                <a:gradFill flip="none" rotWithShape="1">
                  <a:gsLst>
                    <a:gs pos="15000">
                      <a:schemeClr val="tx2"/>
                    </a:gs>
                    <a:gs pos="73000">
                      <a:schemeClr val="tx2">
                        <a:lumMod val="60000"/>
                        <a:lumOff val="40000"/>
                      </a:schemeClr>
                    </a:gs>
                    <a:gs pos="0">
                      <a:schemeClr val="tx2">
                        <a:lumMod val="90000"/>
                        <a:lumOff val="10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16200000" scaled="1"/>
                  <a:tileRect/>
                </a:gra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gradFill>
                  <a:gsLst>
                    <a:gs pos="34000">
                      <a:schemeClr val="tx1">
                        <a:lumMod val="93000"/>
                      </a:schemeClr>
                    </a:gs>
                    <a:gs pos="0">
                      <a:schemeClr val="bg1">
                        <a:lumMod val="25000"/>
                        <a:lumOff val="75000"/>
                      </a:schemeClr>
                    </a:gs>
                    <a:gs pos="100000">
                      <a:schemeClr val="tx2">
                        <a:lumMod val="0"/>
                        <a:lumOff val="100000"/>
                      </a:schemeClr>
                    </a:gs>
                  </a:gsLst>
                  <a:lin ang="4800000" scaled="0"/>
                </a:gra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000" b="1" spc="50" smtClean="0">
                <a:ln w="0"/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Segoe UI" panose="020B0502040204020203" pitchFamily="34" charset="0"/>
                <a:ea typeface="Segoe UI" panose="020B0502040204020203" pitchFamily="34" charset="0"/>
                <a:cs typeface="Segoe UI" panose="020B0502040204020203" pitchFamily="34" charset="0"/>
              </a:rPr>
              <a:t>Contributions à la Gestion de l’Heterogeneité dans les Environnements Distribués et Pervasifs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43001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ZoneTexte 1"/>
          <p:cNvSpPr txBox="1"/>
          <p:nvPr/>
        </p:nvSpPr>
        <p:spPr>
          <a:xfrm>
            <a:off x="41564" y="1011382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4" name="Titre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noProof="0" dirty="0" smtClean="0"/>
              <a:t>Modeling communications</a:t>
            </a:r>
            <a:endParaRPr lang="en-US" noProof="0" dirty="0"/>
          </a:p>
        </p:txBody>
      </p:sp>
      <p:sp>
        <p:nvSpPr>
          <p:cNvPr id="5" name="Espace réservé du contenu 4"/>
          <p:cNvSpPr>
            <a:spLocks noGrp="1"/>
          </p:cNvSpPr>
          <p:nvPr>
            <p:ph idx="1"/>
          </p:nvPr>
        </p:nvSpPr>
        <p:spPr>
          <a:xfrm>
            <a:off x="921325" y="1482863"/>
            <a:ext cx="10515600" cy="4351338"/>
          </a:xfrm>
        </p:spPr>
        <p:txBody>
          <a:bodyPr/>
          <a:lstStyle/>
          <a:p>
            <a:r>
              <a:rPr lang="en-US" dirty="0" smtClean="0"/>
              <a:t>Communication heterogeneity impacts the coordination of nodes</a:t>
            </a:r>
            <a:endParaRPr lang="en-US" dirty="0" smtClean="0"/>
          </a:p>
          <a:p>
            <a:r>
              <a:rPr lang="en-US" dirty="0" smtClean="0"/>
              <a:t>In local networks we can approximate these costs</a:t>
            </a:r>
            <a:endParaRPr lang="en-US" dirty="0" smtClean="0"/>
          </a:p>
          <a:p>
            <a:pPr lvl="1"/>
            <a:r>
              <a:rPr lang="en-US" dirty="0" smtClean="0"/>
              <a:t>Just need </a:t>
            </a:r>
            <a:r>
              <a:rPr lang="en-US" dirty="0" smtClean="0"/>
              <a:t>a good model and good parameters</a:t>
            </a:r>
          </a:p>
          <a:p>
            <a:pPr lvl="1"/>
            <a:r>
              <a:rPr lang="en-US" dirty="0" smtClean="0"/>
              <a:t>For example, the Broadcast (one-to-many) communication pattern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7005" y="3320719"/>
            <a:ext cx="4983282" cy="1103680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216" y="4719719"/>
            <a:ext cx="3354071" cy="2012442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85018" y="4719719"/>
            <a:ext cx="3380771" cy="1999980"/>
          </a:xfrm>
          <a:prstGeom prst="rect">
            <a:avLst/>
          </a:prstGeom>
          <a:solidFill>
            <a:schemeClr val="tx1"/>
          </a:solidFill>
        </p:spPr>
      </p:pic>
      <p:cxnSp>
        <p:nvCxnSpPr>
          <p:cNvPr id="13" name="Connecteur droit avec flèche 12"/>
          <p:cNvCxnSpPr/>
          <p:nvPr/>
        </p:nvCxnSpPr>
        <p:spPr>
          <a:xfrm flipH="1">
            <a:off x="4075404" y="3709332"/>
            <a:ext cx="737896" cy="1294468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Connecteur droit avec flèche 13"/>
          <p:cNvCxnSpPr/>
          <p:nvPr/>
        </p:nvCxnSpPr>
        <p:spPr>
          <a:xfrm>
            <a:off x="6350000" y="4267200"/>
            <a:ext cx="773794" cy="73660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46451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ofondeur">
  <a:themeElements>
    <a:clrScheme name="Profondeur">
      <a:dk1>
        <a:sysClr val="windowText" lastClr="000000"/>
      </a:dk1>
      <a:lt1>
        <a:sysClr val="window" lastClr="FFFFFF"/>
      </a:lt1>
      <a:dk2>
        <a:srgbClr val="455F51"/>
      </a:dk2>
      <a:lt2>
        <a:srgbClr val="94D7E4"/>
      </a:lt2>
      <a:accent1>
        <a:srgbClr val="41AEBD"/>
      </a:accent1>
      <a:accent2>
        <a:srgbClr val="97E9D5"/>
      </a:accent2>
      <a:accent3>
        <a:srgbClr val="A2CF49"/>
      </a:accent3>
      <a:accent4>
        <a:srgbClr val="608F3D"/>
      </a:accent4>
      <a:accent5>
        <a:srgbClr val="F4DE3A"/>
      </a:accent5>
      <a:accent6>
        <a:srgbClr val="FCB11C"/>
      </a:accent6>
      <a:hlink>
        <a:srgbClr val="FBCA98"/>
      </a:hlink>
      <a:folHlink>
        <a:srgbClr val="D3B86D"/>
      </a:folHlink>
    </a:clrScheme>
    <a:fontScheme name="Profondeur">
      <a:maj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rofondeur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epth" id="{7BEAFC2A-325C-49C4-AC08-2B765DA903F9}" vid="{1735E755-43E6-43AA-ABA2-C989ECC79AF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Depth</Template>
  <TotalTime>8818</TotalTime>
  <Words>1159</Words>
  <Application>Microsoft Macintosh PowerPoint</Application>
  <PresentationFormat>Grand écran</PresentationFormat>
  <Paragraphs>320</Paragraphs>
  <Slides>33</Slides>
  <Notes>26</Notes>
  <HiddenSlides>0</HiddenSlides>
  <MMClips>2</MMClips>
  <ScaleCrop>false</ScaleCrop>
  <HeadingPairs>
    <vt:vector size="6" baseType="variant">
      <vt:variant>
        <vt:lpstr>Polices utilisées</vt:lpstr>
      </vt:variant>
      <vt:variant>
        <vt:i4>6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40" baseType="lpstr">
      <vt:lpstr>Calibri</vt:lpstr>
      <vt:lpstr>Corbel</vt:lpstr>
      <vt:lpstr>Mangal</vt:lpstr>
      <vt:lpstr>Roboto Thin</vt:lpstr>
      <vt:lpstr>Segoe UI</vt:lpstr>
      <vt:lpstr>Arial</vt:lpstr>
      <vt:lpstr>Profondeur</vt:lpstr>
      <vt:lpstr>Présentation PowerPoint</vt:lpstr>
      <vt:lpstr>What is a Distributed System?</vt:lpstr>
      <vt:lpstr>What is Heterogeneity?</vt:lpstr>
      <vt:lpstr>Heterogeneity in Distributed Systems</vt:lpstr>
      <vt:lpstr>Towards Pervasive Computing</vt:lpstr>
      <vt:lpstr>My Motivation</vt:lpstr>
      <vt:lpstr>Contributions to Heterogeneity Management</vt:lpstr>
      <vt:lpstr>Communication Heterogeneity</vt:lpstr>
      <vt:lpstr>Modeling communications</vt:lpstr>
      <vt:lpstr>Broadcasts in grids</vt:lpstr>
      <vt:lpstr>Broadcasts in grids - heuristics</vt:lpstr>
      <vt:lpstr>What about All-to-All?</vt:lpstr>
      <vt:lpstr>Task Heterogeneity</vt:lpstr>
      <vt:lpstr>Motivation</vt:lpstr>
      <vt:lpstr>Parallelizing the Molecular Docking</vt:lpstr>
      <vt:lpstr>Context Adaption</vt:lpstr>
      <vt:lpstr>Improving Apache Hadoop</vt:lpstr>
      <vt:lpstr>Acquiring and Injecting Context Information</vt:lpstr>
      <vt:lpstr>Impact of Context Change</vt:lpstr>
      <vt:lpstr>Middleware Development</vt:lpstr>
      <vt:lpstr>The Experience of GRAPP&amp;S</vt:lpstr>
      <vt:lpstr>The CloudFIT framework</vt:lpstr>
      <vt:lpstr>CloudFIT at work</vt:lpstr>
      <vt:lpstr>CloudFIT at work</vt:lpstr>
      <vt:lpstr>CloudFIT Perspectives</vt:lpstr>
      <vt:lpstr>Conclusions and Perspectives</vt:lpstr>
      <vt:lpstr>Research Summary</vt:lpstr>
      <vt:lpstr>Research Domains</vt:lpstr>
      <vt:lpstr>Administration Responsibilities</vt:lpstr>
      <vt:lpstr>Présentation PowerPoint</vt:lpstr>
      <vt:lpstr>Présentation PowerPoint</vt:lpstr>
      <vt:lpstr>Molecular Docking 101</vt:lpstr>
      <vt:lpstr>The Design of CloudFIT</vt:lpstr>
    </vt:vector>
  </TitlesOfParts>
  <Company/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MD Junaed</dc:creator>
  <cp:lastModifiedBy>Luiz Angelo Steffenel</cp:lastModifiedBy>
  <cp:revision>600</cp:revision>
  <dcterms:created xsi:type="dcterms:W3CDTF">2015-04-15T14:53:27Z</dcterms:created>
  <dcterms:modified xsi:type="dcterms:W3CDTF">2017-12-08T20:03:45Z</dcterms:modified>
</cp:coreProperties>
</file>